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  <p15:guide id="3" pos="4110" userDrawn="1">
          <p15:clr>
            <a:srgbClr val="A4A3A4"/>
          </p15:clr>
        </p15:guide>
        <p15:guide id="4" pos="210" userDrawn="1">
          <p15:clr>
            <a:srgbClr val="A4A3A4"/>
          </p15:clr>
        </p15:guide>
        <p15:guide id="5" orient="horz" pos="172" userDrawn="1">
          <p15:clr>
            <a:srgbClr val="A4A3A4"/>
          </p15:clr>
        </p15:guide>
        <p15:guide id="6" orient="horz" pos="60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56"/>
  </p:normalViewPr>
  <p:slideViewPr>
    <p:cSldViewPr snapToGrid="0" snapToObjects="1" showGuides="1">
      <p:cViewPr>
        <p:scale>
          <a:sx n="114" d="100"/>
          <a:sy n="114" d="100"/>
        </p:scale>
        <p:origin x="1752" y="192"/>
      </p:cViewPr>
      <p:guideLst>
        <p:guide orient="horz" pos="3120"/>
        <p:guide pos="2160"/>
        <p:guide pos="4110"/>
        <p:guide pos="210"/>
        <p:guide orient="horz" pos="172"/>
        <p:guide orient="horz" pos="60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3ABE5-6F7C-8E41-A4EB-EE983CAC037A}" type="datetimeFigureOut">
              <a:rPr lang="en-US" smtClean="0"/>
              <a:t>12/19/18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EEB10-544E-0E46-B26E-D542296D6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124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3ABE5-6F7C-8E41-A4EB-EE983CAC037A}" type="datetimeFigureOut">
              <a:rPr lang="en-US" smtClean="0"/>
              <a:t>12/19/18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EEB10-544E-0E46-B26E-D542296D6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034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3ABE5-6F7C-8E41-A4EB-EE983CAC037A}" type="datetimeFigureOut">
              <a:rPr lang="en-US" smtClean="0"/>
              <a:t>12/19/18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EEB10-544E-0E46-B26E-D542296D6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601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3ABE5-6F7C-8E41-A4EB-EE983CAC037A}" type="datetimeFigureOut">
              <a:rPr lang="en-US" smtClean="0"/>
              <a:t>12/19/18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EEB10-544E-0E46-B26E-D542296D6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797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3ABE5-6F7C-8E41-A4EB-EE983CAC037A}" type="datetimeFigureOut">
              <a:rPr lang="en-US" smtClean="0"/>
              <a:t>12/19/18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EEB10-544E-0E46-B26E-D542296D6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97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3ABE5-6F7C-8E41-A4EB-EE983CAC037A}" type="datetimeFigureOut">
              <a:rPr lang="en-US" smtClean="0"/>
              <a:t>12/19/18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EEB10-544E-0E46-B26E-D542296D6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047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3ABE5-6F7C-8E41-A4EB-EE983CAC037A}" type="datetimeFigureOut">
              <a:rPr lang="en-US" smtClean="0"/>
              <a:t>12/19/18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EEB10-544E-0E46-B26E-D542296D6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277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3ABE5-6F7C-8E41-A4EB-EE983CAC037A}" type="datetimeFigureOut">
              <a:rPr lang="en-US" smtClean="0"/>
              <a:t>12/19/18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EEB10-544E-0E46-B26E-D542296D6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126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3ABE5-6F7C-8E41-A4EB-EE983CAC037A}" type="datetimeFigureOut">
              <a:rPr lang="en-US" smtClean="0"/>
              <a:t>12/19/18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EEB10-544E-0E46-B26E-D542296D6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85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3ABE5-6F7C-8E41-A4EB-EE983CAC037A}" type="datetimeFigureOut">
              <a:rPr lang="en-US" smtClean="0"/>
              <a:t>12/19/18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EEB10-544E-0E46-B26E-D542296D6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624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3ABE5-6F7C-8E41-A4EB-EE983CAC037A}" type="datetimeFigureOut">
              <a:rPr lang="en-US" smtClean="0"/>
              <a:t>12/19/18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EEB10-544E-0E46-B26E-D542296D6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638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43ABE5-6F7C-8E41-A4EB-EE983CAC037A}" type="datetimeFigureOut">
              <a:rPr lang="en-US" smtClean="0"/>
              <a:t>12/19/18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4EEB10-544E-0E46-B26E-D542296D6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553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8636C69-4330-1F4B-A9ED-0EF5A104F4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3375" y="273050"/>
            <a:ext cx="6191250" cy="3705184"/>
          </a:xfrm>
        </p:spPr>
        <p:txBody>
          <a:bodyPr>
            <a:normAutofit/>
          </a:bodyPr>
          <a:lstStyle/>
          <a:p>
            <a:pPr algn="l"/>
            <a:r>
              <a:rPr lang="en-US" sz="1000" dirty="0"/>
              <a:t>Explanation of files:  </a:t>
            </a:r>
            <a:r>
              <a:rPr lang="en-US" sz="1000" dirty="0" err="1"/>
              <a:t>ASClustering</a:t>
            </a:r>
            <a:r>
              <a:rPr lang="en-US" sz="1000" dirty="0"/>
              <a:t> </a:t>
            </a:r>
            <a:r>
              <a:rPr lang="en-US" sz="1000" dirty="0" err="1"/>
              <a:t>DeNasa</a:t>
            </a:r>
            <a:endParaRPr lang="en-US" sz="1000" dirty="0"/>
          </a:p>
          <a:p>
            <a:pPr algn="l"/>
            <a:r>
              <a:rPr lang="en-US" sz="1000" dirty="0" err="1"/>
              <a:t>Algo</a:t>
            </a:r>
            <a:r>
              <a:rPr lang="en-US" sz="1000" dirty="0"/>
              <a:t> – </a:t>
            </a:r>
          </a:p>
          <a:p>
            <a:pPr marL="228600" indent="-228600" algn="l">
              <a:buFont typeface="+mj-lt"/>
              <a:buAutoNum type="arabicPeriod"/>
            </a:pPr>
            <a:r>
              <a:rPr lang="en-US" sz="1000" dirty="0"/>
              <a:t>In each cluster, first create an empty dictionary. In this dictionary,  </a:t>
            </a:r>
          </a:p>
          <a:p>
            <a:pPr algn="l"/>
            <a:r>
              <a:rPr lang="en-US" sz="1000" dirty="0"/>
              <a:t>Random first cluster representative is chosen</a:t>
            </a:r>
          </a:p>
          <a:p>
            <a:pPr algn="l"/>
            <a:r>
              <a:rPr lang="en-US" sz="1000" dirty="0"/>
              <a:t>2)</a:t>
            </a:r>
          </a:p>
          <a:p>
            <a:pPr algn="l"/>
            <a:endParaRPr lang="en-US" sz="1000" dirty="0"/>
          </a:p>
          <a:p>
            <a:pPr algn="l"/>
            <a:r>
              <a:rPr lang="en-US" sz="1000" dirty="0" err="1"/>
              <a:t>relays</a:t>
            </a:r>
            <a:r>
              <a:rPr lang="en-US" sz="1000" err="1"/>
              <a:t>.</a:t>
            </a:r>
            <a:r>
              <a:rPr lang="en-US" sz="1000"/>
              <a:t>pathsim</a:t>
            </a:r>
            <a:endParaRPr lang="en-US" sz="1000" dirty="0"/>
          </a:p>
          <a:p>
            <a:pPr algn="l"/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9412778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1516</TotalTime>
  <Words>33</Words>
  <Application>Microsoft Macintosh PowerPoint</Application>
  <PresentationFormat>A4 Paper (210x297 mm)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Avishek Mondal</dc:creator>
  <cp:lastModifiedBy>Avishek Mondal</cp:lastModifiedBy>
  <cp:revision>5</cp:revision>
  <dcterms:created xsi:type="dcterms:W3CDTF">2018-12-15T19:25:07Z</dcterms:created>
  <dcterms:modified xsi:type="dcterms:W3CDTF">2018-12-20T00:14:00Z</dcterms:modified>
</cp:coreProperties>
</file>