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4964-FA25-3D4C-A7C1-D7F160A0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22A5-0F33-D54C-85FD-DAF6CC40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73F7-5600-9643-ACC4-6C272F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6DB4-B020-9B47-94F8-A4BA2E7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1252-0984-184C-8B59-30E836B2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D6F-8FA0-6D40-8DE0-27A5CF04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8206-1E75-5C4E-9C26-F3206E61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2C25-CC65-C84B-8FB8-E662BEB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1C50-4986-B34A-8929-63153F8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924C-E4B2-F745-A33A-FA5D4D70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0930F-8EC3-2546-AFB4-27B54832C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359E-9118-AC4B-94DB-C9FB50C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6486-EDB5-A246-A901-803D7DDC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E5DA-327A-1E46-837A-23A11BAF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5F0D-1085-A940-9F2D-67951512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F3D1-5657-EA4F-8F96-1DB7E2BA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5055-1CEA-1543-AF17-F6D26E40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8801-2651-F242-856B-DCF30E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E3D5-7F49-014F-B2E0-00754100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FB0B-6B6E-AE49-BD49-B696882F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2B99-612C-8844-9230-38C51E7E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F440-26B1-D84C-A9FD-A3D98EC0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124A-1818-1640-8E1E-B23ECC4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7BD3-1F2F-D449-98A7-ADC2244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12B2-9ACE-CD40-9358-20AAF948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9111-7560-0745-BCE0-CFAF48C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A458-18C2-7D43-A435-712A6C1C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72A9-6127-6843-AEC2-873A4917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1B84-1A5C-364C-A84E-C723B39B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61C1-2107-F444-9C1D-EB4716E1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8517-318D-8543-A5A0-EF1CD60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9AC8-A547-874C-A2CB-61C6A46A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78D1-1F53-2D49-839A-3ACB0287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40F3-0BB2-6A4C-8D90-72E64594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B635-335A-134C-A8B7-2F0F5D1A0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42F80-1DF9-3747-8B7E-8CBE07050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BE35B-8D9B-F148-94C7-927800A5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0BEB8-86E4-0344-901F-B1A90636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8552E-CE0F-8649-9219-C1AE859D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7944-B587-1946-8047-8B49DED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52B0E-B6BC-A746-B1ED-2D2CC5E7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D9C0-A4DB-6549-9680-EA3A82C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44DDC-8B24-C44B-B3E2-40612267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16577-425C-F24A-8D1D-CCFE7A82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677DC-2C2D-0149-A8A1-90376665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61DF-66F0-F442-BAB4-E3EA8892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406-BE84-1342-99D9-1D06A1F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86C-8F61-8644-958D-225D516A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48E5-8CF6-0E4B-8914-718211D0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602E1-1B60-864A-9B20-006404D1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8AC4-55FF-1449-AAAD-34080676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1C94-20E9-1D4B-9942-D24E0483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0D4C-AA17-4047-8021-B3C8003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A550D-79E1-CB4F-9E4B-2CAB3D32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5CC85-B8DE-044E-8E61-CDFB2D7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6A90-01AC-2D4C-844D-EEB85C76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AEDA-B2BD-CC4C-8D44-634F288A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084C-B56B-B748-8C08-6E9A0FA9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1D11-E1F0-1848-AF9E-8C2D3B71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53CD-1E38-C748-8B00-DD9731F5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30BF-555B-CA47-99BF-FC506FDCE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2F50-C5F9-0D48-BD72-5A401C2F72E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E3D-D197-194C-8AC3-C762F490F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1C85-4B87-3342-A508-D6155705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894D-F7C8-754F-AD6C-B409F666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1578429"/>
          </a:xfrm>
        </p:spPr>
        <p:txBody>
          <a:bodyPr/>
          <a:lstStyle/>
          <a:p>
            <a:r>
              <a:rPr lang="en-US" b="1" dirty="0"/>
              <a:t>Java Basics</a:t>
            </a:r>
            <a:br>
              <a:rPr lang="en-US" dirty="0"/>
            </a:br>
            <a:r>
              <a:rPr lang="en-US" sz="3600" dirty="0">
                <a:solidFill>
                  <a:srgbClr val="002060"/>
                </a:solidFill>
              </a:rPr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F1DC-A620-4448-B289-200976B0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2634343"/>
            <a:ext cx="9644743" cy="31459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Project Structure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Data Types - int, long, float, double, 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Constructor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Overloading Constructors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Static Member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Java Basics 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Session 1</dc:title>
  <dc:creator>Avishek Saha</dc:creator>
  <cp:lastModifiedBy>Avishek Saha</cp:lastModifiedBy>
  <cp:revision>13</cp:revision>
  <dcterms:created xsi:type="dcterms:W3CDTF">2021-01-15T01:32:56Z</dcterms:created>
  <dcterms:modified xsi:type="dcterms:W3CDTF">2021-01-15T22:14:33Z</dcterms:modified>
</cp:coreProperties>
</file>