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3" r:id="rId5"/>
    <p:sldId id="281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1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Quick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04007" y="5360513"/>
            <a:ext cx="1535185" cy="8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2144" cy="640080"/>
          </a:xfrm>
          <a:solidFill>
            <a:srgbClr val="D24726"/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Modules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62E98F-0B9D-4529-88DB-B718CF535C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66799" y="1298450"/>
            <a:ext cx="4416552" cy="387151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1400" b="1" dirty="0"/>
              <a:t>IoC Container</a:t>
            </a:r>
          </a:p>
          <a:p>
            <a:r>
              <a:rPr lang="en-US" dirty="0"/>
              <a:t>The IoC container is responsible to instantiate, configure and assemble the objects. The IoC container gets </a:t>
            </a:r>
            <a:r>
              <a:rPr lang="en-US" dirty="0" err="1"/>
              <a:t>informations</a:t>
            </a:r>
            <a:r>
              <a:rPr lang="en-US" dirty="0"/>
              <a:t> from the XML file and works accordingly.</a:t>
            </a:r>
            <a:endParaRPr lang="en-IN" dirty="0"/>
          </a:p>
          <a:p>
            <a:pPr algn="just">
              <a:lnSpc>
                <a:spcPct val="100000"/>
              </a:lnSpc>
            </a:pPr>
            <a:r>
              <a:rPr lang="en-US" dirty="0"/>
              <a:t>The main tasks performed by IoC container are: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instantiate the application class.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configure the object.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assemble the dependencies between the objects</a:t>
            </a:r>
            <a:endParaRPr lang="en-IN" dirty="0"/>
          </a:p>
          <a:p>
            <a:endParaRPr lang="en-IN" dirty="0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-IoC Container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-DI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-AOP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-Spring MVC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8D81A3-4620-4600-B03D-0C2D74E75AF1}"/>
              </a:ext>
            </a:extLst>
          </p:cNvPr>
          <p:cNvSpPr txBox="1">
            <a:spLocks/>
          </p:cNvSpPr>
          <p:nvPr/>
        </p:nvSpPr>
        <p:spPr>
          <a:xfrm>
            <a:off x="2671693" y="1299848"/>
            <a:ext cx="4416552" cy="38715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DI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Dependency Injection (DI) is a design pattern that removes the dependency from the programming code so that it can be easy to manage and test the application. Dependency Injection makes our programming code loosely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078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IOC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BA227-D9A8-4373-858C-0EBD03AC39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452" y="5611731"/>
            <a:ext cx="9379070" cy="966621"/>
          </a:xfrm>
        </p:spPr>
        <p:txBody>
          <a:bodyPr/>
          <a:lstStyle/>
          <a:p>
            <a:r>
              <a:rPr lang="en-US" b="1" dirty="0"/>
              <a:t>Ways configure IOC:</a:t>
            </a:r>
          </a:p>
          <a:p>
            <a:r>
              <a:rPr lang="en-US" dirty="0"/>
              <a:t>1.  XML Based      	2. Annotation based		3. Java Based 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758964" y="1375644"/>
            <a:ext cx="4640682" cy="702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  <a:p>
            <a:pPr marL="914400" lvl="0" indent="-9144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600" dirty="0" err="1">
                <a:solidFill>
                  <a:srgbClr val="333333"/>
                </a:solidFill>
                <a:latin typeface="inter-regular"/>
              </a:rPr>
              <a:t>ApplicationContext</a:t>
            </a:r>
            <a:endParaRPr lang="en-US" sz="1600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382774" y="2252155"/>
            <a:ext cx="5116194" cy="199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 is built on top of the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interface. It adds some extra functionality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such as simple integration with Spring's AOP, message resource handling (for I18N), event propagation, application layer specific context (e.g.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WebApplicationContext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) for web application. So it is better to use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ApplicationContext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than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BeanFactory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EA98-6C56-4B42-9D72-5E918D90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61" y="1283365"/>
            <a:ext cx="5731119" cy="3164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1979E-6EEC-4F2B-8340-F9CFF471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7" y="4447713"/>
            <a:ext cx="8042845" cy="7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05266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Spring 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0686A-B1B3-45A4-970A-595DAD27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7" y="3268508"/>
            <a:ext cx="8772525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BB789-95CB-473B-A7EA-DEA04658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7" y="1401608"/>
            <a:ext cx="8601075" cy="18669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4788D0-502D-44D0-965B-8B9AD3C50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18" y="3364638"/>
            <a:ext cx="3226895" cy="2521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007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 Based Config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88065-81F8-4233-B3AE-637F40B6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7" y="1299046"/>
            <a:ext cx="7305675" cy="32374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3098235" cy="353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The following in spring.xml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03" y="1376886"/>
            <a:ext cx="249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Based Config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Config class &amp; add @Configuration and @ComponentScan  OR  Use @Bean if not used @Component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0D38-92B1-475A-B94A-634C7995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458" y="1781865"/>
            <a:ext cx="2495550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ADA-CCE6-4870-9E01-59E55FB3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2" y="3885969"/>
            <a:ext cx="8629650" cy="2619375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3" y="3545374"/>
            <a:ext cx="7888960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AnnotationConfigApplicationContext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6C89CFA-19DE-4EE9-AC2E-FFDB7A97CF51}"/>
              </a:ext>
            </a:extLst>
          </p:cNvPr>
          <p:cNvSpPr txBox="1">
            <a:spLocks/>
          </p:cNvSpPr>
          <p:nvPr/>
        </p:nvSpPr>
        <p:spPr>
          <a:xfrm>
            <a:off x="8827467" y="1402275"/>
            <a:ext cx="2730549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@Component to create Bean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087A43-90CE-4676-A67C-43185EF0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553587"/>
            <a:ext cx="7888960" cy="19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5275" cy="640080"/>
          </a:xfrm>
          <a:solidFill>
            <a:srgbClr val="D24726"/>
          </a:solidFill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Bean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4826" y="1200185"/>
            <a:ext cx="7888960" cy="353402"/>
          </a:xfr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default Singleton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922FC8F-2A98-4C4D-847F-00F9BFCAD288}"/>
              </a:ext>
            </a:extLst>
          </p:cNvPr>
          <p:cNvSpPr txBox="1">
            <a:spLocks/>
          </p:cNvSpPr>
          <p:nvPr/>
        </p:nvSpPr>
        <p:spPr>
          <a:xfrm>
            <a:off x="315483" y="3545374"/>
            <a:ext cx="7888960" cy="3534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where it will request Load Bean each and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everytime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CACC3-266F-4920-A307-C9E2783D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" y="4089064"/>
            <a:ext cx="866775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8D704-CD76-48C9-8E23-D25CC7E1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6" y="1665636"/>
            <a:ext cx="7632353" cy="13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{E24E184F-A94A-4013-A6B9-A3AA35AAC335}tf10001108_win32</Template>
  <TotalTime>78</TotalTime>
  <Words>256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inter-regular</vt:lpstr>
      <vt:lpstr>Segoe UI</vt:lpstr>
      <vt:lpstr>Segoe UI Light</vt:lpstr>
      <vt:lpstr>Wingdings</vt:lpstr>
      <vt:lpstr>WelcomeDoc</vt:lpstr>
      <vt:lpstr>Spring Framework</vt:lpstr>
      <vt:lpstr>Spring Modules</vt:lpstr>
      <vt:lpstr>IOC Types</vt:lpstr>
      <vt:lpstr>Spring DI</vt:lpstr>
      <vt:lpstr>Annotation Based Config</vt:lpstr>
      <vt:lpstr>JAVA Based Config</vt:lpstr>
      <vt:lpstr>Bean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avishek banikam</dc:creator>
  <cp:keywords/>
  <cp:lastModifiedBy>avishek banikam</cp:lastModifiedBy>
  <cp:revision>26</cp:revision>
  <dcterms:created xsi:type="dcterms:W3CDTF">2022-01-09T18:21:43Z</dcterms:created>
  <dcterms:modified xsi:type="dcterms:W3CDTF">2022-01-09T19:46:03Z</dcterms:modified>
  <cp:version/>
</cp:coreProperties>
</file>