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9" r:id="rId4"/>
    <p:sldId id="283" r:id="rId5"/>
    <p:sldId id="281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1"/>
            <p14:sldId id="284"/>
            <p14:sldId id="285"/>
            <p14:sldId id="28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Spring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Quick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04007" y="5360513"/>
            <a:ext cx="1535185" cy="8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2144" cy="640080"/>
          </a:xfrm>
          <a:solidFill>
            <a:srgbClr val="D24726"/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Spring Modules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62E98F-0B9D-4529-88DB-B718CF535C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66799" y="1298450"/>
            <a:ext cx="4416552" cy="387151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1400" b="1" dirty="0"/>
              <a:t>IoC Container</a:t>
            </a:r>
          </a:p>
          <a:p>
            <a:r>
              <a:rPr lang="en-US" dirty="0"/>
              <a:t>The IoC container is responsible to instantiate, configure and assemble the objects. The IoC container gets information from the XML file and works accordingly.</a:t>
            </a:r>
            <a:endParaRPr lang="en-IN" dirty="0"/>
          </a:p>
          <a:p>
            <a:pPr algn="just">
              <a:lnSpc>
                <a:spcPct val="100000"/>
              </a:lnSpc>
            </a:pPr>
            <a:r>
              <a:rPr lang="en-US" dirty="0"/>
              <a:t>The main tasks performed by IoC container are: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instantiate the application class.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configure the object.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assemble the dependencies between the objects</a:t>
            </a:r>
            <a:endParaRPr lang="en-IN" dirty="0"/>
          </a:p>
          <a:p>
            <a:endParaRPr lang="en-IN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8450"/>
            <a:ext cx="2051529" cy="387151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-IoC Container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-DI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-AOP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-Spring MVC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8D81A3-4620-4600-B03D-0C2D74E75AF1}"/>
              </a:ext>
            </a:extLst>
          </p:cNvPr>
          <p:cNvSpPr txBox="1">
            <a:spLocks/>
          </p:cNvSpPr>
          <p:nvPr/>
        </p:nvSpPr>
        <p:spPr>
          <a:xfrm>
            <a:off x="2671693" y="1299848"/>
            <a:ext cx="4416552" cy="38715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DI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Dependency Injection (DI) is a design pattern that removes the dependency from the programming code so that it can be easy to manage and test the application. Dependency Injection makes our programming code loosely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078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Ways to Configure IOC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BA227-D9A8-4373-858C-0EBD03AC39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287" y="5412173"/>
            <a:ext cx="11531769" cy="116618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Ways configure IOC:</a:t>
            </a:r>
          </a:p>
          <a:p>
            <a:r>
              <a:rPr lang="en-US" dirty="0"/>
              <a:t>1.  XML Based      	2. Annotation based		3. Java Based 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382774" y="1375644"/>
            <a:ext cx="5016872" cy="70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 err="1">
                <a:solidFill>
                  <a:srgbClr val="333333"/>
                </a:solidFill>
                <a:latin typeface="inter-regular"/>
              </a:rPr>
              <a:t>BeanFactory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 err="1">
                <a:solidFill>
                  <a:srgbClr val="333333"/>
                </a:solidFill>
                <a:latin typeface="inter-regular"/>
              </a:rPr>
              <a:t>ApplicationContext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382774" y="2252155"/>
            <a:ext cx="5116194" cy="1995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ApplicationContext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interface is built on top of the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BeanFactory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interface. It adds some extra functionality than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BeanFactory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such as simple integration with Spring's AOP, message resource handling (for I18N), event propagation, application layer specific context (e.g.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WebApplicationContext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) for web application. So it is better to use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ApplicationContext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than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BeanFactory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7EA98-6C56-4B42-9D72-5E918D90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363" y="1283365"/>
            <a:ext cx="5912417" cy="3164348"/>
          </a:xfrm>
          <a:prstGeom prst="rect">
            <a:avLst/>
          </a:prstGeom>
          <a:solidFill>
            <a:srgbClr val="D24726"/>
          </a:solidFill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C1979E-6EEC-4F2B-8340-F9CFF4710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7" y="4536493"/>
            <a:ext cx="11398493" cy="713056"/>
          </a:xfrm>
          <a:prstGeom prst="rect">
            <a:avLst/>
          </a:prstGeom>
          <a:ln>
            <a:solidFill>
              <a:srgbClr val="DD462F"/>
            </a:solidFill>
          </a:ln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5266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Spring 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0686A-B1B3-45A4-970A-595DAD27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7" y="3268508"/>
            <a:ext cx="8772525" cy="3286125"/>
          </a:xfrm>
          <a:prstGeom prst="rect">
            <a:avLst/>
          </a:prstGeom>
          <a:ln>
            <a:solidFill>
              <a:srgbClr val="DD462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BB789-95CB-473B-A7EA-DEA04658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7" y="1401608"/>
            <a:ext cx="11145130" cy="17289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4788D0-502D-44D0-965B-8B9AD3C50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918" y="3581980"/>
            <a:ext cx="3226895" cy="252125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rgbClr val="DD462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07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Annotation Based Config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88065-81F8-4233-B3AE-637F40B6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77" y="1299046"/>
            <a:ext cx="7305675" cy="323743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4826" y="1200185"/>
            <a:ext cx="3098235" cy="3534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the following in spring.xml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90D38-92B1-475A-B94A-634C7995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703" y="1376886"/>
            <a:ext cx="2495550" cy="3190875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406FBAB-8F11-4491-9827-4BE184EEE878}"/>
              </a:ext>
            </a:extLst>
          </p:cNvPr>
          <p:cNvSpPr txBox="1">
            <a:spLocks/>
          </p:cNvSpPr>
          <p:nvPr/>
        </p:nvSpPr>
        <p:spPr>
          <a:xfrm>
            <a:off x="607277" y="4765996"/>
            <a:ext cx="11146758" cy="17502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Steps </a:t>
            </a:r>
            <a:r>
              <a:rPr lang="en-US" sz="16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Use @Component for class to make it as a Bean</a:t>
            </a:r>
          </a:p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Component-scan in spring.xml as it will scan the base package for @component 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 Config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4826" y="1200185"/>
            <a:ext cx="7888960" cy="353402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Config class &amp; add @Configuration and @ComponentScan  OR  Use @Bean if not used @Component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90D38-92B1-475A-B94A-634C7995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15" y="1630943"/>
            <a:ext cx="2495550" cy="319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6FADA-CCE6-4870-9E01-59E55FB3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2" y="3885969"/>
            <a:ext cx="8629650" cy="2619375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922FC8F-2A98-4C4D-847F-00F9BFCAD288}"/>
              </a:ext>
            </a:extLst>
          </p:cNvPr>
          <p:cNvSpPr txBox="1">
            <a:spLocks/>
          </p:cNvSpPr>
          <p:nvPr/>
        </p:nvSpPr>
        <p:spPr>
          <a:xfrm>
            <a:off x="315483" y="3545374"/>
            <a:ext cx="7888960" cy="35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AnnotationConfigApplicationContext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6C89CFA-19DE-4EE9-AC2E-FFDB7A97CF51}"/>
              </a:ext>
            </a:extLst>
          </p:cNvPr>
          <p:cNvSpPr txBox="1">
            <a:spLocks/>
          </p:cNvSpPr>
          <p:nvPr/>
        </p:nvSpPr>
        <p:spPr>
          <a:xfrm>
            <a:off x="8827467" y="1269105"/>
            <a:ext cx="2730549" cy="35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@Component to create Bean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87A43-90CE-4676-A67C-43185EF0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1553587"/>
            <a:ext cx="7888960" cy="19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Bean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4826" y="1200185"/>
            <a:ext cx="7888960" cy="353402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default Singleton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922FC8F-2A98-4C4D-847F-00F9BFCAD288}"/>
              </a:ext>
            </a:extLst>
          </p:cNvPr>
          <p:cNvSpPr txBox="1">
            <a:spLocks/>
          </p:cNvSpPr>
          <p:nvPr/>
        </p:nvSpPr>
        <p:spPr>
          <a:xfrm>
            <a:off x="315483" y="3545374"/>
            <a:ext cx="7888960" cy="35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 where it will request Load Bean each and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everytime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CACC3-266F-4920-A307-C9E2783D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9" y="4089064"/>
            <a:ext cx="8667750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8D704-CD76-48C9-8E23-D25CC7E14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6" y="1665636"/>
            <a:ext cx="7632353" cy="13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Bean Lifecycle</a:t>
            </a:r>
          </a:p>
        </p:txBody>
      </p:sp>
      <p:pic>
        <p:nvPicPr>
          <p:cNvPr id="1026" name="Picture 2" descr="Spring Bean Life Cycle">
            <a:extLst>
              <a:ext uri="{FF2B5EF4-FFF2-40B4-BE49-F238E27FC236}">
                <a16:creationId xmlns:a16="http://schemas.microsoft.com/office/drawing/2014/main" id="{F6429513-5534-41C6-8C84-64B9A667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1" y="1254009"/>
            <a:ext cx="7093258" cy="50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8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{E24E184F-A94A-4013-A6B9-A3AA35AAC335}tf10001108_win32</Template>
  <TotalTime>117</TotalTime>
  <Words>288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inter-regular</vt:lpstr>
      <vt:lpstr>Segoe UI</vt:lpstr>
      <vt:lpstr>Segoe UI Light</vt:lpstr>
      <vt:lpstr>Wingdings</vt:lpstr>
      <vt:lpstr>WelcomeDoc</vt:lpstr>
      <vt:lpstr>Spring Framework</vt:lpstr>
      <vt:lpstr>Spring Modules</vt:lpstr>
      <vt:lpstr>Ways to Configure IOC</vt:lpstr>
      <vt:lpstr>Spring DI</vt:lpstr>
      <vt:lpstr>Annotation Based Config</vt:lpstr>
      <vt:lpstr>JAVA Based Config</vt:lpstr>
      <vt:lpstr>Bean Scope</vt:lpstr>
      <vt:lpstr>Bean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avishek banikam</dc:creator>
  <cp:keywords/>
  <cp:lastModifiedBy>avishek banikam</cp:lastModifiedBy>
  <cp:revision>36</cp:revision>
  <dcterms:created xsi:type="dcterms:W3CDTF">2022-01-09T18:21:43Z</dcterms:created>
  <dcterms:modified xsi:type="dcterms:W3CDTF">2022-01-10T17:36:56Z</dcterms:modified>
  <cp:version/>
</cp:coreProperties>
</file>