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3"/>
  </p:normalViewPr>
  <p:slideViewPr>
    <p:cSldViewPr snapToGrid="0" snapToObjects="1">
      <p:cViewPr varScale="1">
        <p:scale>
          <a:sx n="85" d="100"/>
          <a:sy n="85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D87A-5AB8-A643-AF2D-BE2E63A6F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B509B-FD6E-5843-BB97-0645D18B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D596D-7DC7-1142-90B1-45140602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757-9C01-D444-9ED5-65A1E16A6FFA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C1184-160F-094B-B070-E266683A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E683-3840-2F46-91C4-A697AF62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93D5-8EAC-DD4D-A0D0-5D3080F5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7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858E-866D-1F44-A73B-A28066CC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C7CFF-9686-E345-8E1F-50FCDFBF1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F2F1-8070-2941-9B58-9B068F98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757-9C01-D444-9ED5-65A1E16A6FFA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ED07-142D-D549-AFE3-AD1542BA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2E6B-3FF5-AF41-9DC3-09BAC769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93D5-8EAC-DD4D-A0D0-5D3080F5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2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277EE-2525-C74C-AB9E-2CF84A8E7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5A509-B171-8341-BE23-A1F4EB2D1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11EB-D2A2-F949-BD77-8AB0B33B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757-9C01-D444-9ED5-65A1E16A6FFA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3C29-2ACF-C74C-B3D7-251966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E3BA9-7B92-CC4D-AF8C-BDBADA35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93D5-8EAC-DD4D-A0D0-5D3080F5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4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3EB8-B95C-134F-8499-DCFFEF09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87EBB-287E-A540-916D-BF102DAF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44D6-35F2-A349-8737-22F9A19D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757-9C01-D444-9ED5-65A1E16A6FFA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0B3E-6FBC-CA43-8015-567CABB6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0885-68A4-E040-9C8A-C42E641E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93D5-8EAC-DD4D-A0D0-5D3080F5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2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E9E5-83A0-3447-9808-59406CB0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AF90-3AFE-EC48-AA42-0B31987E1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C8665-01F1-8C4B-9542-7EAAE7E4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757-9C01-D444-9ED5-65A1E16A6FFA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ABB6-EBFB-2C48-B4A2-2DDB9E86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B1846-BE14-8241-8080-9750A5AF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93D5-8EAC-DD4D-A0D0-5D3080F5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0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8ECC-7BC0-1840-9E7F-1670DDDD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7F32-81E5-494C-A67C-C19768CC6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AEFE3-711C-4D4B-9866-9BC5354C8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BAF08-9C72-4E45-8E7C-59B605FC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757-9C01-D444-9ED5-65A1E16A6FFA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DD7A9-B43D-D64D-AD2C-6C9BFC00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AFE32-2A44-9943-8B6A-CF58E5E1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93D5-8EAC-DD4D-A0D0-5D3080F5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1CE7-7942-9643-AC33-29FF8F5C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377CB-BCBF-6C40-95F6-797992C4A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BE3B-6FA4-2F45-84FB-234B0484F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0782-2711-4E46-97D7-349CF6F61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73F66-6250-394A-AFF9-1AB4C4FE0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4E2B3-F9D6-C34F-ABC4-2BCFAD0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757-9C01-D444-9ED5-65A1E16A6FFA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2140D-5004-E441-B846-9A2646F8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06D40-DE19-3947-AA24-E44760D6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93D5-8EAC-DD4D-A0D0-5D3080F5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5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D161-2A33-A94C-91CF-E3221AD1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4F82-4A4A-954E-8EF9-87C5882A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757-9C01-D444-9ED5-65A1E16A6FFA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1FC0-1466-9045-8D5B-AC32A74D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F2007-4877-A44B-9EAA-EB3046CD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93D5-8EAC-DD4D-A0D0-5D3080F5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0A7A3-5FF8-D04C-A9F1-0F326672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757-9C01-D444-9ED5-65A1E16A6FFA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523E4-5057-CF4A-B8D2-9D91A28F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E9314-2025-4F4D-9839-81B742DF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93D5-8EAC-DD4D-A0D0-5D3080F5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8738-23DC-D743-914B-7C0F7386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1E5B-4691-D542-BDCB-28BE6103F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D3AC4-C937-884D-9A3E-D3F9C6E80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3D36E-D0B9-5647-9F5F-C6C95336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757-9C01-D444-9ED5-65A1E16A6FFA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03ED0-B326-A749-B901-079CE720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65C3-9E5F-F14E-B7C6-160CA4A5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93D5-8EAC-DD4D-A0D0-5D3080F5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B116-74B2-BA42-B46D-0F20EF04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80158-4B21-1243-8774-FF06BAFB7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4DB61-CC6A-564B-AB05-44405814D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198DF-DF37-0647-812D-9C5AAA55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757-9C01-D444-9ED5-65A1E16A6FFA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EBC6C-5C57-1E42-AB03-A0F22524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52965-BA2D-E54B-BA33-9679760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93D5-8EAC-DD4D-A0D0-5D3080F5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87E89-8CC8-044A-A690-7D240756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7016-C677-E346-A541-2B63861E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DFFC-A555-144B-8CE7-8764A08E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3757-9C01-D444-9ED5-65A1E16A6FFA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E734-9D00-3A4D-9D8C-80C1A4FFC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3E19-1F07-6B44-9EC9-F8413B52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93D5-8EAC-DD4D-A0D0-5D3080F5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A1DDC477-2BCE-DD40-A39F-AD34F6660DE6}"/>
              </a:ext>
            </a:extLst>
          </p:cNvPr>
          <p:cNvSpPr/>
          <p:nvPr/>
        </p:nvSpPr>
        <p:spPr>
          <a:xfrm>
            <a:off x="3895206" y="3059872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Arial"/>
              </a:rPr>
              <a:t>Build application container or OS image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B7BE31E-DBE0-BC4D-9A30-4867468D184F}"/>
              </a:ext>
            </a:extLst>
          </p:cNvPr>
          <p:cNvSpPr/>
          <p:nvPr/>
        </p:nvSpPr>
        <p:spPr>
          <a:xfrm>
            <a:off x="8259126" y="2890888"/>
            <a:ext cx="166536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Deploy cloud configuration or application to environment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FF630458-294B-1E4F-8323-620578EBF104}"/>
              </a:ext>
            </a:extLst>
          </p:cNvPr>
          <p:cNvSpPr/>
          <p:nvPr/>
        </p:nvSpPr>
        <p:spPr>
          <a:xfrm>
            <a:off x="6078246" y="3056848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Update cloud and infrastructure configuration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3C9A2C9C-B31E-0540-B17B-26D1F56AA04E}"/>
              </a:ext>
            </a:extLst>
          </p:cNvPr>
          <p:cNvSpPr/>
          <p:nvPr/>
        </p:nvSpPr>
        <p:spPr>
          <a:xfrm>
            <a:off x="956166" y="1902148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Application code or OS change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A7EB720F-F6D1-0948-97D4-B145F2CE447B}"/>
              </a:ext>
            </a:extLst>
          </p:cNvPr>
          <p:cNvSpPr/>
          <p:nvPr/>
        </p:nvSpPr>
        <p:spPr>
          <a:xfrm>
            <a:off x="1792446" y="4254208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77CABC4C-CC35-E24B-ABB3-FF4D1CB4329D}"/>
              </a:ext>
            </a:extLst>
          </p:cNvPr>
          <p:cNvSpPr/>
          <p:nvPr/>
        </p:nvSpPr>
        <p:spPr>
          <a:xfrm>
            <a:off x="3740046" y="4254208"/>
            <a:ext cx="1736640" cy="639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Infrastructure as code </a:t>
            </a:r>
            <a:endParaRPr lang="en-US" sz="105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compliance scanning - </a:t>
            </a:r>
            <a:endParaRPr lang="en-US" sz="105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Checkov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ED2F0D5A-6DA7-084E-8E16-1811688592F4}"/>
              </a:ext>
            </a:extLst>
          </p:cNvPr>
          <p:cNvSpPr/>
          <p:nvPr/>
        </p:nvSpPr>
        <p:spPr>
          <a:xfrm>
            <a:off x="3465726" y="1849652"/>
            <a:ext cx="1736640" cy="639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AMI or container</a:t>
            </a:r>
            <a:endParaRPr lang="en-US" sz="105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image scanning -</a:t>
            </a:r>
            <a:endParaRPr lang="en-US" sz="105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Anchore</a:t>
            </a:r>
            <a:r>
              <a:rPr lang="en-US" sz="105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2C591E4F-EAE5-ED4F-BBAA-097119D5AF07}"/>
              </a:ext>
            </a:extLst>
          </p:cNvPr>
          <p:cNvSpPr/>
          <p:nvPr/>
        </p:nvSpPr>
        <p:spPr>
          <a:xfrm>
            <a:off x="8312406" y="4162768"/>
            <a:ext cx="1736640" cy="639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Post-deployment </a:t>
            </a:r>
            <a:endParaRPr lang="en-US" sz="105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compliance scanning -</a:t>
            </a:r>
            <a:endParaRPr lang="en-US" sz="105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AWS Config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D4AE38E5-2711-3448-954F-B8D207CB33E7}"/>
              </a:ext>
            </a:extLst>
          </p:cNvPr>
          <p:cNvSpPr/>
          <p:nvPr/>
        </p:nvSpPr>
        <p:spPr>
          <a:xfrm rot="5336400">
            <a:off x="8811726" y="3816808"/>
            <a:ext cx="664920" cy="5400"/>
          </a:xfrm>
          <a:prstGeom prst="bentConnector3">
            <a:avLst>
              <a:gd name="adj1" fmla="val 52406"/>
            </a:avLst>
          </a:pr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50129-623E-5A4E-AFD2-3DAC9101CB51}"/>
              </a:ext>
            </a:extLst>
          </p:cNvPr>
          <p:cNvCxnSpPr/>
          <p:nvPr/>
        </p:nvCxnSpPr>
        <p:spPr>
          <a:xfrm>
            <a:off x="5202006" y="3337154"/>
            <a:ext cx="87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061892-67C6-2549-9AFF-54830493568E}"/>
              </a:ext>
            </a:extLst>
          </p:cNvPr>
          <p:cNvCxnSpPr/>
          <p:nvPr/>
        </p:nvCxnSpPr>
        <p:spPr>
          <a:xfrm>
            <a:off x="7385046" y="3334000"/>
            <a:ext cx="87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D25588-6ACA-EB45-AEE6-39125522579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262966" y="2169332"/>
            <a:ext cx="1202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C5D75-F392-734E-BDA1-E445FF3B6BAB}"/>
              </a:ext>
            </a:extLst>
          </p:cNvPr>
          <p:cNvCxnSpPr>
            <a:stCxn id="14" idx="2"/>
          </p:cNvCxnSpPr>
          <p:nvPr/>
        </p:nvCxnSpPr>
        <p:spPr>
          <a:xfrm flipH="1">
            <a:off x="4332157" y="2489012"/>
            <a:ext cx="1889" cy="5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C5F4E9-7F74-594D-8D7C-46A0D12AC5FA}"/>
              </a:ext>
            </a:extLst>
          </p:cNvPr>
          <p:cNvCxnSpPr>
            <a:stCxn id="8" idx="3"/>
          </p:cNvCxnSpPr>
          <p:nvPr/>
        </p:nvCxnSpPr>
        <p:spPr>
          <a:xfrm>
            <a:off x="3099246" y="4552468"/>
            <a:ext cx="640800" cy="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55CE7A-FA21-3943-B734-823A7272266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476686" y="4573888"/>
            <a:ext cx="1099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80D799-424C-3344-B08E-23A6F5A24D1F}"/>
              </a:ext>
            </a:extLst>
          </p:cNvPr>
          <p:cNvCxnSpPr/>
          <p:nvPr/>
        </p:nvCxnSpPr>
        <p:spPr>
          <a:xfrm flipV="1">
            <a:off x="6575766" y="3653368"/>
            <a:ext cx="0" cy="92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9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2021-11-21T12:26:19Z</dcterms:created>
  <dcterms:modified xsi:type="dcterms:W3CDTF">2021-11-21T12:34:05Z</dcterms:modified>
</cp:coreProperties>
</file>