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098d797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098d797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098d79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098d79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098d797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098d797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Politipedia (Team Aqua)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5875" y="1176675"/>
            <a:ext cx="4434600" cy="3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Goal</a:t>
            </a:r>
            <a:r>
              <a:rPr lang="en"/>
              <a:t>: to provide an easy way for people to better inform themselves about US politics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Motivation</a:t>
            </a:r>
            <a:r>
              <a:rPr lang="en"/>
              <a:t>: making informed decisions about political candidates is difficult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scattered information to consider (voting records, special interests,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Implementation</a:t>
            </a:r>
            <a:r>
              <a:rPr lang="en"/>
              <a:t>: encyclopedia about candidates and elections so voters can make informed political decisions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000" y="1062800"/>
            <a:ext cx="3553750" cy="349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79925" y="445025"/>
            <a:ext cx="4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47400" y="497525"/>
            <a:ext cx="3428700" cy="4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Feasibility</a:t>
            </a: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Curating and grouping a large amount of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use cases require different data 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linkages between database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Candidates, donors, sponsored bills,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Querying database efficiently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querying and database indexing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00" y="1093925"/>
            <a:ext cx="4381025" cy="36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773450" y="3947875"/>
            <a:ext cx="3844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Candidate Search Results Page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25" y="1374373"/>
            <a:ext cx="3585575" cy="25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864900" y="3947875"/>
            <a:ext cx="37605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Election Results Search Page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700" y="1394475"/>
            <a:ext cx="3322026" cy="25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On-screen Show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Politipedia (Team Aqua)</vt:lpstr>
      <vt:lpstr>Requirements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Politipedia (Team Aqua)</dc:title>
  <cp:lastModifiedBy>Ashwin Gupta</cp:lastModifiedBy>
  <cp:revision>1</cp:revision>
  <dcterms:modified xsi:type="dcterms:W3CDTF">2019-02-14T06:04:09Z</dcterms:modified>
</cp:coreProperties>
</file>