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2" name=""/>
        <p:cNvGrpSpPr/>
        <p:nvPr/>
      </p:nvGrpSpPr>
      <p:grpSpPr>
        <a:xfrm/>
      </p:grpSpPr>
      <p:sp>
        <p:nvSpPr>
          <p:cNvPr id="1048584" name="TextBox 1"/>
          <p:cNvSpPr txBox="1"/>
          <p:nvPr/>
        </p:nvSpPr>
        <p:spPr>
          <a:xfrm>
            <a:off x="914400" y="640080"/>
            <a:ext cx="4701708" cy="891541"/>
          </a:xfrm>
          <a:prstGeom prst="rect"/>
          <a:noFill/>
        </p:spPr>
        <p:txBody>
          <a:bodyPr wrap="square">
            <a:spAutoFit/>
          </a:bodyPr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STUDENT PORTFOLIO</a:t>
            </a:r>
          </a:p>
        </p:txBody>
      </p:sp>
      <p:sp>
        <p:nvSpPr>
          <p:cNvPr id="1048585" name="TextBox 2"/>
          <p:cNvSpPr txBox="1"/>
          <p:nvPr/>
        </p:nvSpPr>
        <p:spPr>
          <a:xfrm>
            <a:off x="914400" y="2286000"/>
            <a:ext cx="8125156" cy="2186940"/>
          </a:xfrm>
          <a:prstGeom prst="rect"/>
          <a:noFill/>
        </p:spPr>
        <p:txBody>
          <a:bodyPr wrap="square">
            <a:spAutoFit/>
          </a:bodyPr>
          <a:p>
            <a:endParaRPr b="1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/>
              <a:t>STUDENT NAME: M AVISHNA</a:t>
            </a:r>
            <a:br>
              <a:rPr b="1"/>
            </a:br>
            <a:r>
              <a:rPr b="1"/>
              <a:t>REGISTRATION NUMBER : 23131210500122005</a:t>
            </a:r>
            <a:br>
              <a:rPr b="1"/>
            </a:br>
            <a:r>
              <a:rPr b="1" lang="en-US"/>
              <a:t>N</a:t>
            </a:r>
            <a:r>
              <a:rPr b="1" lang="en-US"/>
              <a:t>M</a:t>
            </a:r>
            <a:r>
              <a:rPr b="1" lang="en-US"/>
              <a:t>I</a:t>
            </a:r>
            <a:r>
              <a:rPr b="1" lang="en-US"/>
              <a:t>D</a:t>
            </a:r>
            <a:r>
              <a:rPr b="1" lang="en-US"/>
              <a:t>:</a:t>
            </a:r>
            <a:endParaRPr altLang="en-US" b="1" lang="zh-CN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/>
              <a:t>DEPARTMENT: BCA</a:t>
            </a:r>
            <a:br>
              <a:rPr b="1"/>
            </a:br>
            <a:r>
              <a:rPr b="1"/>
              <a:t>COLLEGE</a:t>
            </a:r>
            <a:r>
              <a:rPr b="1" lang="en-US"/>
              <a:t>:</a:t>
            </a:r>
            <a:r>
              <a:rPr b="1"/>
              <a:t> IMMACULATE COLLEGE FOR WOMEN, CUDDALORE</a:t>
            </a:r>
            <a:r>
              <a:rPr b="1"/>
              <a:t> UNIVERSITY</a:t>
            </a:r>
            <a:r>
              <a:rPr b="1" lang="en-US"/>
              <a:t> </a:t>
            </a:r>
            <a:r>
              <a:rPr b="1" lang="en-US"/>
              <a:t>:</a:t>
            </a:r>
            <a:r>
              <a:rPr b="1" lang="en-US"/>
              <a:t> ANNAMALAI </a:t>
            </a:r>
            <a:r>
              <a:rPr b="1" lang="en-US"/>
              <a:t>UNIVERSITY </a:t>
            </a:r>
            <a:endParaRPr altLang="en-US" b="1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4" name=""/>
        <p:cNvGrpSpPr/>
        <p:nvPr/>
      </p:nvGrpSpPr>
      <p:grpSpPr>
        <a:xfrm/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Agenda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r>
              <a:t>Problem Statement</a:t>
            </a:r>
            <a:endParaRPr altLang="en-US" lang="zh-CN"/>
          </a:p>
          <a:p>
            <a:r>
              <a:t>End Users</a:t>
            </a:r>
          </a:p>
          <a:p>
            <a:r>
              <a:t>Tools &amp; Techniques</a:t>
            </a:r>
            <a:endParaRPr altLang="en-US" lang="zh-CN"/>
          </a:p>
          <a:p>
            <a:r>
              <a:t>Portfolio Design &amp; Layout</a:t>
            </a:r>
            <a:endParaRPr altLang="en-US" lang="zh-CN"/>
          </a:p>
          <a:p>
            <a:r>
              <a:t> Result &amp; Output</a:t>
            </a:r>
          </a:p>
          <a:p>
            <a:r>
              <a:rPr lang="en-US"/>
              <a:t> </a:t>
            </a:r>
            <a:r>
              <a:t>Conclusion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5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 Statement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Many students and professionals lack a structured online portfolio to showcase their skills, education, and contact information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6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End Users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Students</a:t>
            </a:r>
          </a:p>
          <a:p>
            <a:r>
              <a:t>Job Seekers</a:t>
            </a:r>
          </a:p>
          <a:p>
            <a:r>
              <a:t>Freelancers</a:t>
            </a:r>
          </a:p>
          <a:p>
            <a:r>
              <a:t>Professionals</a:t>
            </a:r>
          </a:p>
          <a:p>
            <a:r>
              <a:t>Recruiters &amp; Employers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7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Tools &amp; Techniques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HTML, CSS, JavaScript</a:t>
            </a:r>
          </a:p>
          <a:p>
            <a:r>
              <a:t>- CodePen for live coding</a:t>
            </a:r>
          </a:p>
          <a:p>
            <a:r>
              <a:t>- PowerPoint for presentation</a:t>
            </a:r>
          </a:p>
          <a:p>
            <a:r>
              <a:t>- GitHub/Hosting Platforms for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8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Portfolio Design &amp; Layout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Contact Information Section</a:t>
            </a:r>
          </a:p>
          <a:p>
            <a:r>
              <a:t>- About Me Section</a:t>
            </a:r>
          </a:p>
          <a:p>
            <a:r>
              <a:t>- Education Section</a:t>
            </a:r>
          </a:p>
          <a:p>
            <a:r>
              <a:t>- Website/Link Section</a:t>
            </a:r>
          </a:p>
          <a:p>
            <a:r>
              <a:t>- Clean &amp; Minimalist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29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 &amp; Output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The portfolio displays:</a:t>
            </a:r>
          </a:p>
          <a:p>
            <a:r>
              <a:t>- Personal Information</a:t>
            </a:r>
          </a:p>
          <a:p>
            <a:r>
              <a:t>- Skills &amp; Enthusiasm</a:t>
            </a:r>
          </a:p>
          <a:p>
            <a:r>
              <a:t>- Education Details</a:t>
            </a:r>
          </a:p>
          <a:p>
            <a:r>
              <a:t>- Contact Information</a:t>
            </a:r>
          </a:p>
          <a:p>
            <a:r>
              <a:t>- Website Link</a:t>
            </a:r>
          </a:p>
        </p:txBody>
      </p:sp>
      <p:pic>
        <p:nvPicPr>
          <p:cNvPr id="2097152" name="Picture 3" descr="1000110708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2286000"/>
            <a:ext cx="6339970" cy="471035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30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A well-structured portfolio helps individuals present their skills and qualifications effectively, making them more visible to recruiters and clients.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CL7</dc:creator>
  <cp:lastModifiedBy>Steve Canny</cp:lastModifiedBy>
  <dcterms:created xsi:type="dcterms:W3CDTF">2013-01-26T22:14:16Z</dcterms:created>
  <dcterms:modified xsi:type="dcterms:W3CDTF">2025-09-02T16:45:21Z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acdd4ea5b55f497db6f5ea78e0b3b30a</vt:lpwstr>
  </property>
</Properties>
</file>