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8447188A-9B64-4764-8701-36A5AA249D7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D6CA15BB-074E-47F7-AE66-F2C14D17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68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AAF8-F2B0-43C8-AA45-5777A669FD7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240B0DE-9F92-4215-AE29-966E80DF0B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8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AAF8-F2B0-43C8-AA45-5777A669FD7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B0DE-9F92-4215-AE29-966E80DF0B1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21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AAF8-F2B0-43C8-AA45-5777A669FD7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B0DE-9F92-4215-AE29-966E80DF0B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7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AAF8-F2B0-43C8-AA45-5777A669FD7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B0DE-9F92-4215-AE29-966E80DF0B1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98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AAF8-F2B0-43C8-AA45-5777A669FD7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B0DE-9F92-4215-AE29-966E80DF0B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70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AAF8-F2B0-43C8-AA45-5777A669FD7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B0DE-9F92-4215-AE29-966E80DF0B1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69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AAF8-F2B0-43C8-AA45-5777A669FD7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B0DE-9F92-4215-AE29-966E80DF0B1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41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AAF8-F2B0-43C8-AA45-5777A669FD7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B0DE-9F92-4215-AE29-966E80DF0B1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70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AAF8-F2B0-43C8-AA45-5777A669FD7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B0DE-9F92-4215-AE29-966E80DF0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AAF8-F2B0-43C8-AA45-5777A669FD7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B0DE-9F92-4215-AE29-966E80DF0B1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221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6A9AAF8-F2B0-43C8-AA45-5777A669FD7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B0DE-9F92-4215-AE29-966E80DF0B1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95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9AAF8-F2B0-43C8-AA45-5777A669FD7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240B0DE-9F92-4215-AE29-966E80DF0B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30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5E323A-C1B2-447E-8021-CFBD91DC0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8" y="1586229"/>
            <a:ext cx="8637073" cy="16418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Base Project</a:t>
            </a:r>
            <a:br>
              <a:rPr lang="en-US" dirty="0"/>
            </a:br>
            <a:r>
              <a:rPr lang="en-US" sz="4000" dirty="0"/>
              <a:t>“music master”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EAA4190-FA04-4E1A-9183-B1DCFA098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8" y="3538500"/>
            <a:ext cx="8637072" cy="977621"/>
          </a:xfrm>
        </p:spPr>
        <p:txBody>
          <a:bodyPr>
            <a:noAutofit/>
          </a:bodyPr>
          <a:lstStyle/>
          <a:p>
            <a:r>
              <a:rPr lang="en-US" sz="2000" dirty="0" err="1"/>
              <a:t>Avi</a:t>
            </a:r>
            <a:r>
              <a:rPr lang="en-US" sz="2000" dirty="0"/>
              <a:t> Simson</a:t>
            </a:r>
          </a:p>
          <a:p>
            <a:r>
              <a:rPr lang="en-US" sz="2000" dirty="0" err="1"/>
              <a:t>Yakir</a:t>
            </a:r>
            <a:r>
              <a:rPr lang="en-US" sz="2000" dirty="0"/>
              <a:t> </a:t>
            </a:r>
            <a:r>
              <a:rPr lang="en-US" sz="2000" dirty="0" err="1"/>
              <a:t>Pinchas</a:t>
            </a:r>
            <a:endParaRPr lang="en-US" sz="2000" dirty="0"/>
          </a:p>
          <a:p>
            <a:r>
              <a:rPr lang="en-US" sz="2000" dirty="0" err="1"/>
              <a:t>Linoy</a:t>
            </a:r>
            <a:r>
              <a:rPr lang="en-US" sz="2000" dirty="0"/>
              <a:t> Cohen</a:t>
            </a:r>
          </a:p>
          <a:p>
            <a:r>
              <a:rPr lang="en-US" sz="2000" dirty="0"/>
              <a:t>Maria </a:t>
            </a:r>
            <a:r>
              <a:rPr lang="en-US" sz="2000" dirty="0" err="1"/>
              <a:t>Strelecky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575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4D4B6ED1-BDFD-49EA-A95A-5F5444BE91A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3753">
            <a:off x="7882899" y="2343903"/>
            <a:ext cx="3993476" cy="3310290"/>
          </a:xfrm>
          <a:prstGeom prst="rect">
            <a:avLst/>
          </a:prstGeom>
          <a:effectLst>
            <a:reflection endPos="0" dir="5400000" sy="-100000" algn="bl" rotWithShape="0"/>
          </a:effec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8F867BDB-5AFE-4321-8DBA-ADB2645A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IDEA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28E14A9-7782-4916-9F9D-72C5B1D41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you ready to play?  Challenge your music knowledge with the simple, fun and fast game that you are going to be addicted to.</a:t>
            </a:r>
          </a:p>
          <a:p>
            <a:r>
              <a:rPr lang="en-US" dirty="0"/>
              <a:t>Try to recognize which song is being played every time.</a:t>
            </a:r>
          </a:p>
          <a:p>
            <a:r>
              <a:rPr lang="en-US" dirty="0"/>
              <a:t>In some stages of the game the artist is the one you try to find.</a:t>
            </a:r>
          </a:p>
          <a:p>
            <a:r>
              <a:rPr lang="en-US" dirty="0"/>
              <a:t>The game can be divided to the genres you pick.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2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13A0FF98-C229-4E67-B2E5-0C3366FC7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89" y="1995785"/>
            <a:ext cx="6096001" cy="286643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BACBC7A8-C8C7-45CF-BC98-BCF5D374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illustration:</a:t>
            </a:r>
            <a:br>
              <a:rPr lang="en-US" dirty="0"/>
            </a:br>
            <a:r>
              <a:rPr lang="en-US" sz="1600" dirty="0"/>
              <a:t>Main menu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852EBC-E181-4D9A-8BE8-C8C9D7457725}"/>
              </a:ext>
            </a:extLst>
          </p:cNvPr>
          <p:cNvSpPr txBox="1"/>
          <p:nvPr/>
        </p:nvSpPr>
        <p:spPr>
          <a:xfrm>
            <a:off x="5330190" y="2324100"/>
            <a:ext cx="214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Music Master-Menu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38C327-4950-401E-8097-4F2BC5C518F3}"/>
              </a:ext>
            </a:extLst>
          </p:cNvPr>
          <p:cNvSpPr txBox="1"/>
          <p:nvPr/>
        </p:nvSpPr>
        <p:spPr>
          <a:xfrm>
            <a:off x="3939540" y="2693432"/>
            <a:ext cx="2781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</a:t>
            </a:r>
            <a:r>
              <a:rPr lang="en-US" b="1" i="1" dirty="0">
                <a:solidFill>
                  <a:schemeClr val="bg1"/>
                </a:solidFill>
              </a:rPr>
              <a:t>tart Game</a:t>
            </a:r>
          </a:p>
          <a:p>
            <a:endParaRPr lang="en-US" sz="1800" b="1" i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en-US" b="1" i="1" dirty="0">
                <a:solidFill>
                  <a:schemeClr val="bg1"/>
                </a:solidFill>
              </a:rPr>
              <a:t>High Scores Table</a:t>
            </a:r>
          </a:p>
          <a:p>
            <a:endParaRPr lang="en-US" b="1" i="1" dirty="0">
              <a:solidFill>
                <a:schemeClr val="bg1"/>
              </a:solidFill>
            </a:endParaRPr>
          </a:p>
          <a:p>
            <a:r>
              <a:rPr lang="en-US" b="1" i="1" dirty="0">
                <a:solidFill>
                  <a:schemeClr val="bg1"/>
                </a:solidFill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56765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13A0FF98-C229-4E67-B2E5-0C3366FC7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89" y="1995785"/>
            <a:ext cx="6096001" cy="286643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BACBC7A8-C8C7-45CF-BC98-BCF5D374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illustration:</a:t>
            </a:r>
            <a:br>
              <a:rPr lang="en-US" dirty="0"/>
            </a:br>
            <a:r>
              <a:rPr lang="en-US" sz="1600" dirty="0"/>
              <a:t>genre choose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852EBC-E181-4D9A-8BE8-C8C9D7457725}"/>
              </a:ext>
            </a:extLst>
          </p:cNvPr>
          <p:cNvSpPr txBox="1"/>
          <p:nvPr/>
        </p:nvSpPr>
        <p:spPr>
          <a:xfrm>
            <a:off x="5330190" y="2324100"/>
            <a:ext cx="214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Music Master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38C327-4950-401E-8097-4F2BC5C518F3}"/>
              </a:ext>
            </a:extLst>
          </p:cNvPr>
          <p:cNvSpPr txBox="1"/>
          <p:nvPr/>
        </p:nvSpPr>
        <p:spPr>
          <a:xfrm>
            <a:off x="3939540" y="2693432"/>
            <a:ext cx="2781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Choose a genre:</a:t>
            </a:r>
          </a:p>
          <a:p>
            <a:r>
              <a:rPr lang="en-US" b="1" i="1" dirty="0">
                <a:solidFill>
                  <a:schemeClr val="bg1"/>
                </a:solidFill>
              </a:rPr>
              <a:t>Mix of all</a:t>
            </a:r>
          </a:p>
          <a:p>
            <a:r>
              <a:rPr lang="en-US" b="1" i="1" dirty="0">
                <a:solidFill>
                  <a:schemeClr val="bg1"/>
                </a:solidFill>
              </a:rPr>
              <a:t>Pop</a:t>
            </a:r>
          </a:p>
          <a:p>
            <a:r>
              <a:rPr lang="en-US" b="1" i="1" dirty="0">
                <a:solidFill>
                  <a:schemeClr val="bg1"/>
                </a:solidFill>
              </a:rPr>
              <a:t>Rock</a:t>
            </a:r>
          </a:p>
          <a:p>
            <a:r>
              <a:rPr lang="en-US" b="1" i="1" dirty="0">
                <a:solidFill>
                  <a:schemeClr val="bg1"/>
                </a:solidFill>
              </a:rPr>
              <a:t>Techno</a:t>
            </a:r>
          </a:p>
          <a:p>
            <a:r>
              <a:rPr lang="en-US" b="1" i="1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3465B-B569-4C74-95BC-33EC598D6F89}"/>
              </a:ext>
            </a:extLst>
          </p:cNvPr>
          <p:cNvSpPr txBox="1"/>
          <p:nvPr/>
        </p:nvSpPr>
        <p:spPr>
          <a:xfrm>
            <a:off x="7658100" y="4320540"/>
            <a:ext cx="166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Back to menu</a:t>
            </a:r>
          </a:p>
        </p:txBody>
      </p:sp>
    </p:spTree>
    <p:extLst>
      <p:ext uri="{BB962C8B-B14F-4D97-AF65-F5344CB8AC3E}">
        <p14:creationId xmlns:p14="http://schemas.microsoft.com/office/powerpoint/2010/main" val="1697870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13A0FF98-C229-4E67-B2E5-0C3366FC7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214" y="2003022"/>
            <a:ext cx="6096001" cy="286643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BACBC7A8-C8C7-45CF-BC98-BCF5D374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illustration:</a:t>
            </a:r>
            <a:br>
              <a:rPr lang="en-US" dirty="0"/>
            </a:br>
            <a:r>
              <a:rPr lang="en-US" sz="1600" dirty="0"/>
              <a:t>Playing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852EBC-E181-4D9A-8BE8-C8C9D7457725}"/>
              </a:ext>
            </a:extLst>
          </p:cNvPr>
          <p:cNvSpPr txBox="1"/>
          <p:nvPr/>
        </p:nvSpPr>
        <p:spPr>
          <a:xfrm>
            <a:off x="5330190" y="2324100"/>
            <a:ext cx="214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Guess song/artist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38C327-4950-401E-8097-4F2BC5C518F3}"/>
              </a:ext>
            </a:extLst>
          </p:cNvPr>
          <p:cNvSpPr txBox="1"/>
          <p:nvPr/>
        </p:nvSpPr>
        <p:spPr>
          <a:xfrm>
            <a:off x="3261360" y="2982913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15 sec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471A2-3F74-4D4E-A16D-47BA05B5F585}"/>
              </a:ext>
            </a:extLst>
          </p:cNvPr>
          <p:cNvSpPr txBox="1"/>
          <p:nvPr/>
        </p:nvSpPr>
        <p:spPr>
          <a:xfrm>
            <a:off x="3261360" y="2315438"/>
            <a:ext cx="183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Score: 2000</a:t>
            </a:r>
          </a:p>
        </p:txBody>
      </p:sp>
      <p:pic>
        <p:nvPicPr>
          <p:cNvPr id="2054" name="Picture 6" descr="Image result for time bar">
            <a:extLst>
              <a:ext uri="{FF2B5EF4-FFF2-40B4-BE49-F238E27FC236}">
                <a16:creationId xmlns:a16="http://schemas.microsoft.com/office/drawing/2014/main" id="{BBE7325E-3B1A-41A8-BCF1-D2DCE5B79F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8" t="66122" r="8997" b="28121"/>
          <a:stretch/>
        </p:blipFill>
        <p:spPr bwMode="auto">
          <a:xfrm>
            <a:off x="3335655" y="3309611"/>
            <a:ext cx="2059306" cy="12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412157-4DF2-4861-ACF3-12A1E4D86125}"/>
              </a:ext>
            </a:extLst>
          </p:cNvPr>
          <p:cNvSpPr txBox="1"/>
          <p:nvPr/>
        </p:nvSpPr>
        <p:spPr>
          <a:xfrm>
            <a:off x="4419600" y="3607754"/>
            <a:ext cx="1158240" cy="36933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Rihanna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CF3346-5E42-454B-B140-F6A50B3F13A3}"/>
              </a:ext>
            </a:extLst>
          </p:cNvPr>
          <p:cNvSpPr txBox="1"/>
          <p:nvPr/>
        </p:nvSpPr>
        <p:spPr>
          <a:xfrm>
            <a:off x="6990345" y="3596776"/>
            <a:ext cx="1323921" cy="36933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Bruno Mars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3BAA21-7C0F-4919-91C5-C5DE6F005168}"/>
              </a:ext>
            </a:extLst>
          </p:cNvPr>
          <p:cNvSpPr txBox="1"/>
          <p:nvPr/>
        </p:nvSpPr>
        <p:spPr>
          <a:xfrm>
            <a:off x="4419600" y="4289502"/>
            <a:ext cx="1158240" cy="36933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Beyonce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762BA8-EB48-445F-92F6-7E6839681758}"/>
              </a:ext>
            </a:extLst>
          </p:cNvPr>
          <p:cNvSpPr txBox="1"/>
          <p:nvPr/>
        </p:nvSpPr>
        <p:spPr>
          <a:xfrm>
            <a:off x="6993468" y="4289502"/>
            <a:ext cx="1158240" cy="36933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Sia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007058"/>
      </p:ext>
    </p:extLst>
  </p:cSld>
  <p:clrMapOvr>
    <a:masterClrMapping/>
  </p:clrMapOvr>
</p:sld>
</file>

<file path=ppt/theme/theme1.xml><?xml version="1.0" encoding="utf-8"?>
<a:theme xmlns:a="http://schemas.openxmlformats.org/drawingml/2006/main" name="גלריה">
  <a:themeElements>
    <a:clrScheme name="גלריה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גלריה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גלריה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127</Words>
  <Application>Microsoft Office PowerPoint</Application>
  <PresentationFormat>מסך רחב</PresentationFormat>
  <Paragraphs>34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Times New Roman</vt:lpstr>
      <vt:lpstr>גלריה</vt:lpstr>
      <vt:lpstr>Data Base Project “music master”</vt:lpstr>
      <vt:lpstr>Application IDEA</vt:lpstr>
      <vt:lpstr>GAME illustration: Main menu</vt:lpstr>
      <vt:lpstr>GAME illustration: genre choose</vt:lpstr>
      <vt:lpstr>GAME illustration: Playing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 Project “music master”</dc:title>
  <dc:creator>Avi</dc:creator>
  <cp:lastModifiedBy>Avi</cp:lastModifiedBy>
  <cp:revision>7</cp:revision>
  <dcterms:created xsi:type="dcterms:W3CDTF">2018-10-29T11:39:12Z</dcterms:created>
  <dcterms:modified xsi:type="dcterms:W3CDTF">2018-11-12T14:17:18Z</dcterms:modified>
</cp:coreProperties>
</file>