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4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9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0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0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6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07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5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3488-79E7-4377-8D37-97B1803B91A3}" type="datetimeFigureOut">
              <a:rPr lang="en-IN" smtClean="0"/>
              <a:t>27/12/2023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707C-DFC6-4738-8629-BF9227E258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fif"/><Relationship Id="rId4" Type="http://schemas.openxmlformats.org/officeDocument/2006/relationships/hyperlink" Target="https://www.microsoft.com/en-us/download/details.aspx?id=584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  <p:pic>
        <p:nvPicPr>
          <p:cNvPr id="1026" name="Picture 2" descr="Is Power BI Actually Useful? - P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664"/>
            <a:ext cx="4108361" cy="160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r="9585" b="3946"/>
          <a:stretch/>
        </p:blipFill>
        <p:spPr>
          <a:xfrm>
            <a:off x="-3080" y="2051364"/>
            <a:ext cx="5679583" cy="4091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5"/>
          <a:stretch/>
        </p:blipFill>
        <p:spPr>
          <a:xfrm>
            <a:off x="5969330" y="2051363"/>
            <a:ext cx="6222670" cy="40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Georgia" panose="02040502050405020303" pitchFamily="18" charset="0"/>
                <a:cs typeface="Times New Roman" panose="02020603050405020304" pitchFamily="18" charset="0"/>
              </a:rPr>
              <a:t>“Features of Power BI”.</a:t>
            </a:r>
            <a:endParaRPr lang="en-IN" u="sn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89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Monthly Product Updates.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Extract insights from large datasets.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Create custom visualizations with R and Python.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Analyze your datasets in Excel.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Create beautiful maps with your data.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Easily source and transform data with Power Query.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Automatic data refreshes.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Power BI Mobile App.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Re-use datasets across different reports and dashboards</a:t>
            </a:r>
          </a:p>
          <a:p>
            <a:pPr marL="631825" indent="-538163">
              <a:buFont typeface="Wingdings" panose="05000000000000000000" pitchFamily="2" charset="2"/>
              <a:buChar char=""/>
            </a:pPr>
            <a:r>
              <a:rPr lang="en-US" dirty="0"/>
              <a:t>Powerful integration with other Microsoft Products (varies)</a:t>
            </a:r>
          </a:p>
          <a:p>
            <a:pPr marL="631825" indent="-538163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D021B-14F9-17A2-D7E5-B2042C50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 Power Bi – “</a:t>
            </a:r>
            <a:r>
              <a:rPr lang="en-US" b="1" dirty="0"/>
              <a:t>Products</a:t>
            </a:r>
            <a:r>
              <a:rPr lang="en-US" dirty="0"/>
              <a:t>”)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8927" y="1499167"/>
            <a:ext cx="8414145" cy="49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B65D1-FEE5-D623-AC2E-6E2E888480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A73B-3440-5327-9CDC-579E3E5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29"/>
            <a:ext cx="10515600" cy="1042570"/>
          </a:xfrm>
        </p:spPr>
        <p:txBody>
          <a:bodyPr/>
          <a:lstStyle/>
          <a:p>
            <a:pPr algn="ctr"/>
            <a:r>
              <a:rPr lang="en-US" b="1" dirty="0"/>
              <a:t>Installation of powerbi desktop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FD50C-90AB-C63D-5B47-CD89F2382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r="14218" b="14736"/>
          <a:stretch/>
        </p:blipFill>
        <p:spPr>
          <a:xfrm>
            <a:off x="5627851" y="2442409"/>
            <a:ext cx="6238605" cy="36335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B69BC-DC07-B1EC-1BEB-11D7E9209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r="8735" b="15439"/>
          <a:stretch/>
        </p:blipFill>
        <p:spPr>
          <a:xfrm>
            <a:off x="325544" y="2442409"/>
            <a:ext cx="5006740" cy="36335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E5B36-8C9B-119A-63F1-3441BD2FC93A}"/>
              </a:ext>
            </a:extLst>
          </p:cNvPr>
          <p:cNvSpPr txBox="1"/>
          <p:nvPr/>
        </p:nvSpPr>
        <p:spPr>
          <a:xfrm>
            <a:off x="1519488" y="1690688"/>
            <a:ext cx="915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linkClick r:id="rId4"/>
              </a:rPr>
              <a:t>Download link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IN" dirty="0">
                <a:hlinkClick r:id="rId4"/>
              </a:rPr>
              <a:t>https://www.microsoft.com/en-us/download/details.aspx?id=58494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1F4DFD-4DA1-B19B-32D7-2DAAD10945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9957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“Architecture of Power BI”.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▷ Power BI Architecture - Explained with Practical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42" y="1825625"/>
            <a:ext cx="87443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DA7C2-3B96-5EA6-0FFB-B2A3CA9E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“</a:t>
            </a:r>
            <a:r>
              <a:rPr lang="en-IN" u="sng" dirty="0">
                <a:latin typeface="Georgia" panose="02040502050405020303" pitchFamily="18" charset="0"/>
              </a:rPr>
              <a:t>Power BI Career Opportunities”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857"/>
          </a:xfrm>
        </p:spPr>
        <p:txBody>
          <a:bodyPr/>
          <a:lstStyle/>
          <a:p>
            <a:pPr marL="538163" indent="-538163">
              <a:buFont typeface="Wingdings" panose="05000000000000000000" pitchFamily="2" charset="2"/>
              <a:buChar char="Ø"/>
            </a:pPr>
            <a:r>
              <a:rPr lang="en-IN" dirty="0"/>
              <a:t>Power BI Data Analyst.</a:t>
            </a:r>
          </a:p>
          <a:p>
            <a:pPr marL="538163" indent="-538163">
              <a:buFont typeface="Wingdings" panose="05000000000000000000" pitchFamily="2" charset="2"/>
              <a:buChar char="Ø"/>
            </a:pPr>
            <a:r>
              <a:rPr lang="en-IN" dirty="0"/>
              <a:t>Power BI Developer.</a:t>
            </a:r>
          </a:p>
          <a:p>
            <a:pPr marL="538163" indent="-538163">
              <a:buFont typeface="Wingdings" panose="05000000000000000000" pitchFamily="2" charset="2"/>
              <a:buChar char="Ø"/>
            </a:pPr>
            <a:r>
              <a:rPr lang="en-IN" dirty="0"/>
              <a:t>Power BI Analyst.</a:t>
            </a:r>
          </a:p>
          <a:p>
            <a:pPr marL="538163" indent="-538163">
              <a:buFont typeface="Wingdings" panose="05000000000000000000" pitchFamily="2" charset="2"/>
              <a:buChar char="Ø"/>
            </a:pPr>
            <a:r>
              <a:rPr lang="en-IN" dirty="0"/>
              <a:t>Power BI Business Analyst (IT).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4F3D6-980F-8863-3B9D-16F77760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r="25812"/>
          <a:stretch/>
        </p:blipFill>
        <p:spPr>
          <a:xfrm>
            <a:off x="10507239" y="156410"/>
            <a:ext cx="14681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“Features of Power BI”.</vt:lpstr>
      <vt:lpstr>( Power Bi – “Products”)</vt:lpstr>
      <vt:lpstr>Installation of powerbi desktop</vt:lpstr>
      <vt:lpstr>“Architecture of Power BI”.</vt:lpstr>
      <vt:lpstr>“Power BI Career Opportunities”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</dc:creator>
  <cp:lastModifiedBy>user</cp:lastModifiedBy>
  <cp:revision>32</cp:revision>
  <dcterms:created xsi:type="dcterms:W3CDTF">2022-07-12T13:11:15Z</dcterms:created>
  <dcterms:modified xsi:type="dcterms:W3CDTF">2023-12-27T13:24:24Z</dcterms:modified>
</cp:coreProperties>
</file>