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286" r:id="rId6"/>
    <p:sldId id="296" r:id="rId7"/>
    <p:sldId id="297" r:id="rId8"/>
    <p:sldId id="302" r:id="rId9"/>
    <p:sldId id="301" r:id="rId10"/>
    <p:sldId id="299" r:id="rId11"/>
    <p:sldId id="300" r:id="rId12"/>
    <p:sldId id="268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7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3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4FFC0C-0422-4B08-918A-34C08AF477E7}" type="datetime1">
              <a:rPr lang="it-IT" smtClean="0"/>
              <a:t>03/12/2020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22411-A9A9-4A09-A341-69C657AB42A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809CB-FE94-4C5A-9546-CBEF594427E9}" type="datetime1">
              <a:rPr lang="it-IT" smtClean="0"/>
              <a:pPr/>
              <a:t>03/12/2020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 smtClean="0"/>
              <a:t>Fare clic per modificare gli stili del testo dello schema</a:t>
            </a:r>
            <a:endParaRPr lang="it-IT" dirty="0" smtClean="0"/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773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654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396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6096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268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8441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smtClean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14752C-08D5-4F34-9175-C754150A9800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569D05-9A34-4587-8EAF-1CC5FCF86F98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immagine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 rtlCol="0"/>
          <a:lstStyle/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14" name="Segnaposto immagine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 rtlCol="0"/>
          <a:lstStyle/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testo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26" name="Segnaposto testo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27" name="Segnaposto testo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29" name="Segnaposto immagine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9A8E4A-50A9-4A68-869C-FAD4D8CC2679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2B9DB-F611-49F7-BA2C-2652575CBABB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CFC6B2-7ADF-4415-916E-9D9F9780DD49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A7528D-67F9-4D99-94AC-67981671BDCB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CE271-A50D-4C0A-9F37-0F7EC57028E1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44AC9-AFEC-4326-B080-DEC52635D539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  <a:p>
            <a:pPr lvl="1" rtl="0"/>
            <a:r>
              <a:rPr lang="it-IT" noProof="0" smtClean="0"/>
              <a:t>Secondo livello</a:t>
            </a:r>
          </a:p>
          <a:p>
            <a:pPr lvl="2" rtl="0"/>
            <a:r>
              <a:rPr lang="it-IT" noProof="0" smtClean="0"/>
              <a:t>Terzo livello</a:t>
            </a:r>
          </a:p>
          <a:p>
            <a:pPr lvl="3" rtl="0"/>
            <a:r>
              <a:rPr lang="it-IT" noProof="0" smtClean="0"/>
              <a:t>Quarto livello</a:t>
            </a:r>
          </a:p>
          <a:p>
            <a:pPr lvl="4" rtl="0"/>
            <a:r>
              <a:rPr lang="it-IT" noProof="0" smtClean="0"/>
              <a:t>Quinto livello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3E2017-D745-4F39-B764-B338EABC1286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 smtClean="0"/>
              <a:t>Fare clic per modificare lo stile del titolo</a:t>
            </a:r>
            <a:endParaRPr lang="it-IT" noProof="0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 smtClean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smtClean="0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B22DC-38AE-4E53-80CF-7F9F4B4C45E7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 smtClean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 smtClean="0"/>
              <a:t>Fare clic per modificare gli stili del testo dello schema</a:t>
            </a:r>
          </a:p>
          <a:p>
            <a:pPr lvl="1" rtl="0"/>
            <a:r>
              <a:rPr lang="it-IT" noProof="0" dirty="0" smtClean="0"/>
              <a:t>Secondo livello</a:t>
            </a:r>
          </a:p>
          <a:p>
            <a:pPr lvl="2" rtl="0"/>
            <a:r>
              <a:rPr lang="it-IT" noProof="0" dirty="0" smtClean="0"/>
              <a:t>Terzo livello</a:t>
            </a:r>
          </a:p>
          <a:p>
            <a:pPr lvl="3" rtl="0"/>
            <a:r>
              <a:rPr lang="it-IT" noProof="0" dirty="0" smtClean="0"/>
              <a:t>Quarto livello</a:t>
            </a:r>
          </a:p>
          <a:p>
            <a:pPr lvl="4" rtl="0"/>
            <a:r>
              <a:rPr lang="it-IT" noProof="0" dirty="0" smtClean="0"/>
              <a:t>Quinto livello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068B40-F83F-4DAF-B391-35BE9DED841C}" type="datetime1">
              <a:rPr lang="it-IT" noProof="0" smtClean="0"/>
              <a:t>03/12/2020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3346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pPr rtl="0"/>
            <a:fld id="{82EE24B5-652C-4DB5-B7C3-B5BBEC1280B1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817" y="2038370"/>
            <a:ext cx="9144000" cy="2910155"/>
          </a:xfrm>
          <a:noFill/>
        </p:spPr>
        <p:txBody>
          <a:bodyPr rtlCol="0">
            <a:normAutofit fontScale="90000"/>
          </a:bodyPr>
          <a:lstStyle/>
          <a:p>
            <a:pPr rtl="0">
              <a:lnSpc>
                <a:spcPct val="125000"/>
              </a:lnSpc>
            </a:pPr>
            <a:r>
              <a:rPr lang="it-IT" dirty="0" smtClean="0">
                <a:ln w="22225">
                  <a:solidFill>
                    <a:schemeClr val="accent1"/>
                  </a:solidFill>
                </a:ln>
                <a:latin typeface="Ink Free" panose="03080402000500000000" pitchFamily="66" charset="0"/>
              </a:rPr>
              <a:t>Web Application for </a:t>
            </a:r>
            <a:br>
              <a:rPr lang="it-IT" dirty="0" smtClean="0">
                <a:ln w="22225">
                  <a:solidFill>
                    <a:schemeClr val="accent1"/>
                  </a:solidFill>
                </a:ln>
                <a:latin typeface="Ink Free" panose="03080402000500000000" pitchFamily="66" charset="0"/>
              </a:rPr>
            </a:br>
            <a:r>
              <a:rPr lang="it-IT" dirty="0" err="1" smtClean="0">
                <a:ln w="22225">
                  <a:solidFill>
                    <a:schemeClr val="accent1"/>
                  </a:solidFill>
                </a:ln>
                <a:latin typeface="Ink Free" panose="03080402000500000000" pitchFamily="66" charset="0"/>
              </a:rPr>
              <a:t>Maintenance</a:t>
            </a:r>
            <a:r>
              <a:rPr lang="it-IT" dirty="0" smtClean="0">
                <a:ln w="22225">
                  <a:solidFill>
                    <a:schemeClr val="accent1"/>
                  </a:solidFill>
                </a:ln>
                <a:latin typeface="Ink Free" panose="03080402000500000000" pitchFamily="66" charset="0"/>
              </a:rPr>
              <a:t> </a:t>
            </a:r>
            <a:r>
              <a:rPr lang="it-IT" dirty="0" err="1" smtClean="0">
                <a:ln w="22225">
                  <a:solidFill>
                    <a:schemeClr val="accent1"/>
                  </a:solidFill>
                </a:ln>
                <a:latin typeface="Ink Free" panose="03080402000500000000" pitchFamily="66" charset="0"/>
              </a:rPr>
              <a:t>Activities</a:t>
            </a:r>
            <a:r>
              <a:rPr lang="it-IT" dirty="0" smtClean="0">
                <a:ln>
                  <a:solidFill>
                    <a:schemeClr val="accent1"/>
                  </a:solidFill>
                </a:ln>
                <a:latin typeface="Ink Free" panose="03080402000500000000" pitchFamily="66" charset="0"/>
              </a:rPr>
              <a:t/>
            </a:r>
            <a:br>
              <a:rPr lang="it-IT" dirty="0" smtClean="0">
                <a:ln>
                  <a:solidFill>
                    <a:schemeClr val="accent1"/>
                  </a:solidFill>
                </a:ln>
                <a:latin typeface="Ink Free" panose="03080402000500000000" pitchFamily="66" charset="0"/>
              </a:rPr>
            </a:br>
            <a:r>
              <a:rPr lang="it-IT" sz="3600" dirty="0" smtClean="0">
                <a:latin typeface="Ink Free" panose="03080402000500000000" pitchFamily="66" charset="0"/>
              </a:rPr>
              <a:t>Sprint 1</a:t>
            </a:r>
            <a:endParaRPr lang="it-IT" sz="3600" dirty="0">
              <a:latin typeface="Ink Free" panose="03080402000500000000" pitchFamily="66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6817" y="4831986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it-IT" sz="2800" b="1" i="1" spc="65" dirty="0" smtClean="0">
                <a:solidFill>
                  <a:schemeClr val="accent1"/>
                </a:solidFill>
                <a:latin typeface="Ink Free" panose="03080402000500000000" pitchFamily="66" charset="0"/>
              </a:rPr>
              <a:t>Team 5</a:t>
            </a:r>
            <a:endParaRPr lang="it-IT" sz="2800" b="1" i="1" spc="65" dirty="0">
              <a:solidFill>
                <a:schemeClr val="accent1"/>
              </a:solidFill>
              <a:latin typeface="Ink Free" panose="03080402000500000000" pitchFamily="66" charset="0"/>
            </a:endParaRPr>
          </a:p>
        </p:txBody>
      </p:sp>
      <p:sp>
        <p:nvSpPr>
          <p:cNvPr id="6" name="oggetto 7" descr="Rettangolo bei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2476469" y="4306178"/>
            <a:ext cx="7288696" cy="4572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66" y="255325"/>
            <a:ext cx="3114101" cy="1751682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0" y="329897"/>
            <a:ext cx="1819275" cy="73342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903452" y="5455411"/>
            <a:ext cx="2434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Ink Free" panose="03080402000500000000" pitchFamily="66" charset="0"/>
              </a:rPr>
              <a:t>Antonietta Napoli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  <a:latin typeface="Ink Free" panose="03080402000500000000" pitchFamily="66" charset="0"/>
              </a:rPr>
              <a:t>Antonella Rossi</a:t>
            </a:r>
          </a:p>
          <a:p>
            <a:pPr algn="ctr"/>
            <a:r>
              <a:rPr lang="it-IT" dirty="0" smtClean="0">
                <a:solidFill>
                  <a:schemeClr val="bg1"/>
                </a:solidFill>
                <a:latin typeface="Ink Free" panose="03080402000500000000" pitchFamily="66" charset="0"/>
              </a:rPr>
              <a:t>Simona Sorgente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Ink Free" panose="03080402000500000000" pitchFamily="66" charset="0"/>
              </a:rPr>
              <a:t>Angelo Vistocco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ggetto 3" descr="Rettango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0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6" name="oggetto 6" descr="Rettangolo blu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488680" y="625697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259" y="1068340"/>
            <a:ext cx="5165558" cy="833856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Product </a:t>
            </a:r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Backlog</a:t>
            </a:r>
            <a:endParaRPr lang="it-IT" sz="4000" dirty="0">
              <a:latin typeface="Ink Free" panose="03080402000500000000" pitchFamily="66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7" name="oggetto 9" descr="Rettango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6133260" y="1853776"/>
            <a:ext cx="4096160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it-IT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0" y="2325798"/>
            <a:ext cx="11977017" cy="3387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ggetto 3" descr="Rettango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0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6" name="oggetto 6" descr="Rettangolo blu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498990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260" y="902708"/>
            <a:ext cx="5165558" cy="833856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Sprint </a:t>
            </a:r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Backlog</a:t>
            </a:r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1</a:t>
            </a:r>
            <a:endParaRPr lang="it-IT" sz="4000" dirty="0">
              <a:latin typeface="Ink Free" panose="03080402000500000000" pitchFamily="66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" name="oggetto 9" descr="Rettango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6090510" y="1564800"/>
            <a:ext cx="4096160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it-IT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0" y="1736564"/>
            <a:ext cx="11100805" cy="47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99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ggetto 3" descr="Rettango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0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6" name="oggetto 6" descr="Rettangolo blu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498990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3260" y="902708"/>
            <a:ext cx="5165558" cy="833856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Sprint </a:t>
            </a:r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Backlog</a:t>
            </a:r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2</a:t>
            </a:r>
            <a:endParaRPr lang="it-IT" sz="4000" dirty="0">
              <a:latin typeface="Ink Free" panose="03080402000500000000" pitchFamily="66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7" name="oggetto 9" descr="Rettango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6090510" y="1690845"/>
            <a:ext cx="4096160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it-IT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5" y="2398656"/>
            <a:ext cx="11668771" cy="3405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6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ggetto 3" descr="Rettango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0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6" name="oggetto 6" descr="Rettangolo blu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498990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744" y="819875"/>
            <a:ext cx="5165558" cy="833856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Burndown</a:t>
            </a:r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Chart</a:t>
            </a:r>
            <a:endParaRPr lang="it-IT" sz="4000" dirty="0">
              <a:latin typeface="Ink Free" panose="03080402000500000000" pitchFamily="66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7" name="oggetto 9" descr="Rettango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500359" y="1608012"/>
            <a:ext cx="3361962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it-IT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6" y="265947"/>
            <a:ext cx="4844766" cy="6362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63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ggetto 3" descr="Rettango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0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6" name="oggetto 6" descr="Rettangolo blu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498990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956" y="785906"/>
            <a:ext cx="5165558" cy="833856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Planning with </a:t>
            </a:r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Trello</a:t>
            </a:r>
            <a:endParaRPr lang="it-IT" sz="4000" dirty="0">
              <a:latin typeface="Ink Free" panose="03080402000500000000" pitchFamily="66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7" name="oggetto 9" descr="Rettango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6090510" y="1498608"/>
            <a:ext cx="4199244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it-IT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18" y="1906677"/>
            <a:ext cx="6742794" cy="463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3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ggetto 3" descr="Rettango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0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6" name="oggetto 6" descr="Rettangolo blu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498990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214" y="722667"/>
            <a:ext cx="5165558" cy="833856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Logic</a:t>
            </a:r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Diagram</a:t>
            </a:r>
            <a:endParaRPr lang="it-IT" sz="4000" dirty="0">
              <a:latin typeface="Ink Free" panose="03080402000500000000" pitchFamily="66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it-IT" dirty="0"/>
              <a:t>6</a:t>
            </a:r>
          </a:p>
        </p:txBody>
      </p:sp>
      <p:sp>
        <p:nvSpPr>
          <p:cNvPr id="7" name="oggetto 9" descr="Rettango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090510" y="1519080"/>
            <a:ext cx="3009423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it-IT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3" y="1723547"/>
            <a:ext cx="10593588" cy="481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060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ggetto 3" descr="Rettangolo beig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76469" y="1120594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6" name="oggetto 6" descr="Rettangolo blu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35874" y="1453601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911" y="2515506"/>
            <a:ext cx="5456485" cy="833856"/>
          </a:xfrm>
        </p:spPr>
        <p:txBody>
          <a:bodyPr rtlCol="0">
            <a:noAutofit/>
          </a:bodyPr>
          <a:lstStyle/>
          <a:p>
            <a:pPr rtl="0"/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Material</a:t>
            </a:r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&amp; </a:t>
            </a:r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Skill</a:t>
            </a:r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</a:t>
            </a:r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Tables</a:t>
            </a:r>
            <a:r>
              <a:rPr lang="it-IT" sz="40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 in </a:t>
            </a:r>
            <a:r>
              <a:rPr lang="it-IT" sz="40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PostgreSQL</a:t>
            </a:r>
            <a:endParaRPr lang="it-IT" sz="4000" dirty="0">
              <a:latin typeface="Ink Free" panose="03080402000500000000" pitchFamily="66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7" name="oggetto 9" descr="Rettangolo beig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5994911" y="3550638"/>
            <a:ext cx="5362836" cy="49148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endParaRPr lang="it-IT" sz="1800" i="1" spc="-25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0" y="573599"/>
            <a:ext cx="3814921" cy="3254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0" y="4663506"/>
            <a:ext cx="376237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23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egnaposto immagine 14" descr="Due persone che si stringono la mano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ggetto 3" descr="Rettangolo blu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  <p:sp>
        <p:nvSpPr>
          <p:cNvPr id="48" name="Ovale 47" descr="Ovale beige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6" name="Rettangolo 25" descr="Rettangolo blu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7" name="Ovale 26" descr="Cerchio blu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28" name="Ovale 27" descr="Cerchio blu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 rtlCol="0"/>
          <a:lstStyle/>
          <a:p>
            <a:pPr rtl="0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 smtClean="0">
                <a:solidFill>
                  <a:schemeClr val="bg1"/>
                </a:solidFill>
                <a:latin typeface="Ink Free" panose="03080402000500000000" pitchFamily="66" charset="0"/>
              </a:rPr>
              <a:t>Client </a:t>
            </a:r>
            <a:r>
              <a:rPr lang="it-IT" sz="4400" dirty="0" err="1" smtClean="0">
                <a:solidFill>
                  <a:schemeClr val="bg1"/>
                </a:solidFill>
                <a:latin typeface="Ink Free" panose="03080402000500000000" pitchFamily="66" charset="0"/>
              </a:rPr>
              <a:t>Views</a:t>
            </a:r>
            <a:endParaRPr lang="it-IT" sz="4400" dirty="0">
              <a:solidFill>
                <a:schemeClr val="bg1"/>
              </a:solidFill>
              <a:latin typeface="Ink Free" panose="03080402000500000000" pitchFamily="66" charset="0"/>
            </a:endParaRPr>
          </a:p>
        </p:txBody>
      </p:sp>
      <p:sp>
        <p:nvSpPr>
          <p:cNvPr id="42" name="Segnaposto testo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it-IT" sz="4000" dirty="0" smtClean="0">
                <a:latin typeface="Ink Free" panose="03080402000500000000" pitchFamily="66" charset="0"/>
              </a:rPr>
              <a:t>Planner</a:t>
            </a:r>
          </a:p>
        </p:txBody>
      </p:sp>
      <p:sp>
        <p:nvSpPr>
          <p:cNvPr id="44" name="Segnaposto testo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2898" y="5033963"/>
            <a:ext cx="5119364" cy="738187"/>
          </a:xfrm>
        </p:spPr>
        <p:txBody>
          <a:bodyPr rtlCol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</a:pPr>
            <a:r>
              <a:rPr lang="it-IT" sz="4000" dirty="0" smtClean="0">
                <a:latin typeface="Ink Free" panose="03080402000500000000" pitchFamily="66" charset="0"/>
              </a:rPr>
              <a:t>System Administrator</a:t>
            </a:r>
          </a:p>
        </p:txBody>
      </p:sp>
      <p:sp>
        <p:nvSpPr>
          <p:cNvPr id="49" name="oggetto 6" descr="Rettangolo beig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5" y="1332833"/>
            <a:ext cx="2885773" cy="45719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2" grpId="0" build="p"/>
      <p:bldP spid="44" grpId="0" build="p"/>
    </p:bldLst>
  </p:timing>
</p:sld>
</file>

<file path=ppt/theme/theme1.xml><?xml version="1.0" encoding="utf-8"?>
<a:theme xmlns:a="http://schemas.openxmlformats.org/drawingml/2006/main" name="Tema di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5087421_TF45022061.potx" id="{169990CC-A7C9-4FF3-B5CB-1EFFC18ED6C4}" vid="{3E4EB521-A799-4980-A5DA-8ACCA61B51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Piano di marketing servizi professionali</Template>
  <TotalTime>0</TotalTime>
  <Words>56</Words>
  <Application>Microsoft Office PowerPoint</Application>
  <PresentationFormat>Widescreen</PresentationFormat>
  <Paragraphs>33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Arial </vt:lpstr>
      <vt:lpstr>Calibri</vt:lpstr>
      <vt:lpstr>Gill Sans MT</vt:lpstr>
      <vt:lpstr>Ink Free</vt:lpstr>
      <vt:lpstr>Tema di Office</vt:lpstr>
      <vt:lpstr>Web Application for  Maintenance Activities Sprint 1</vt:lpstr>
      <vt:lpstr>Product Backlog</vt:lpstr>
      <vt:lpstr>Sprint Backlog 1</vt:lpstr>
      <vt:lpstr>Sprint Backlog 2</vt:lpstr>
      <vt:lpstr>Burndown Chart</vt:lpstr>
      <vt:lpstr>Planning with Trello</vt:lpstr>
      <vt:lpstr>Logic Diagram</vt:lpstr>
      <vt:lpstr>Material &amp; Skill Tables in PostgreSQL</vt:lpstr>
      <vt:lpstr>Client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2020-12-03T15:35:16Z</dcterms:created>
  <dcterms:modified xsi:type="dcterms:W3CDTF">2020-12-03T20:11:19Z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