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3"/>
  </p:notesMasterIdLst>
  <p:sldIdLst>
    <p:sldId id="305" r:id="rId5"/>
    <p:sldId id="306" r:id="rId6"/>
    <p:sldId id="311" r:id="rId7"/>
    <p:sldId id="312" r:id="rId8"/>
    <p:sldId id="310" r:id="rId9"/>
    <p:sldId id="307" r:id="rId10"/>
    <p:sldId id="313" r:id="rId11"/>
    <p:sldId id="3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64"/>
    <a:srgbClr val="FF9933"/>
    <a:srgbClr val="F05D50"/>
    <a:srgbClr val="FF3F09"/>
    <a:srgbClr val="161649"/>
    <a:srgbClr val="161B40"/>
    <a:srgbClr val="171749"/>
    <a:srgbClr val="F2F2F2"/>
    <a:srgbClr val="FFFFFF"/>
    <a:srgbClr val="FB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27F07-2DC6-4E97-9319-C2C526DD4166}" v="2027" dt="2021-10-26T21:08:25.537"/>
    <p1510:client id="{C69C741B-3983-0A01-CA1A-233F468A673E}" v="142" dt="2021-10-26T21:59:04.792"/>
    <p1510:client id="{FAA3A042-685D-4B43-9388-DAEE655F7969}" v="50" dt="2021-10-21T03:40:58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6"/>
    <p:restoredTop sz="94694"/>
  </p:normalViewPr>
  <p:slideViewPr>
    <p:cSldViewPr snapToGrid="0">
      <p:cViewPr varScale="1">
        <p:scale>
          <a:sx n="70" d="100"/>
          <a:sy n="70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barao Avinash" userId="S::avinash.kala@nexturntech.com::31968115-b9c1-417e-8e43-a3f3797d0324" providerId="AD" clId="Web-{C69C741B-3983-0A01-CA1A-233F468A673E}"/>
    <pc:docChg chg="modSld">
      <pc:chgData name="Subbarao Avinash" userId="S::avinash.kala@nexturntech.com::31968115-b9c1-417e-8e43-a3f3797d0324" providerId="AD" clId="Web-{C69C741B-3983-0A01-CA1A-233F468A673E}" dt="2021-10-26T21:59:04.792" v="74" actId="1076"/>
      <pc:docMkLst>
        <pc:docMk/>
      </pc:docMkLst>
      <pc:sldChg chg="modSp">
        <pc:chgData name="Subbarao Avinash" userId="S::avinash.kala@nexturntech.com::31968115-b9c1-417e-8e43-a3f3797d0324" providerId="AD" clId="Web-{C69C741B-3983-0A01-CA1A-233F468A673E}" dt="2021-10-26T21:59:04.792" v="74" actId="1076"/>
        <pc:sldMkLst>
          <pc:docMk/>
          <pc:sldMk cId="3048669631" sldId="311"/>
        </pc:sldMkLst>
        <pc:spChg chg="mod">
          <ac:chgData name="Subbarao Avinash" userId="S::avinash.kala@nexturntech.com::31968115-b9c1-417e-8e43-a3f3797d0324" providerId="AD" clId="Web-{C69C741B-3983-0A01-CA1A-233F468A673E}" dt="2021-10-26T21:59:01.776" v="73" actId="20577"/>
          <ac:spMkLst>
            <pc:docMk/>
            <pc:sldMk cId="3048669631" sldId="311"/>
            <ac:spMk id="7" creationId="{2F379040-6B61-4ECA-A06A-B3F2683737F8}"/>
          </ac:spMkLst>
        </pc:spChg>
        <pc:spChg chg="mod">
          <ac:chgData name="Subbarao Avinash" userId="S::avinash.kala@nexturntech.com::31968115-b9c1-417e-8e43-a3f3797d0324" providerId="AD" clId="Web-{C69C741B-3983-0A01-CA1A-233F468A673E}" dt="2021-10-26T21:59:04.792" v="74" actId="1076"/>
          <ac:spMkLst>
            <pc:docMk/>
            <pc:sldMk cId="3048669631" sldId="311"/>
            <ac:spMk id="8" creationId="{60C239D7-D461-451F-98AC-EB1137EDBD9B}"/>
          </ac:spMkLst>
        </pc:spChg>
      </pc:sldChg>
    </pc:docChg>
  </pc:docChgLst>
  <pc:docChgLst>
    <pc:chgData name="Subbarao Avinash" userId="S::avinash.kala@nexturntech.com::31968115-b9c1-417e-8e43-a3f3797d0324" providerId="AD" clId="Web-{99327F07-2DC6-4E97-9319-C2C526DD4166}"/>
    <pc:docChg chg="addSld delSld modSld sldOrd">
      <pc:chgData name="Subbarao Avinash" userId="S::avinash.kala@nexturntech.com::31968115-b9c1-417e-8e43-a3f3797d0324" providerId="AD" clId="Web-{99327F07-2DC6-4E97-9319-C2C526DD4166}" dt="2021-10-26T21:08:24.897" v="1227" actId="20577"/>
      <pc:docMkLst>
        <pc:docMk/>
      </pc:docMkLst>
      <pc:sldChg chg="addSp delSp modSp">
        <pc:chgData name="Subbarao Avinash" userId="S::avinash.kala@nexturntech.com::31968115-b9c1-417e-8e43-a3f3797d0324" providerId="AD" clId="Web-{99327F07-2DC6-4E97-9319-C2C526DD4166}" dt="2021-10-26T21:08:24.897" v="1227" actId="20577"/>
        <pc:sldMkLst>
          <pc:docMk/>
          <pc:sldMk cId="2423774597" sldId="305"/>
        </pc:sldMkLst>
        <pc:spChg chg="mod">
          <ac:chgData name="Subbarao Avinash" userId="S::avinash.kala@nexturntech.com::31968115-b9c1-417e-8e43-a3f3797d0324" providerId="AD" clId="Web-{99327F07-2DC6-4E97-9319-C2C526DD4166}" dt="2021-10-26T21:07:40.991" v="1207" actId="1076"/>
          <ac:spMkLst>
            <pc:docMk/>
            <pc:sldMk cId="2423774597" sldId="305"/>
            <ac:spMk id="2" creationId="{BEE06ADE-9BE7-6B44-89FB-526C6C476BD1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1:08:24.897" v="1227" actId="20577"/>
          <ac:spMkLst>
            <pc:docMk/>
            <pc:sldMk cId="2423774597" sldId="305"/>
            <ac:spMk id="4" creationId="{9DBC654E-13B8-4B74-9F01-C9287AA8CBAC}"/>
          </ac:spMkLst>
        </pc:spChg>
        <pc:spChg chg="add del">
          <ac:chgData name="Subbarao Avinash" userId="S::avinash.kala@nexturntech.com::31968115-b9c1-417e-8e43-a3f3797d0324" providerId="AD" clId="Web-{99327F07-2DC6-4E97-9319-C2C526DD4166}" dt="2021-10-26T21:07:35.084" v="1206"/>
          <ac:spMkLst>
            <pc:docMk/>
            <pc:sldMk cId="2423774597" sldId="305"/>
            <ac:spMk id="5" creationId="{0EE86DB1-7BBD-4CB5-BDE5-1F2929A4E5BB}"/>
          </ac:spMkLst>
        </pc:spChg>
      </pc:sldChg>
      <pc:sldChg chg="addSp delSp modSp">
        <pc:chgData name="Subbarao Avinash" userId="S::avinash.kala@nexturntech.com::31968115-b9c1-417e-8e43-a3f3797d0324" providerId="AD" clId="Web-{99327F07-2DC6-4E97-9319-C2C526DD4166}" dt="2021-10-26T20:23:34.395" v="601" actId="20577"/>
        <pc:sldMkLst>
          <pc:docMk/>
          <pc:sldMk cId="1911997375" sldId="306"/>
        </pc:sldMkLst>
        <pc:spChg chg="del mod">
          <ac:chgData name="Subbarao Avinash" userId="S::avinash.kala@nexturntech.com::31968115-b9c1-417e-8e43-a3f3797d0324" providerId="AD" clId="Web-{99327F07-2DC6-4E97-9319-C2C526DD4166}" dt="2021-10-26T20:16:02.178" v="285"/>
          <ac:spMkLst>
            <pc:docMk/>
            <pc:sldMk cId="1911997375" sldId="306"/>
            <ac:spMk id="3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711" v="46"/>
          <ac:spMkLst>
            <pc:docMk/>
            <pc:sldMk cId="1911997375" sldId="306"/>
            <ac:spMk id="4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711" v="45"/>
          <ac:spMkLst>
            <pc:docMk/>
            <pc:sldMk cId="1911997375" sldId="306"/>
            <ac:spMk id="5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711" v="44"/>
          <ac:spMkLst>
            <pc:docMk/>
            <pc:sldMk cId="1911997375" sldId="306"/>
            <ac:spMk id="6" creationId="{00000000-0000-0000-0000-000000000000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21:24.583" v="509" actId="20577"/>
          <ac:spMkLst>
            <pc:docMk/>
            <pc:sldMk cId="1911997375" sldId="306"/>
            <ac:spMk id="7" creationId="{2F379040-6B61-4ECA-A06A-B3F2683737F8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23:34.395" v="601" actId="20577"/>
          <ac:spMkLst>
            <pc:docMk/>
            <pc:sldMk cId="1911997375" sldId="306"/>
            <ac:spMk id="8" creationId="{7556E6E7-F3C5-4474-9F34-28FDAC13A45F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711" v="43"/>
          <ac:spMkLst>
            <pc:docMk/>
            <pc:sldMk cId="1911997375" sldId="306"/>
            <ac:spMk id="13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711" v="42"/>
          <ac:spMkLst>
            <pc:docMk/>
            <pc:sldMk cId="1911997375" sldId="306"/>
            <ac:spMk id="14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711" v="41"/>
          <ac:spMkLst>
            <pc:docMk/>
            <pc:sldMk cId="1911997375" sldId="306"/>
            <ac:spMk id="15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711" v="40"/>
          <ac:spMkLst>
            <pc:docMk/>
            <pc:sldMk cId="1911997375" sldId="306"/>
            <ac:spMk id="16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39"/>
          <ac:spMkLst>
            <pc:docMk/>
            <pc:sldMk cId="1911997375" sldId="306"/>
            <ac:spMk id="17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38"/>
          <ac:spMkLst>
            <pc:docMk/>
            <pc:sldMk cId="1911997375" sldId="306"/>
            <ac:spMk id="18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37"/>
          <ac:spMkLst>
            <pc:docMk/>
            <pc:sldMk cId="1911997375" sldId="306"/>
            <ac:spMk id="19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36"/>
          <ac:spMkLst>
            <pc:docMk/>
            <pc:sldMk cId="1911997375" sldId="306"/>
            <ac:spMk id="20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35"/>
          <ac:spMkLst>
            <pc:docMk/>
            <pc:sldMk cId="1911997375" sldId="306"/>
            <ac:spMk id="21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34"/>
          <ac:spMkLst>
            <pc:docMk/>
            <pc:sldMk cId="1911997375" sldId="306"/>
            <ac:spMk id="22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33"/>
          <ac:spMkLst>
            <pc:docMk/>
            <pc:sldMk cId="1911997375" sldId="306"/>
            <ac:spMk id="23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32"/>
          <ac:spMkLst>
            <pc:docMk/>
            <pc:sldMk cId="1911997375" sldId="306"/>
            <ac:spMk id="25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31"/>
          <ac:spMkLst>
            <pc:docMk/>
            <pc:sldMk cId="1911997375" sldId="306"/>
            <ac:spMk id="26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30"/>
          <ac:spMkLst>
            <pc:docMk/>
            <pc:sldMk cId="1911997375" sldId="306"/>
            <ac:spMk id="27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29"/>
          <ac:spMkLst>
            <pc:docMk/>
            <pc:sldMk cId="1911997375" sldId="306"/>
            <ac:spMk id="28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28"/>
          <ac:spMkLst>
            <pc:docMk/>
            <pc:sldMk cId="1911997375" sldId="306"/>
            <ac:spMk id="29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24"/>
          <ac:spMkLst>
            <pc:docMk/>
            <pc:sldMk cId="1911997375" sldId="306"/>
            <ac:spMk id="37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79" v="20"/>
          <ac:spMkLst>
            <pc:docMk/>
            <pc:sldMk cId="1911997375" sldId="306"/>
            <ac:spMk id="50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79" v="19"/>
          <ac:spMkLst>
            <pc:docMk/>
            <pc:sldMk cId="1911997375" sldId="306"/>
            <ac:spMk id="51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79" v="18"/>
          <ac:spMkLst>
            <pc:docMk/>
            <pc:sldMk cId="1911997375" sldId="306"/>
            <ac:spMk id="52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79" v="17"/>
          <ac:spMkLst>
            <pc:docMk/>
            <pc:sldMk cId="1911997375" sldId="306"/>
            <ac:spMk id="53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79" v="14"/>
          <ac:spMkLst>
            <pc:docMk/>
            <pc:sldMk cId="1911997375" sldId="306"/>
            <ac:spMk id="62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79" v="13"/>
          <ac:spMkLst>
            <pc:docMk/>
            <pc:sldMk cId="1911997375" sldId="306"/>
            <ac:spMk id="63" creationId="{00000000-0000-0000-0000-000000000000}"/>
          </ac:spMkLst>
        </pc:spChg>
        <pc:picChg chg="add del mod">
          <ac:chgData name="Subbarao Avinash" userId="S::avinash.kala@nexturntech.com::31968115-b9c1-417e-8e43-a3f3797d0324" providerId="AD" clId="Web-{99327F07-2DC6-4E97-9319-C2C526DD4166}" dt="2021-10-26T20:07:41.773" v="58"/>
          <ac:picMkLst>
            <pc:docMk/>
            <pc:sldMk cId="1911997375" sldId="306"/>
            <ac:picMk id="2" creationId="{C3C437B0-B8F0-4D9C-BE06-0E7711901A35}"/>
          </ac:picMkLst>
        </pc:picChg>
        <pc:cxnChg chg="del">
          <ac:chgData name="Subbarao Avinash" userId="S::avinash.kala@nexturntech.com::31968115-b9c1-417e-8e43-a3f3797d0324" providerId="AD" clId="Web-{99327F07-2DC6-4E97-9319-C2C526DD4166}" dt="2021-10-26T20:06:31.695" v="27"/>
          <ac:cxnSpMkLst>
            <pc:docMk/>
            <pc:sldMk cId="1911997375" sldId="306"/>
            <ac:cxnSpMk id="31" creationId="{00000000-0000-0000-0000-000000000000}"/>
          </ac:cxnSpMkLst>
        </pc:cxnChg>
        <pc:cxnChg chg="del mod">
          <ac:chgData name="Subbarao Avinash" userId="S::avinash.kala@nexturntech.com::31968115-b9c1-417e-8e43-a3f3797d0324" providerId="AD" clId="Web-{99327F07-2DC6-4E97-9319-C2C526DD4166}" dt="2021-10-26T20:06:31.695" v="26"/>
          <ac:cxnSpMkLst>
            <pc:docMk/>
            <pc:sldMk cId="1911997375" sldId="306"/>
            <ac:cxnSpMk id="34" creationId="{00000000-0000-0000-0000-000000000000}"/>
          </ac:cxnSpMkLst>
        </pc:cxnChg>
        <pc:cxnChg chg="del mod">
          <ac:chgData name="Subbarao Avinash" userId="S::avinash.kala@nexturntech.com::31968115-b9c1-417e-8e43-a3f3797d0324" providerId="AD" clId="Web-{99327F07-2DC6-4E97-9319-C2C526DD4166}" dt="2021-10-26T20:06:31.695" v="25"/>
          <ac:cxnSpMkLst>
            <pc:docMk/>
            <pc:sldMk cId="1911997375" sldId="306"/>
            <ac:cxnSpMk id="36" creationId="{00000000-0000-0000-0000-000000000000}"/>
          </ac:cxnSpMkLst>
        </pc:cxnChg>
        <pc:cxnChg chg="del">
          <ac:chgData name="Subbarao Avinash" userId="S::avinash.kala@nexturntech.com::31968115-b9c1-417e-8e43-a3f3797d0324" providerId="AD" clId="Web-{99327F07-2DC6-4E97-9319-C2C526DD4166}" dt="2021-10-26T20:06:31.679" v="23"/>
          <ac:cxnSpMkLst>
            <pc:docMk/>
            <pc:sldMk cId="1911997375" sldId="306"/>
            <ac:cxnSpMk id="39" creationId="{00000000-0000-0000-0000-000000000000}"/>
          </ac:cxnSpMkLst>
        </pc:cxnChg>
        <pc:cxnChg chg="del">
          <ac:chgData name="Subbarao Avinash" userId="S::avinash.kala@nexturntech.com::31968115-b9c1-417e-8e43-a3f3797d0324" providerId="AD" clId="Web-{99327F07-2DC6-4E97-9319-C2C526DD4166}" dt="2021-10-26T20:06:31.679" v="22"/>
          <ac:cxnSpMkLst>
            <pc:docMk/>
            <pc:sldMk cId="1911997375" sldId="306"/>
            <ac:cxnSpMk id="47" creationId="{00000000-0000-0000-0000-000000000000}"/>
          </ac:cxnSpMkLst>
        </pc:cxnChg>
        <pc:cxnChg chg="del">
          <ac:chgData name="Subbarao Avinash" userId="S::avinash.kala@nexturntech.com::31968115-b9c1-417e-8e43-a3f3797d0324" providerId="AD" clId="Web-{99327F07-2DC6-4E97-9319-C2C526DD4166}" dt="2021-10-26T20:06:31.679" v="21"/>
          <ac:cxnSpMkLst>
            <pc:docMk/>
            <pc:sldMk cId="1911997375" sldId="306"/>
            <ac:cxnSpMk id="49" creationId="{00000000-0000-0000-0000-000000000000}"/>
          </ac:cxnSpMkLst>
        </pc:cxnChg>
        <pc:cxnChg chg="del mod">
          <ac:chgData name="Subbarao Avinash" userId="S::avinash.kala@nexturntech.com::31968115-b9c1-417e-8e43-a3f3797d0324" providerId="AD" clId="Web-{99327F07-2DC6-4E97-9319-C2C526DD4166}" dt="2021-10-26T20:06:31.679" v="16"/>
          <ac:cxnSpMkLst>
            <pc:docMk/>
            <pc:sldMk cId="1911997375" sldId="306"/>
            <ac:cxnSpMk id="59" creationId="{00000000-0000-0000-0000-000000000000}"/>
          </ac:cxnSpMkLst>
        </pc:cxnChg>
        <pc:cxnChg chg="del mod">
          <ac:chgData name="Subbarao Avinash" userId="S::avinash.kala@nexturntech.com::31968115-b9c1-417e-8e43-a3f3797d0324" providerId="AD" clId="Web-{99327F07-2DC6-4E97-9319-C2C526DD4166}" dt="2021-10-26T20:06:31.679" v="15"/>
          <ac:cxnSpMkLst>
            <pc:docMk/>
            <pc:sldMk cId="1911997375" sldId="306"/>
            <ac:cxnSpMk id="61" creationId="{00000000-0000-0000-0000-000000000000}"/>
          </ac:cxnSpMkLst>
        </pc:cxnChg>
        <pc:cxnChg chg="del mod">
          <ac:chgData name="Subbarao Avinash" userId="S::avinash.kala@nexturntech.com::31968115-b9c1-417e-8e43-a3f3797d0324" providerId="AD" clId="Web-{99327F07-2DC6-4E97-9319-C2C526DD4166}" dt="2021-10-26T20:06:31.679" v="12"/>
          <ac:cxnSpMkLst>
            <pc:docMk/>
            <pc:sldMk cId="1911997375" sldId="306"/>
            <ac:cxnSpMk id="65" creationId="{00000000-0000-0000-0000-000000000000}"/>
          </ac:cxnSpMkLst>
        </pc:cxnChg>
      </pc:sldChg>
      <pc:sldChg chg="addSp delSp modSp">
        <pc:chgData name="Subbarao Avinash" userId="S::avinash.kala@nexturntech.com::31968115-b9c1-417e-8e43-a3f3797d0324" providerId="AD" clId="Web-{99327F07-2DC6-4E97-9319-C2C526DD4166}" dt="2021-10-26T20:51:44.103" v="1021" actId="14100"/>
        <pc:sldMkLst>
          <pc:docMk/>
          <pc:sldMk cId="3341697480" sldId="307"/>
        </pc:sldMkLst>
        <pc:spChg chg="del">
          <ac:chgData name="Subbarao Avinash" userId="S::avinash.kala@nexturntech.com::31968115-b9c1-417e-8e43-a3f3797d0324" providerId="AD" clId="Web-{99327F07-2DC6-4E97-9319-C2C526DD4166}" dt="2021-10-26T20:46:29.087" v="994"/>
          <ac:spMkLst>
            <pc:docMk/>
            <pc:sldMk cId="3341697480" sldId="307"/>
            <ac:spMk id="3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46:35.774" v="996"/>
          <ac:spMkLst>
            <pc:docMk/>
            <pc:sldMk cId="3341697480" sldId="307"/>
            <ac:spMk id="4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46:34.196" v="995"/>
          <ac:spMkLst>
            <pc:docMk/>
            <pc:sldMk cId="3341697480" sldId="307"/>
            <ac:spMk id="5" creationId="{00000000-0000-0000-0000-000000000000}"/>
          </ac:spMkLst>
        </pc:spChg>
        <pc:spChg chg="add del mod">
          <ac:chgData name="Subbarao Avinash" userId="S::avinash.kala@nexturntech.com::31968115-b9c1-417e-8e43-a3f3797d0324" providerId="AD" clId="Web-{99327F07-2DC6-4E97-9319-C2C526DD4166}" dt="2021-10-26T20:49:11.026" v="1013" actId="14100"/>
          <ac:spMkLst>
            <pc:docMk/>
            <pc:sldMk cId="3341697480" sldId="307"/>
            <ac:spMk id="6" creationId="{187E739A-1F35-4FCD-8770-8944479FE612}"/>
          </ac:spMkLst>
        </pc:spChg>
        <pc:picChg chg="add del mod">
          <ac:chgData name="Subbarao Avinash" userId="S::avinash.kala@nexturntech.com::31968115-b9c1-417e-8e43-a3f3797d0324" providerId="AD" clId="Web-{99327F07-2DC6-4E97-9319-C2C526DD4166}" dt="2021-10-26T20:48:55.260" v="1005"/>
          <ac:picMkLst>
            <pc:docMk/>
            <pc:sldMk cId="3341697480" sldId="307"/>
            <ac:picMk id="7" creationId="{B1DA3704-3D59-4980-AD91-EC7A947A47E8}"/>
          </ac:picMkLst>
        </pc:picChg>
        <pc:picChg chg="add mod">
          <ac:chgData name="Subbarao Avinash" userId="S::avinash.kala@nexturntech.com::31968115-b9c1-417e-8e43-a3f3797d0324" providerId="AD" clId="Web-{99327F07-2DC6-4E97-9319-C2C526DD4166}" dt="2021-10-26T20:51:44.103" v="1021" actId="14100"/>
          <ac:picMkLst>
            <pc:docMk/>
            <pc:sldMk cId="3341697480" sldId="307"/>
            <ac:picMk id="8" creationId="{4C916E3D-B4B2-43C2-9763-037A960029FC}"/>
          </ac:picMkLst>
        </pc:picChg>
        <pc:picChg chg="add mod">
          <ac:chgData name="Subbarao Avinash" userId="S::avinash.kala@nexturntech.com::31968115-b9c1-417e-8e43-a3f3797d0324" providerId="AD" clId="Web-{99327F07-2DC6-4E97-9319-C2C526DD4166}" dt="2021-10-26T20:51:35.791" v="1019" actId="14100"/>
          <ac:picMkLst>
            <pc:docMk/>
            <pc:sldMk cId="3341697480" sldId="307"/>
            <ac:picMk id="9" creationId="{E46812BE-587C-448E-8527-3199EBFA3DD2}"/>
          </ac:picMkLst>
        </pc:picChg>
      </pc:sldChg>
      <pc:sldChg chg="addSp delSp modSp">
        <pc:chgData name="Subbarao Avinash" userId="S::avinash.kala@nexturntech.com::31968115-b9c1-417e-8e43-a3f3797d0324" providerId="AD" clId="Web-{99327F07-2DC6-4E97-9319-C2C526DD4166}" dt="2021-10-26T21:06:29.897" v="1201" actId="14100"/>
        <pc:sldMkLst>
          <pc:docMk/>
          <pc:sldMk cId="1942378839" sldId="308"/>
        </pc:sldMkLst>
        <pc:picChg chg="add del mod">
          <ac:chgData name="Subbarao Avinash" userId="S::avinash.kala@nexturntech.com::31968115-b9c1-417e-8e43-a3f3797d0324" providerId="AD" clId="Web-{99327F07-2DC6-4E97-9319-C2C526DD4166}" dt="2021-10-26T21:01:34.476" v="1176"/>
          <ac:picMkLst>
            <pc:docMk/>
            <pc:sldMk cId="1942378839" sldId="308"/>
            <ac:picMk id="2" creationId="{1399FEBB-A7AC-4071-8420-EE54251015ED}"/>
          </ac:picMkLst>
        </pc:picChg>
        <pc:picChg chg="del">
          <ac:chgData name="Subbarao Avinash" userId="S::avinash.kala@nexturntech.com::31968115-b9c1-417e-8e43-a3f3797d0324" providerId="AD" clId="Web-{99327F07-2DC6-4E97-9319-C2C526DD4166}" dt="2021-10-26T20:55:06.353" v="1072"/>
          <ac:picMkLst>
            <pc:docMk/>
            <pc:sldMk cId="1942378839" sldId="308"/>
            <ac:picMk id="4" creationId="{00000000-0000-0000-0000-000000000000}"/>
          </ac:picMkLst>
        </pc:picChg>
        <pc:picChg chg="del">
          <ac:chgData name="Subbarao Avinash" userId="S::avinash.kala@nexturntech.com::31968115-b9c1-417e-8e43-a3f3797d0324" providerId="AD" clId="Web-{99327F07-2DC6-4E97-9319-C2C526DD4166}" dt="2021-10-26T20:55:06.337" v="1071"/>
          <ac:picMkLst>
            <pc:docMk/>
            <pc:sldMk cId="1942378839" sldId="308"/>
            <ac:picMk id="5" creationId="{00000000-0000-0000-0000-000000000000}"/>
          </ac:picMkLst>
        </pc:picChg>
        <pc:picChg chg="del">
          <ac:chgData name="Subbarao Avinash" userId="S::avinash.kala@nexturntech.com::31968115-b9c1-417e-8e43-a3f3797d0324" providerId="AD" clId="Web-{99327F07-2DC6-4E97-9319-C2C526DD4166}" dt="2021-10-26T20:55:06.337" v="1070"/>
          <ac:picMkLst>
            <pc:docMk/>
            <pc:sldMk cId="1942378839" sldId="308"/>
            <ac:picMk id="6" creationId="{00000000-0000-0000-0000-000000000000}"/>
          </ac:picMkLst>
        </pc:picChg>
        <pc:picChg chg="add del mod">
          <ac:chgData name="Subbarao Avinash" userId="S::avinash.kala@nexturntech.com::31968115-b9c1-417e-8e43-a3f3797d0324" providerId="AD" clId="Web-{99327F07-2DC6-4E97-9319-C2C526DD4166}" dt="2021-10-26T21:03:00.226" v="1179"/>
          <ac:picMkLst>
            <pc:docMk/>
            <pc:sldMk cId="1942378839" sldId="308"/>
            <ac:picMk id="7" creationId="{F93D3674-4566-4BC1-BE19-965658A080FB}"/>
          </ac:picMkLst>
        </pc:picChg>
        <pc:picChg chg="add del mod">
          <ac:chgData name="Subbarao Avinash" userId="S::avinash.kala@nexturntech.com::31968115-b9c1-417e-8e43-a3f3797d0324" providerId="AD" clId="Web-{99327F07-2DC6-4E97-9319-C2C526DD4166}" dt="2021-10-26T21:04:32.522" v="1184"/>
          <ac:picMkLst>
            <pc:docMk/>
            <pc:sldMk cId="1942378839" sldId="308"/>
            <ac:picMk id="8" creationId="{866D6C91-E41B-4CA5-A7E4-992B62BB9BE5}"/>
          </ac:picMkLst>
        </pc:picChg>
        <pc:picChg chg="add mod">
          <ac:chgData name="Subbarao Avinash" userId="S::avinash.kala@nexturntech.com::31968115-b9c1-417e-8e43-a3f3797d0324" providerId="AD" clId="Web-{99327F07-2DC6-4E97-9319-C2C526DD4166}" dt="2021-10-26T21:06:29.897" v="1201" actId="14100"/>
          <ac:picMkLst>
            <pc:docMk/>
            <pc:sldMk cId="1942378839" sldId="308"/>
            <ac:picMk id="9" creationId="{AEE44536-282D-426C-B367-67F0550D9AA1}"/>
          </ac:picMkLst>
        </pc:picChg>
        <pc:picChg chg="add mod">
          <ac:chgData name="Subbarao Avinash" userId="S::avinash.kala@nexturntech.com::31968115-b9c1-417e-8e43-a3f3797d0324" providerId="AD" clId="Web-{99327F07-2DC6-4E97-9319-C2C526DD4166}" dt="2021-10-26T21:06:25.866" v="1200" actId="14100"/>
          <ac:picMkLst>
            <pc:docMk/>
            <pc:sldMk cId="1942378839" sldId="308"/>
            <ac:picMk id="10" creationId="{8EAB95B0-3FF3-4AA9-BAF7-7194B9397986}"/>
          </ac:picMkLst>
        </pc:picChg>
        <pc:picChg chg="add mod">
          <ac:chgData name="Subbarao Avinash" userId="S::avinash.kala@nexturntech.com::31968115-b9c1-417e-8e43-a3f3797d0324" providerId="AD" clId="Web-{99327F07-2DC6-4E97-9319-C2C526DD4166}" dt="2021-10-26T21:06:20.038" v="1199" actId="1076"/>
          <ac:picMkLst>
            <pc:docMk/>
            <pc:sldMk cId="1942378839" sldId="308"/>
            <ac:picMk id="11" creationId="{EA47BE52-A46B-491A-94EA-AAD5A391AA1A}"/>
          </ac:picMkLst>
        </pc:picChg>
      </pc:sldChg>
      <pc:sldChg chg="del">
        <pc:chgData name="Subbarao Avinash" userId="S::avinash.kala@nexturntech.com::31968115-b9c1-417e-8e43-a3f3797d0324" providerId="AD" clId="Web-{99327F07-2DC6-4E97-9319-C2C526DD4166}" dt="2021-10-26T20:54:19.228" v="1069"/>
        <pc:sldMkLst>
          <pc:docMk/>
          <pc:sldMk cId="1291481136" sldId="309"/>
        </pc:sldMkLst>
      </pc:sldChg>
      <pc:sldChg chg="add replId">
        <pc:chgData name="Subbarao Avinash" userId="S::avinash.kala@nexturntech.com::31968115-b9c1-417e-8e43-a3f3797d0324" providerId="AD" clId="Web-{99327F07-2DC6-4E97-9319-C2C526DD4166}" dt="2021-10-26T20:07:31.554" v="51"/>
        <pc:sldMkLst>
          <pc:docMk/>
          <pc:sldMk cId="1788532562" sldId="310"/>
        </pc:sldMkLst>
      </pc:sldChg>
      <pc:sldChg chg="addSp delSp modSp add replId">
        <pc:chgData name="Subbarao Avinash" userId="S::avinash.kala@nexturntech.com::31968115-b9c1-417e-8e43-a3f3797d0324" providerId="AD" clId="Web-{99327F07-2DC6-4E97-9319-C2C526DD4166}" dt="2021-10-26T21:00:21.211" v="1172" actId="20577"/>
        <pc:sldMkLst>
          <pc:docMk/>
          <pc:sldMk cId="3048669631" sldId="311"/>
        </pc:sldMkLst>
        <pc:spChg chg="del mod">
          <ac:chgData name="Subbarao Avinash" userId="S::avinash.kala@nexturntech.com::31968115-b9c1-417e-8e43-a3f3797d0324" providerId="AD" clId="Web-{99327F07-2DC6-4E97-9319-C2C526DD4166}" dt="2021-10-26T20:21:37.114" v="512"/>
          <ac:spMkLst>
            <pc:docMk/>
            <pc:sldMk cId="3048669631" sldId="311"/>
            <ac:spMk id="3" creationId="{00000000-0000-0000-0000-000000000000}"/>
          </ac:spMkLst>
        </pc:spChg>
        <pc:spChg chg="add del mod">
          <ac:chgData name="Subbarao Avinash" userId="S::avinash.kala@nexturntech.com::31968115-b9c1-417e-8e43-a3f3797d0324" providerId="AD" clId="Web-{99327F07-2DC6-4E97-9319-C2C526DD4166}" dt="2021-10-26T20:21:39.958" v="513"/>
          <ac:spMkLst>
            <pc:docMk/>
            <pc:sldMk cId="3048669631" sldId="311"/>
            <ac:spMk id="4" creationId="{D3528FC4-63CC-4D5D-9649-AFF9D68A3F61}"/>
          </ac:spMkLst>
        </pc:spChg>
        <pc:spChg chg="add del mod">
          <ac:chgData name="Subbarao Avinash" userId="S::avinash.kala@nexturntech.com::31968115-b9c1-417e-8e43-a3f3797d0324" providerId="AD" clId="Web-{99327F07-2DC6-4E97-9319-C2C526DD4166}" dt="2021-10-26T20:26:55.051" v="667"/>
          <ac:spMkLst>
            <pc:docMk/>
            <pc:sldMk cId="3048669631" sldId="311"/>
            <ac:spMk id="5" creationId="{9EB3E6ED-8FAA-4748-A57E-CD589912D2BC}"/>
          </ac:spMkLst>
        </pc:spChg>
        <pc:spChg chg="mod">
          <ac:chgData name="Subbarao Avinash" userId="S::avinash.kala@nexturntech.com::31968115-b9c1-417e-8e43-a3f3797d0324" providerId="AD" clId="Web-{99327F07-2DC6-4E97-9319-C2C526DD4166}" dt="2021-10-26T20:45:53.066" v="993" actId="20577"/>
          <ac:spMkLst>
            <pc:docMk/>
            <pc:sldMk cId="3048669631" sldId="311"/>
            <ac:spMk id="7" creationId="{2F379040-6B61-4ECA-A06A-B3F2683737F8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1:00:21.211" v="1172" actId="20577"/>
          <ac:spMkLst>
            <pc:docMk/>
            <pc:sldMk cId="3048669631" sldId="311"/>
            <ac:spMk id="8" creationId="{60C239D7-D461-451F-98AC-EB1137EDBD9B}"/>
          </ac:spMkLst>
        </pc:spChg>
      </pc:sldChg>
      <pc:sldChg chg="addSp delSp modSp add replId">
        <pc:chgData name="Subbarao Avinash" userId="S::avinash.kala@nexturntech.com::31968115-b9c1-417e-8e43-a3f3797d0324" providerId="AD" clId="Web-{99327F07-2DC6-4E97-9319-C2C526DD4166}" dt="2021-10-26T20:44:19.035" v="924" actId="20577"/>
        <pc:sldMkLst>
          <pc:docMk/>
          <pc:sldMk cId="1921593535" sldId="312"/>
        </pc:sldMkLst>
        <pc:spChg chg="add mod">
          <ac:chgData name="Subbarao Avinash" userId="S::avinash.kala@nexturntech.com::31968115-b9c1-417e-8e43-a3f3797d0324" providerId="AD" clId="Web-{99327F07-2DC6-4E97-9319-C2C526DD4166}" dt="2021-10-26T20:40:30.724" v="885" actId="20577"/>
          <ac:spMkLst>
            <pc:docMk/>
            <pc:sldMk cId="1921593535" sldId="312"/>
            <ac:spMk id="2" creationId="{247A4BAC-2FC7-47F8-83D9-6E569C841495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40:53.786" v="886"/>
          <ac:spMkLst>
            <pc:docMk/>
            <pc:sldMk cId="1921593535" sldId="312"/>
            <ac:spMk id="3" creationId="{8A0A6EE4-46F4-469F-B7CF-E28C0E85F356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39:42.083" v="879" actId="14100"/>
          <ac:spMkLst>
            <pc:docMk/>
            <pc:sldMk cId="1921593535" sldId="312"/>
            <ac:spMk id="4" creationId="{163BFE8B-4534-410B-A788-CE6964872B00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43:57.567" v="910" actId="14100"/>
          <ac:spMkLst>
            <pc:docMk/>
            <pc:sldMk cId="1921593535" sldId="312"/>
            <ac:spMk id="5" creationId="{6EB28F49-3B67-4E27-B667-D8B665DD21D3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41:20.942" v="888" actId="20577"/>
          <ac:spMkLst>
            <pc:docMk/>
            <pc:sldMk cId="1921593535" sldId="312"/>
            <ac:spMk id="6" creationId="{C9C5955C-2583-4F9D-BF4A-4DB87E7692FC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28:36.956" v="752"/>
          <ac:spMkLst>
            <pc:docMk/>
            <pc:sldMk cId="1921593535" sldId="312"/>
            <ac:spMk id="7" creationId="{2F379040-6B61-4ECA-A06A-B3F2683737F8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41:33.223" v="890" actId="20577"/>
          <ac:spMkLst>
            <pc:docMk/>
            <pc:sldMk cId="1921593535" sldId="312"/>
            <ac:spMk id="8" creationId="{BC12572B-BF8F-4DDE-ABC9-E587F13001F9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41:54.536" v="892" actId="20577"/>
          <ac:spMkLst>
            <pc:docMk/>
            <pc:sldMk cId="1921593535" sldId="312"/>
            <ac:spMk id="9" creationId="{88D77711-1273-4381-A7F6-47361A28E192}"/>
          </ac:spMkLst>
        </pc:spChg>
        <pc:spChg chg="add mod ord">
          <ac:chgData name="Subbarao Avinash" userId="S::avinash.kala@nexturntech.com::31968115-b9c1-417e-8e43-a3f3797d0324" providerId="AD" clId="Web-{99327F07-2DC6-4E97-9319-C2C526DD4166}" dt="2021-10-26T20:42:39.192" v="898"/>
          <ac:spMkLst>
            <pc:docMk/>
            <pc:sldMk cId="1921593535" sldId="312"/>
            <ac:spMk id="10" creationId="{B83B3458-564A-47F4-B909-1FA111634D3E}"/>
          </ac:spMkLst>
        </pc:spChg>
        <pc:spChg chg="add mod ord">
          <ac:chgData name="Subbarao Avinash" userId="S::avinash.kala@nexturntech.com::31968115-b9c1-417e-8e43-a3f3797d0324" providerId="AD" clId="Web-{99327F07-2DC6-4E97-9319-C2C526DD4166}" dt="2021-10-26T20:42:50.270" v="900" actId="20577"/>
          <ac:spMkLst>
            <pc:docMk/>
            <pc:sldMk cId="1921593535" sldId="312"/>
            <ac:spMk id="11" creationId="{D01CA38F-EA27-4276-913C-346A5D63A195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42:09.770" v="894" actId="20577"/>
          <ac:spMkLst>
            <pc:docMk/>
            <pc:sldMk cId="1921593535" sldId="312"/>
            <ac:spMk id="12" creationId="{A32F4693-4F18-40A5-917F-EC7FA7BE1F01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43:05.067" v="902" actId="20577"/>
          <ac:spMkLst>
            <pc:docMk/>
            <pc:sldMk cId="1921593535" sldId="312"/>
            <ac:spMk id="13" creationId="{8EE4033F-1502-41B5-997D-3EB09F726752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43:41.067" v="909" actId="20577"/>
          <ac:spMkLst>
            <pc:docMk/>
            <pc:sldMk cId="1921593535" sldId="312"/>
            <ac:spMk id="14" creationId="{0DCB135B-D690-4B32-8370-7508AB538984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44:19.035" v="924" actId="20577"/>
          <ac:spMkLst>
            <pc:docMk/>
            <pc:sldMk cId="1921593535" sldId="312"/>
            <ac:spMk id="16" creationId="{3E339E7E-8255-4829-B1D9-720459E0DBA3}"/>
          </ac:spMkLst>
        </pc:spChg>
      </pc:sldChg>
      <pc:sldChg chg="addSp delSp modSp add ord replId">
        <pc:chgData name="Subbarao Avinash" userId="S::avinash.kala@nexturntech.com::31968115-b9c1-417e-8e43-a3f3797d0324" providerId="AD" clId="Web-{99327F07-2DC6-4E97-9319-C2C526DD4166}" dt="2021-10-26T20:54:08.493" v="1068"/>
        <pc:sldMkLst>
          <pc:docMk/>
          <pc:sldMk cId="2167042687" sldId="313"/>
        </pc:sldMkLst>
        <pc:spChg chg="add mod">
          <ac:chgData name="Subbarao Avinash" userId="S::avinash.kala@nexturntech.com::31968115-b9c1-417e-8e43-a3f3797d0324" providerId="AD" clId="Web-{99327F07-2DC6-4E97-9319-C2C526DD4166}" dt="2021-10-26T20:53:34.572" v="1059" actId="1076"/>
          <ac:spMkLst>
            <pc:docMk/>
            <pc:sldMk cId="2167042687" sldId="313"/>
            <ac:spMk id="4" creationId="{C85E5482-0FC3-4D28-B01A-6E4E0FD2AA8B}"/>
          </ac:spMkLst>
        </pc:spChg>
        <pc:spChg chg="add">
          <ac:chgData name="Subbarao Avinash" userId="S::avinash.kala@nexturntech.com::31968115-b9c1-417e-8e43-a3f3797d0324" providerId="AD" clId="Web-{99327F07-2DC6-4E97-9319-C2C526DD4166}" dt="2021-10-26T20:54:08.493" v="1068"/>
          <ac:spMkLst>
            <pc:docMk/>
            <pc:sldMk cId="2167042687" sldId="313"/>
            <ac:spMk id="5" creationId="{1E9EE18F-0A7C-4E79-98BD-064E53953BB8}"/>
          </ac:spMkLst>
        </pc:spChg>
        <pc:spChg chg="mod">
          <ac:chgData name="Subbarao Avinash" userId="S::avinash.kala@nexturntech.com::31968115-b9c1-417e-8e43-a3f3797d0324" providerId="AD" clId="Web-{99327F07-2DC6-4E97-9319-C2C526DD4166}" dt="2021-10-26T20:52:14.572" v="1038" actId="20577"/>
          <ac:spMkLst>
            <pc:docMk/>
            <pc:sldMk cId="2167042687" sldId="313"/>
            <ac:spMk id="6" creationId="{187E739A-1F35-4FCD-8770-8944479FE612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54:06.650" v="1067" actId="1076"/>
          <ac:spMkLst>
            <pc:docMk/>
            <pc:sldMk cId="2167042687" sldId="313"/>
            <ac:spMk id="10" creationId="{C7405F35-D33E-4462-9C12-CC12A39A44EF}"/>
          </ac:spMkLst>
        </pc:spChg>
        <pc:picChg chg="add mod">
          <ac:chgData name="Subbarao Avinash" userId="S::avinash.kala@nexturntech.com::31968115-b9c1-417e-8e43-a3f3797d0324" providerId="AD" clId="Web-{99327F07-2DC6-4E97-9319-C2C526DD4166}" dt="2021-10-26T20:52:47.150" v="1048" actId="1076"/>
          <ac:picMkLst>
            <pc:docMk/>
            <pc:sldMk cId="2167042687" sldId="313"/>
            <ac:picMk id="2" creationId="{4D1A6CBC-DEB1-4F1B-8DE5-C40CB3E7F498}"/>
          </ac:picMkLst>
        </pc:picChg>
        <pc:picChg chg="add mod">
          <ac:chgData name="Subbarao Avinash" userId="S::avinash.kala@nexturntech.com::31968115-b9c1-417e-8e43-a3f3797d0324" providerId="AD" clId="Web-{99327F07-2DC6-4E97-9319-C2C526DD4166}" dt="2021-10-26T20:53:37.322" v="1060" actId="1076"/>
          <ac:picMkLst>
            <pc:docMk/>
            <pc:sldMk cId="2167042687" sldId="313"/>
            <ac:picMk id="3" creationId="{4ABE9B46-139B-4AA3-A5F8-1FCE3383AB63}"/>
          </ac:picMkLst>
        </pc:picChg>
        <pc:picChg chg="del">
          <ac:chgData name="Subbarao Avinash" userId="S::avinash.kala@nexturntech.com::31968115-b9c1-417e-8e43-a3f3797d0324" providerId="AD" clId="Web-{99327F07-2DC6-4E97-9319-C2C526DD4166}" dt="2021-10-26T20:52:18.478" v="1040"/>
          <ac:picMkLst>
            <pc:docMk/>
            <pc:sldMk cId="2167042687" sldId="313"/>
            <ac:picMk id="8" creationId="{4C916E3D-B4B2-43C2-9763-037A960029FC}"/>
          </ac:picMkLst>
        </pc:picChg>
        <pc:picChg chg="del">
          <ac:chgData name="Subbarao Avinash" userId="S::avinash.kala@nexturntech.com::31968115-b9c1-417e-8e43-a3f3797d0324" providerId="AD" clId="Web-{99327F07-2DC6-4E97-9319-C2C526DD4166}" dt="2021-10-26T20:52:17.056" v="1039"/>
          <ac:picMkLst>
            <pc:docMk/>
            <pc:sldMk cId="2167042687" sldId="313"/>
            <ac:picMk id="9" creationId="{E46812BE-587C-448E-8527-3199EBFA3D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F3A88-5542-2742-AF33-FBFF3C8522C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38B93-8BAC-6243-8133-0973B962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5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8B93-8BAC-6243-8133-0973B962BE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8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8B93-8BAC-6243-8133-0973B962BE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8B93-8BAC-6243-8133-0973B962BE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5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8B93-8BAC-6243-8133-0973B962BE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87a66508e_0_42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Gill Sans MT" panose="020B0502020104020203" pitchFamily="34" charset="77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e87a66508e_0_42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 MT" panose="020B0502020104020203" pitchFamily="34" charset="77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02" name="Google Shape;102;ge87a66508e_0_42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 MT" panose="020B0502020104020203" pitchFamily="34" charset="77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03" name="Google Shape;103;ge87a66508e_0_42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 MT" panose="020B0502020104020203" pitchFamily="34" charset="77"/>
                <a:ea typeface="Gill Sans MT" panose="020B0502020104020203" pitchFamily="34" charset="77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5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87a66508e_0_48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e87a66508e_0_485"/>
          <p:cNvSpPr txBox="1">
            <a:spLocks noGrp="1"/>
          </p:cNvSpPr>
          <p:nvPr>
            <p:ph type="body" idx="1"/>
          </p:nvPr>
        </p:nvSpPr>
        <p:spPr>
          <a:xfrm rot="5400000">
            <a:off x="4527904" y="-1060618"/>
            <a:ext cx="3450600" cy="9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ge87a66508e_0_48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ge87a66508e_0_48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ge87a66508e_0_48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3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87a66508e_0_491"/>
          <p:cNvSpPr txBox="1">
            <a:spLocks noGrp="1"/>
          </p:cNvSpPr>
          <p:nvPr>
            <p:ph type="title"/>
          </p:nvPr>
        </p:nvSpPr>
        <p:spPr>
          <a:xfrm rot="5400000">
            <a:off x="7917003" y="2321023"/>
            <a:ext cx="4659900" cy="1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ge87a66508e_0_491"/>
          <p:cNvSpPr txBox="1">
            <a:spLocks noGrp="1"/>
          </p:cNvSpPr>
          <p:nvPr>
            <p:ph type="body" idx="1"/>
          </p:nvPr>
        </p:nvSpPr>
        <p:spPr>
          <a:xfrm rot="5400000">
            <a:off x="3029152" y="-785477"/>
            <a:ext cx="4659900" cy="7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ge87a66508e_0_49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e87a66508e_0_49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ge87a66508e_0_49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4" name="Google Shape;174;ge87a66508e_0_491"/>
          <p:cNvCxnSpPr/>
          <p:nvPr/>
        </p:nvCxnSpPr>
        <p:spPr>
          <a:xfrm>
            <a:off x="9439111" y="798973"/>
            <a:ext cx="0" cy="465990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84426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630085-3D7C-1E47-A244-879D8BA8EE73}"/>
              </a:ext>
            </a:extLst>
          </p:cNvPr>
          <p:cNvSpPr/>
          <p:nvPr userDrawn="1"/>
        </p:nvSpPr>
        <p:spPr>
          <a:xfrm>
            <a:off x="0" y="0"/>
            <a:ext cx="12192000" cy="4738255"/>
          </a:xfrm>
          <a:prstGeom prst="rect">
            <a:avLst/>
          </a:prstGeom>
          <a:solidFill>
            <a:srgbClr val="171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ge87a66508e_0_422"/>
          <p:cNvSpPr txBox="1">
            <a:spLocks noGrp="1"/>
          </p:cNvSpPr>
          <p:nvPr>
            <p:ph type="title"/>
          </p:nvPr>
        </p:nvSpPr>
        <p:spPr>
          <a:xfrm>
            <a:off x="374072" y="5009927"/>
            <a:ext cx="11416145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latin typeface="Gill Sans MT" panose="020B0502020104020203" pitchFamily="34" charset="77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CE39C9F4-9B84-C642-96FA-43FC6E3E0C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929" y="-9819"/>
            <a:ext cx="117538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4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630085-3D7C-1E47-A244-879D8BA8EE7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1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ge87a66508e_0_422"/>
          <p:cNvSpPr txBox="1">
            <a:spLocks noGrp="1"/>
          </p:cNvSpPr>
          <p:nvPr>
            <p:ph type="title"/>
          </p:nvPr>
        </p:nvSpPr>
        <p:spPr>
          <a:xfrm>
            <a:off x="387927" y="2904450"/>
            <a:ext cx="11416145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873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630085-3D7C-1E47-A244-879D8BA8EE73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71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ge87a66508e_0_422"/>
          <p:cNvSpPr txBox="1">
            <a:spLocks noGrp="1"/>
          </p:cNvSpPr>
          <p:nvPr>
            <p:ph type="title"/>
          </p:nvPr>
        </p:nvSpPr>
        <p:spPr>
          <a:xfrm>
            <a:off x="7467599" y="1587854"/>
            <a:ext cx="4184072" cy="545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latin typeface="Gill Sans MT" panose="020B0502020104020203" pitchFamily="34" charset="77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" name="Google Shape;100;ge87a66508e_0_422">
            <a:extLst>
              <a:ext uri="{FF2B5EF4-FFF2-40B4-BE49-F238E27FC236}">
                <a16:creationId xmlns:a16="http://schemas.microsoft.com/office/drawing/2014/main" id="{CE3BE093-8F82-E347-A8A8-A7E2E2B17F85}"/>
              </a:ext>
            </a:extLst>
          </p:cNvPr>
          <p:cNvSpPr txBox="1">
            <a:spLocks/>
          </p:cNvSpPr>
          <p:nvPr userDrawn="1"/>
        </p:nvSpPr>
        <p:spPr>
          <a:xfrm>
            <a:off x="0" y="2640800"/>
            <a:ext cx="60960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 panose="020B0502020104020203" pitchFamily="34" charset="77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72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2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87a66508e_0_444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3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e87a66508e_0_444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ge87a66508e_0_44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e87a66508e_0_44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e87a66508e_0_44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46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87a66508e_0_450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7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e87a66508e_0_450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200" cy="3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ge87a66508e_0_450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200" cy="3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ge87a66508e_0_45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e87a66508e_0_45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e87a66508e_0_45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911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87a66508e_0_457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800" cy="1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e87a66508e_0_457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ge87a66508e_0_457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200" cy="26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e87a66508e_0_457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200" cy="8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ge87a66508e_0_457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200" cy="26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ge87a66508e_0_45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e87a66508e_0_45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e87a66508e_0_45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965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87a66508e_0_466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00" cy="22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e87a66508e_0_466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600" cy="46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e87a66508e_0_466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100" cy="22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ge87a66508e_0_46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e87a66508e_0_46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e87a66508e_0_46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0" name="Google Shape;150;ge87a66508e_0_466"/>
          <p:cNvCxnSpPr/>
          <p:nvPr/>
        </p:nvCxnSpPr>
        <p:spPr>
          <a:xfrm>
            <a:off x="1448280" y="3205491"/>
            <a:ext cx="32694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0349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e87a66508e_0_474"/>
          <p:cNvGrpSpPr/>
          <p:nvPr/>
        </p:nvGrpSpPr>
        <p:grpSpPr>
          <a:xfrm>
            <a:off x="7477387" y="482170"/>
            <a:ext cx="4074600" cy="5149200"/>
            <a:chOff x="7477387" y="482170"/>
            <a:chExt cx="4074600" cy="5149200"/>
          </a:xfrm>
        </p:grpSpPr>
        <p:sp>
          <p:nvSpPr>
            <p:cNvPr id="153" name="Google Shape;153;ge87a66508e_0_474"/>
            <p:cNvSpPr/>
            <p:nvPr/>
          </p:nvSpPr>
          <p:spPr>
            <a:xfrm>
              <a:off x="7477387" y="482170"/>
              <a:ext cx="4074600" cy="5149200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12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25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e87a66508e_0_474"/>
            <p:cNvSpPr/>
            <p:nvPr/>
          </p:nvSpPr>
          <p:spPr>
            <a:xfrm>
              <a:off x="7790446" y="812506"/>
              <a:ext cx="3450300" cy="4466400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38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ge87a66508e_0_474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0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e87a66508e_0_474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200" cy="3866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ge87a66508e_0_474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5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8" name="Google Shape;158;ge87a66508e_0_474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ge87a66508e_0_474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ge87a66508e_0_47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1" name="Google Shape;161;ge87a66508e_0_474"/>
          <p:cNvCxnSpPr/>
          <p:nvPr/>
        </p:nvCxnSpPr>
        <p:spPr>
          <a:xfrm>
            <a:off x="1447382" y="3143605"/>
            <a:ext cx="55275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7687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87a66508e_0_41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ge87a66508e_0_41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ge87a66508e_0_4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Gill Sans MT" panose="020B0502020104020203" pitchFamily="34" charset="77"/>
                <a:ea typeface="Gill Sans MT" panose="020B0502020104020203" pitchFamily="34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96" name="Google Shape;96;ge87a66508e_0_41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Gill Sans MT" panose="020B0502020104020203" pitchFamily="34" charset="77"/>
                <a:ea typeface="Gill Sans MT" panose="020B0502020104020203" pitchFamily="34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97" name="Google Shape;97;ge87a66508e_0_4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 MT" panose="020B0502020104020203" pitchFamily="34" charset="77"/>
                <a:ea typeface="Gill Sans MT" panose="020B0502020104020203" pitchFamily="34" charset="77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691845-8B92-5F4A-AA05-F6827A23D981}"/>
              </a:ext>
            </a:extLst>
          </p:cNvPr>
          <p:cNvSpPr txBox="1"/>
          <p:nvPr userDrawn="1"/>
        </p:nvSpPr>
        <p:spPr>
          <a:xfrm>
            <a:off x="10236528" y="6445459"/>
            <a:ext cx="18644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>
                <a:latin typeface="Gill Sans MT" panose="020B0502020104020203" pitchFamily="34" charset="77"/>
              </a:rPr>
              <a:t>© 2021 NexTurn Inc.</a:t>
            </a:r>
          </a:p>
        </p:txBody>
      </p:sp>
    </p:spTree>
    <p:extLst>
      <p:ext uri="{BB962C8B-B14F-4D97-AF65-F5344CB8AC3E}">
        <p14:creationId xmlns:p14="http://schemas.microsoft.com/office/powerpoint/2010/main" val="27956188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6" r:id="rId3"/>
    <p:sldLayoutId id="214748368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6ADE-9BE7-6B44-89FB-526C6C47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0" y="5624623"/>
            <a:ext cx="11416145" cy="1363168"/>
          </a:xfrm>
        </p:spPr>
        <p:txBody>
          <a:bodyPr>
            <a:noAutofit/>
          </a:bodyPr>
          <a:lstStyle/>
          <a:p>
            <a:r>
              <a:rPr lang="en-US" dirty="0"/>
              <a:t>nex</a:t>
            </a:r>
            <a:r>
              <a:rPr lang="en-US" sz="2000" dirty="0"/>
              <a:t>T</a:t>
            </a:r>
            <a:r>
              <a:rPr lang="en-US" dirty="0"/>
              <a:t>urn is a global technology services firm specialized in providing end-to-end cloud services. We help clients accelerate their innovation &amp; digital transformation journey by unlocking full value of cloud.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DBC654E-13B8-4B74-9F01-C9287AA8CBAC}"/>
              </a:ext>
            </a:extLst>
          </p:cNvPr>
          <p:cNvSpPr txBox="1">
            <a:spLocks/>
          </p:cNvSpPr>
          <p:nvPr/>
        </p:nvSpPr>
        <p:spPr>
          <a:xfrm>
            <a:off x="59913" y="4920809"/>
            <a:ext cx="7230893" cy="76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 panose="020B0502020104020203" pitchFamily="34" charset="77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kern="0" dirty="0">
                <a:latin typeface="Gill Sans MT"/>
              </a:rPr>
              <a:t>TIC-TAC-TOE GAME</a:t>
            </a:r>
          </a:p>
          <a:p>
            <a:pPr algn="ctr"/>
            <a:r>
              <a:rPr lang="en-US" sz="1600" kern="0" dirty="0">
                <a:latin typeface="Gill Sans MT"/>
              </a:rPr>
              <a:t>(Implementation for Assessment)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2377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379040-6B61-4ECA-A06A-B3F2683737F8}"/>
              </a:ext>
            </a:extLst>
          </p:cNvPr>
          <p:cNvSpPr txBox="1"/>
          <p:nvPr/>
        </p:nvSpPr>
        <p:spPr>
          <a:xfrm>
            <a:off x="554967" y="368060"/>
            <a:ext cx="10593236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ea typeface="+mn-lt"/>
                <a:cs typeface="+mn-lt"/>
              </a:rPr>
              <a:t>Problem Statement: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Build a multiplayer tic-tac-toe game on web, desktop and mobile using any programming</a:t>
            </a:r>
            <a:endParaRPr lang="en-US" dirty="0">
              <a:cs typeface="Arial"/>
            </a:endParaRPr>
          </a:p>
          <a:p>
            <a:r>
              <a:rPr lang="en-GB" dirty="0">
                <a:ea typeface="+mn-lt"/>
                <a:cs typeface="+mn-lt"/>
              </a:rPr>
              <a:t>language of choice open-source software and host it on cloud. Keep a log on all player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moves.</a:t>
            </a:r>
            <a:endParaRPr lang="en-GB" dirty="0"/>
          </a:p>
          <a:p>
            <a:pPr marL="342900" indent="-342900">
              <a:buAutoNum type="alphaLcPeriod"/>
            </a:pPr>
            <a:r>
              <a:rPr lang="en-GB" dirty="0">
                <a:ea typeface="+mn-lt"/>
                <a:cs typeface="+mn-lt"/>
              </a:rPr>
              <a:t>Advanced option</a:t>
            </a:r>
            <a:endParaRPr lang="en-GB" dirty="0">
              <a:cs typeface="Arial"/>
            </a:endParaRPr>
          </a:p>
          <a:p>
            <a:pPr marL="800100" lvl="1" indent="-342900">
              <a:buAutoNum type="romanUcPeriod"/>
            </a:pPr>
            <a:r>
              <a:rPr lang="en-GB" dirty="0">
                <a:ea typeface="+mn-lt"/>
                <a:cs typeface="+mn-lt"/>
              </a:rPr>
              <a:t>Create a version for human to computer play</a:t>
            </a:r>
          </a:p>
          <a:p>
            <a:pPr marL="800100" lvl="1" indent="-342900">
              <a:buAutoNum type="romanUcPeriod"/>
            </a:pPr>
            <a:r>
              <a:rPr lang="en-GB" dirty="0">
                <a:ea typeface="+mn-lt"/>
                <a:cs typeface="+mn-lt"/>
              </a:rPr>
              <a:t>Write a prediction algorithm to predict the human players next move</a:t>
            </a:r>
            <a:endParaRPr lang="en-GB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6E6E7-F3C5-4474-9F34-28FDAC13A45F}"/>
              </a:ext>
            </a:extLst>
          </p:cNvPr>
          <p:cNvSpPr txBox="1"/>
          <p:nvPr/>
        </p:nvSpPr>
        <p:spPr>
          <a:xfrm>
            <a:off x="554967" y="3099758"/>
            <a:ext cx="10593236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cs typeface="Arial"/>
              </a:rPr>
              <a:t>Solution Description:</a:t>
            </a:r>
          </a:p>
          <a:p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Develop Web version of the game with 2 modes -</a:t>
            </a:r>
            <a:endParaRPr lang="en-GB" dirty="0"/>
          </a:p>
          <a:p>
            <a:pPr marL="800100" lvl="1" indent="-342900">
              <a:buAutoNum type="arabicPeriod"/>
            </a:pPr>
            <a:r>
              <a:rPr lang="en-GB" dirty="0">
                <a:cs typeface="Arial"/>
              </a:rPr>
              <a:t>Single Player – The player will play the game against Computer</a:t>
            </a:r>
          </a:p>
          <a:p>
            <a:pPr marL="800100" lvl="1" indent="-342900">
              <a:buAutoNum type="arabicPeriod"/>
            </a:pPr>
            <a:r>
              <a:rPr lang="en-GB" dirty="0">
                <a:cs typeface="Arial"/>
              </a:rPr>
              <a:t>Multiplayer – Player will join the game room and will wait till another player joins. As the other player joins, the game panel is displayed and the game commences. </a:t>
            </a:r>
          </a:p>
          <a:p>
            <a:pPr marL="342900" indent="-342900">
              <a:buFont typeface="Arial"/>
              <a:buChar char="•"/>
            </a:pPr>
            <a:r>
              <a:rPr lang="en-GB" dirty="0">
                <a:cs typeface="Arial"/>
              </a:rPr>
              <a:t>End conditions of the game is as below -</a:t>
            </a:r>
          </a:p>
          <a:p>
            <a:pPr marL="800100" lvl="1" indent="-342900">
              <a:buFont typeface="Arial"/>
              <a:buChar char="•"/>
            </a:pPr>
            <a:r>
              <a:rPr lang="en-GB" dirty="0">
                <a:cs typeface="Arial"/>
              </a:rPr>
              <a:t>Win – If the player completes a row/column/diagonal with their symbol. Winner will be </a:t>
            </a:r>
            <a:r>
              <a:rPr lang="en-GB" dirty="0" err="1">
                <a:cs typeface="Arial"/>
              </a:rPr>
              <a:t>inspite</a:t>
            </a:r>
            <a:r>
              <a:rPr lang="en-GB" dirty="0">
                <a:cs typeface="Arial"/>
              </a:rPr>
              <a:t> of empty cells available to be filled.</a:t>
            </a:r>
          </a:p>
          <a:p>
            <a:pPr marL="800100" lvl="1" indent="-342900">
              <a:buFont typeface="Arial"/>
              <a:buChar char="•"/>
            </a:pPr>
            <a:r>
              <a:rPr lang="en-GB" dirty="0">
                <a:cs typeface="Arial"/>
              </a:rPr>
              <a:t>Draw - If either of the players cannot fulfil a condition for a Win as mentioned above.</a:t>
            </a:r>
          </a:p>
          <a:p>
            <a:pPr marL="342900" indent="-342900">
              <a:buFont typeface="Arial"/>
              <a:buChar char="•"/>
            </a:pPr>
            <a:r>
              <a:rPr lang="en-GB" dirty="0">
                <a:cs typeface="Arial"/>
              </a:rPr>
              <a:t>Every step of the player is recorded and refreshed immediately.</a:t>
            </a:r>
          </a:p>
          <a:p>
            <a:pPr marL="342900" indent="-342900">
              <a:buFont typeface="Arial"/>
              <a:buChar char="•"/>
            </a:pPr>
            <a:r>
              <a:rPr lang="en-GB" dirty="0">
                <a:cs typeface="Arial"/>
              </a:rPr>
              <a:t>A filled cell cannot be filled again.</a:t>
            </a:r>
          </a:p>
        </p:txBody>
      </p:sp>
    </p:spTree>
    <p:extLst>
      <p:ext uri="{BB962C8B-B14F-4D97-AF65-F5344CB8AC3E}">
        <p14:creationId xmlns:p14="http://schemas.microsoft.com/office/powerpoint/2010/main" val="191199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379040-6B61-4ECA-A06A-B3F2683737F8}"/>
              </a:ext>
            </a:extLst>
          </p:cNvPr>
          <p:cNvSpPr txBox="1"/>
          <p:nvPr/>
        </p:nvSpPr>
        <p:spPr>
          <a:xfrm>
            <a:off x="468703" y="51758"/>
            <a:ext cx="10593236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cs typeface="Arial"/>
              </a:rPr>
              <a:t>Assumptions:</a:t>
            </a:r>
          </a:p>
          <a:p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A 3x3 matrix is considered as an initial requirement for the solution implementation.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As it is a one of a game, we are not recording any history of games played.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Json file is used as a temporary storage to handle operations.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Have used a VM for deployment.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Security features like authentication, OWASP top ten vulnerability checks have been parked for a later stage.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Monolithic application with all the game controls implemented in REST, to keep it extendible.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Implemented Web Version alone as a Vanilla implementation. Can extend to Desktop and Mobile versions using JAVAFX and Android/Angular respectively.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239D7-D461-451F-98AC-EB1137EDBD9B}"/>
              </a:ext>
            </a:extLst>
          </p:cNvPr>
          <p:cNvSpPr txBox="1"/>
          <p:nvPr/>
        </p:nvSpPr>
        <p:spPr>
          <a:xfrm>
            <a:off x="468702" y="3401682"/>
            <a:ext cx="10593236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cs typeface="Arial"/>
              </a:rPr>
              <a:t>Patterns Used:</a:t>
            </a:r>
          </a:p>
          <a:p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MVC design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RESTful Web Services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AJAX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Singleton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Front Controller</a:t>
            </a:r>
          </a:p>
          <a:p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 dirty="0" err="1">
                <a:cs typeface="Arial"/>
              </a:rPr>
              <a:t>MiniMax</a:t>
            </a:r>
            <a:r>
              <a:rPr lang="en-GB" dirty="0">
                <a:cs typeface="Arial"/>
              </a:rPr>
              <a:t> algorithm (Game Theory) - to predict the next possible move of the player.</a:t>
            </a: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866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7A4BAC-2FC7-47F8-83D9-6E569C841495}"/>
              </a:ext>
            </a:extLst>
          </p:cNvPr>
          <p:cNvSpPr/>
          <p:nvPr/>
        </p:nvSpPr>
        <p:spPr>
          <a:xfrm>
            <a:off x="1972574" y="5056517"/>
            <a:ext cx="9517809" cy="9201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Arial"/>
              </a:rPr>
              <a:t>OS</a:t>
            </a:r>
            <a:endParaRPr lang="en-GB">
              <a:solidFill>
                <a:schemeClr val="tx1"/>
              </a:solidFill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0A6EE4-46F4-469F-B7CF-E28C0E85F356}"/>
              </a:ext>
            </a:extLst>
          </p:cNvPr>
          <p:cNvSpPr/>
          <p:nvPr/>
        </p:nvSpPr>
        <p:spPr>
          <a:xfrm>
            <a:off x="1971675" y="4135467"/>
            <a:ext cx="9517809" cy="920150"/>
          </a:xfrm>
          <a:prstGeom prst="rect">
            <a:avLst/>
          </a:prstGeom>
          <a:solidFill>
            <a:srgbClr val="1F1F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Arial"/>
              </a:rPr>
              <a:t>JAVA 11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3BFE8B-4534-410B-A788-CE6964872B00}"/>
              </a:ext>
            </a:extLst>
          </p:cNvPr>
          <p:cNvSpPr/>
          <p:nvPr/>
        </p:nvSpPr>
        <p:spPr>
          <a:xfrm>
            <a:off x="6499644" y="2639324"/>
            <a:ext cx="5003318" cy="149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Arial"/>
              </a:rPr>
              <a:t>Spring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B28F49-3B67-4E27-B667-D8B665DD21D3}"/>
              </a:ext>
            </a:extLst>
          </p:cNvPr>
          <p:cNvSpPr/>
          <p:nvPr/>
        </p:nvSpPr>
        <p:spPr>
          <a:xfrm>
            <a:off x="762180" y="1703896"/>
            <a:ext cx="1092678" cy="3349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Arial"/>
              </a:rPr>
              <a:t>Maven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C5955C-2583-4F9D-BF4A-4DB87E7692FC}"/>
              </a:ext>
            </a:extLst>
          </p:cNvPr>
          <p:cNvSpPr/>
          <p:nvPr/>
        </p:nvSpPr>
        <p:spPr>
          <a:xfrm>
            <a:off x="1968979" y="2637527"/>
            <a:ext cx="1639018" cy="1495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Arial"/>
              </a:rPr>
              <a:t>Jackson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12572B-BF8F-4DDE-ABC9-E587F13001F9}"/>
              </a:ext>
            </a:extLst>
          </p:cNvPr>
          <p:cNvSpPr/>
          <p:nvPr/>
        </p:nvSpPr>
        <p:spPr>
          <a:xfrm>
            <a:off x="3607998" y="2637526"/>
            <a:ext cx="1452111" cy="14952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Arial"/>
              </a:rPr>
              <a:t>Lombok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D77711-1273-4381-A7F6-47361A28E192}"/>
              </a:ext>
            </a:extLst>
          </p:cNvPr>
          <p:cNvSpPr/>
          <p:nvPr/>
        </p:nvSpPr>
        <p:spPr>
          <a:xfrm>
            <a:off x="5060110" y="2637526"/>
            <a:ext cx="1437734" cy="149524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Arial"/>
              </a:rPr>
              <a:t>JSTL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2F4693-4F18-40A5-917F-EC7FA7BE1F01}"/>
              </a:ext>
            </a:extLst>
          </p:cNvPr>
          <p:cNvSpPr/>
          <p:nvPr/>
        </p:nvSpPr>
        <p:spPr>
          <a:xfrm>
            <a:off x="6612866" y="3097601"/>
            <a:ext cx="1437734" cy="920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Arial"/>
              </a:rPr>
              <a:t>MVC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3B3458-564A-47F4-B909-1FA111634D3E}"/>
              </a:ext>
            </a:extLst>
          </p:cNvPr>
          <p:cNvSpPr/>
          <p:nvPr/>
        </p:nvSpPr>
        <p:spPr>
          <a:xfrm>
            <a:off x="8179998" y="3097601"/>
            <a:ext cx="1437734" cy="9201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Arial"/>
              </a:rPr>
              <a:t>Tomcat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CA38F-EA27-4276-913C-346A5D63A195}"/>
              </a:ext>
            </a:extLst>
          </p:cNvPr>
          <p:cNvSpPr/>
          <p:nvPr/>
        </p:nvSpPr>
        <p:spPr>
          <a:xfrm>
            <a:off x="9761506" y="3097600"/>
            <a:ext cx="1437734" cy="920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Arial"/>
              </a:rPr>
              <a:t>WebSocket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E4033F-1502-41B5-997D-3EB09F726752}"/>
              </a:ext>
            </a:extLst>
          </p:cNvPr>
          <p:cNvSpPr/>
          <p:nvPr/>
        </p:nvSpPr>
        <p:spPr>
          <a:xfrm>
            <a:off x="1968081" y="1716477"/>
            <a:ext cx="9532187" cy="920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cs typeface="Arial"/>
              </a:rPr>
              <a:t>jsp</a:t>
            </a:r>
            <a:r>
              <a:rPr lang="en-GB" dirty="0">
                <a:solidFill>
                  <a:schemeClr val="tx1"/>
                </a:solidFill>
                <a:cs typeface="Arial"/>
              </a:rPr>
              <a:t>, html, </a:t>
            </a:r>
            <a:r>
              <a:rPr lang="en-GB" dirty="0" err="1">
                <a:solidFill>
                  <a:schemeClr val="tx1"/>
                </a:solidFill>
                <a:cs typeface="Arial"/>
              </a:rPr>
              <a:t>javascript</a:t>
            </a:r>
            <a:endParaRPr lang="en-GB">
              <a:solidFill>
                <a:schemeClr val="tx1"/>
              </a:solidFill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CB135B-D690-4B32-8370-7508AB538984}"/>
              </a:ext>
            </a:extLst>
          </p:cNvPr>
          <p:cNvSpPr txBox="1"/>
          <p:nvPr/>
        </p:nvSpPr>
        <p:spPr>
          <a:xfrm>
            <a:off x="7335688" y="27205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Spring Framework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3E339E7E-8255-4829-B1D9-720459E0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101" y="133150"/>
            <a:ext cx="7230893" cy="767460"/>
          </a:xfrm>
        </p:spPr>
        <p:txBody>
          <a:bodyPr/>
          <a:lstStyle/>
          <a:p>
            <a:pPr algn="ctr"/>
            <a:r>
              <a:rPr lang="en-US" dirty="0">
                <a:latin typeface="Gill Sans MT"/>
              </a:rPr>
              <a:t>Technology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9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2101" y="133150"/>
            <a:ext cx="7230893" cy="767460"/>
          </a:xfrm>
        </p:spPr>
        <p:txBody>
          <a:bodyPr/>
          <a:lstStyle/>
          <a:p>
            <a:pPr algn="ctr"/>
            <a:r>
              <a:rPr lang="en-US" dirty="0">
                <a:latin typeface="Gill Sans MT"/>
              </a:rPr>
              <a:t>Architecture</a:t>
            </a:r>
            <a:endParaRPr lang="en-US" dirty="0"/>
          </a:p>
        </p:txBody>
      </p:sp>
      <p:pic>
        <p:nvPicPr>
          <p:cNvPr id="2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C3C437B0-B8F0-4D9C-BE06-0E7711901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19" y="1285790"/>
            <a:ext cx="8264105" cy="428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3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7E739A-1F35-4FCD-8770-8944479F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73" y="-613"/>
            <a:ext cx="10005866" cy="617780"/>
          </a:xfrm>
        </p:spPr>
        <p:txBody>
          <a:bodyPr/>
          <a:lstStyle/>
          <a:p>
            <a:r>
              <a:rPr lang="en-GB" dirty="0">
                <a:latin typeface="Gill Sans MT"/>
              </a:rPr>
              <a:t>User Journey</a:t>
            </a:r>
            <a:endParaRPr lang="en-GB" dirty="0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4C916E3D-B4B2-43C2-9763-037A9600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136" y="858395"/>
            <a:ext cx="5316747" cy="5716303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E46812BE-587C-448E-8527-3199EBF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79" y="854015"/>
            <a:ext cx="4160033" cy="578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9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7E739A-1F35-4FCD-8770-8944479F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73" y="-613"/>
            <a:ext cx="10005866" cy="617780"/>
          </a:xfrm>
        </p:spPr>
        <p:txBody>
          <a:bodyPr/>
          <a:lstStyle/>
          <a:p>
            <a:r>
              <a:rPr lang="en-GB" dirty="0">
                <a:latin typeface="Gill Sans MT"/>
              </a:rPr>
              <a:t>Communication Protocol</a:t>
            </a:r>
            <a:endParaRPr lang="en-US" dirty="0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D1A6CBC-DEB1-4F1B-8DE5-C40CB3E7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8" y="4572213"/>
            <a:ext cx="9788105" cy="1077874"/>
          </a:xfrm>
          <a:prstGeom prst="rect">
            <a:avLst/>
          </a:prstGeom>
        </p:spPr>
      </p:pic>
      <p:pic>
        <p:nvPicPr>
          <p:cNvPr id="3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4ABE9B46-139B-4AA3-A5F8-1FCE3383A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891" y="1810583"/>
            <a:ext cx="7056407" cy="1080230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C85E5482-0FC3-4D28-B01A-6E4E0FD2AA8B}"/>
              </a:ext>
            </a:extLst>
          </p:cNvPr>
          <p:cNvSpPr txBox="1">
            <a:spLocks/>
          </p:cNvSpPr>
          <p:nvPr/>
        </p:nvSpPr>
        <p:spPr>
          <a:xfrm>
            <a:off x="425035" y="1316353"/>
            <a:ext cx="10005866" cy="61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 panose="020B0502020104020203" pitchFamily="34" charset="77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kern="0" dirty="0">
                <a:latin typeface="Arial"/>
              </a:rPr>
              <a:t>Single Player: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C7405F35-D33E-4462-9C12-CC12A39A44EF}"/>
              </a:ext>
            </a:extLst>
          </p:cNvPr>
          <p:cNvSpPr txBox="1">
            <a:spLocks/>
          </p:cNvSpPr>
          <p:nvPr/>
        </p:nvSpPr>
        <p:spPr>
          <a:xfrm>
            <a:off x="496921" y="3832390"/>
            <a:ext cx="10005866" cy="61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 panose="020B0502020104020203" pitchFamily="34" charset="77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kern="0" dirty="0">
                <a:latin typeface="Arial"/>
              </a:rPr>
              <a:t>Multi Player: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EE18F-0A7C-4E79-98BD-064E53953BB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704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1579" y="300251"/>
            <a:ext cx="9603300" cy="49131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E44536-282D-426C-B367-67F0550D9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1959"/>
            <a:ext cx="6222520" cy="4058333"/>
          </a:xfrm>
          <a:prstGeom prst="rect">
            <a:avLst/>
          </a:prstGeom>
        </p:spPr>
      </p:pic>
      <p:pic>
        <p:nvPicPr>
          <p:cNvPr id="10" name="Picture 10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EAB95B0-3FF3-4AA9-BAF7-7194B9397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08" y="-1959"/>
            <a:ext cx="5891841" cy="4058333"/>
          </a:xfrm>
          <a:prstGeom prst="rect">
            <a:avLst/>
          </a:prstGeom>
        </p:spPr>
      </p:pic>
      <p:pic>
        <p:nvPicPr>
          <p:cNvPr id="11" name="Picture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A47BE52-A46B-491A-94EA-AAD5A391A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1" y="3362343"/>
            <a:ext cx="6222520" cy="349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78839"/>
      </p:ext>
    </p:extLst>
  </p:cSld>
  <p:clrMapOvr>
    <a:masterClrMapping/>
  </p:clrMapOvr>
</p:sld>
</file>

<file path=ppt/theme/theme1.xml><?xml version="1.0" encoding="utf-8"?>
<a:theme xmlns:a="http://schemas.openxmlformats.org/drawingml/2006/main" name="1_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6F94525AE0714198489ACDB914FD78" ma:contentTypeVersion="2" ma:contentTypeDescription="Create a new document." ma:contentTypeScope="" ma:versionID="f9ef3d92dadf13299470024123a84034">
  <xsd:schema xmlns:xsd="http://www.w3.org/2001/XMLSchema" xmlns:xs="http://www.w3.org/2001/XMLSchema" xmlns:p="http://schemas.microsoft.com/office/2006/metadata/properties" xmlns:ns2="1e108bbf-7a2a-4874-81f1-8f4c23de400c" targetNamespace="http://schemas.microsoft.com/office/2006/metadata/properties" ma:root="true" ma:fieldsID="1cb0837958f74a53fc423cbb76670693" ns2:_="">
    <xsd:import namespace="1e108bbf-7a2a-4874-81f1-8f4c23de40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108bbf-7a2a-4874-81f1-8f4c23de40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75805B-7B69-465B-AE1E-726924909DA9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1e108bbf-7a2a-4874-81f1-8f4c23de400c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633F535-A8EB-40FB-9C8E-9F9292C6F01B}">
  <ds:schemaRefs>
    <ds:schemaRef ds:uri="1e108bbf-7a2a-4874-81f1-8f4c23de400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63ECA17-E0CF-4FC1-9B3B-2FB067E53A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139</Words>
  <Application>Microsoft Office PowerPoint</Application>
  <PresentationFormat>Widescreen</PresentationFormat>
  <Paragraphs>46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1_Gallery</vt:lpstr>
      <vt:lpstr>nexTurn is a global technology services firm specialized in providing end-to-end cloud services. We help clients accelerate their innovation &amp; digital transformation journey by unlocking full value of cloud. </vt:lpstr>
      <vt:lpstr>PowerPoint Presentation</vt:lpstr>
      <vt:lpstr>PowerPoint Presentation</vt:lpstr>
      <vt:lpstr>Technology Stack</vt:lpstr>
      <vt:lpstr>Architecture</vt:lpstr>
      <vt:lpstr>User Journey</vt:lpstr>
      <vt:lpstr>Communication Protocol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NexTurn</dc:title>
  <dc:creator>saravanan karunamurthy</dc:creator>
  <cp:lastModifiedBy>hp</cp:lastModifiedBy>
  <cp:revision>337</cp:revision>
  <dcterms:created xsi:type="dcterms:W3CDTF">2021-09-20T02:25:30Z</dcterms:created>
  <dcterms:modified xsi:type="dcterms:W3CDTF">2021-10-26T21:59:11Z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0x010100EF6F94525AE0714198489ACDB914FD78</vt:lpwstr>
  </property>
</Properties>
</file>