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y="5143500" cx="9144000"/>
  <p:notesSz cx="6858000" cy="9144000"/>
  <p:embeddedFontLst>
    <p:embeddedFont>
      <p:font typeface="Lexend Light"/>
      <p:regular r:id="rId22"/>
      <p:bold r:id="rId23"/>
    </p:embeddedFont>
    <p:embeddedFont>
      <p:font typeface="Fira Sans Condensed Medium"/>
      <p:regular r:id="rId24"/>
      <p:bold r:id="rId25"/>
      <p:italic r:id="rId26"/>
      <p:boldItalic r:id="rId27"/>
    </p:embeddedFont>
    <p:embeddedFont>
      <p:font typeface="Bebas Neue"/>
      <p:regular r:id="rId28"/>
    </p:embeddedFont>
    <p:embeddedFont>
      <p:font typeface="Lexend"/>
      <p:regular r:id="rId29"/>
      <p:bold r:id="rId30"/>
    </p:embeddedFont>
    <p:embeddedFont>
      <p:font typeface="PT Sans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font" Target="fonts/LexendLight-regular.fntdata"/><Relationship Id="rId21" Type="http://schemas.openxmlformats.org/officeDocument/2006/relationships/slide" Target="slides/slide17.xml"/><Relationship Id="rId24" Type="http://schemas.openxmlformats.org/officeDocument/2006/relationships/font" Target="fonts/FiraSansCondensedMedium-regular.fntdata"/><Relationship Id="rId23" Type="http://schemas.openxmlformats.org/officeDocument/2006/relationships/font" Target="fonts/LexendLight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FiraSansCondensedMedium-italic.fntdata"/><Relationship Id="rId25" Type="http://schemas.openxmlformats.org/officeDocument/2006/relationships/font" Target="fonts/FiraSansCondensedMedium-bold.fntdata"/><Relationship Id="rId28" Type="http://schemas.openxmlformats.org/officeDocument/2006/relationships/font" Target="fonts/BebasNeue-regular.fntdata"/><Relationship Id="rId27" Type="http://schemas.openxmlformats.org/officeDocument/2006/relationships/font" Target="fonts/FiraSansCondensedMedium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Lexend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PTSans-regular.fntdata"/><Relationship Id="rId30" Type="http://schemas.openxmlformats.org/officeDocument/2006/relationships/font" Target="fonts/Lexend-bold.fntdata"/><Relationship Id="rId11" Type="http://schemas.openxmlformats.org/officeDocument/2006/relationships/slide" Target="slides/slide7.xml"/><Relationship Id="rId33" Type="http://schemas.openxmlformats.org/officeDocument/2006/relationships/font" Target="fonts/PTSans-italic.fntdata"/><Relationship Id="rId10" Type="http://schemas.openxmlformats.org/officeDocument/2006/relationships/slide" Target="slides/slide6.xml"/><Relationship Id="rId32" Type="http://schemas.openxmlformats.org/officeDocument/2006/relationships/font" Target="fonts/PTSans-bold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34" Type="http://schemas.openxmlformats.org/officeDocument/2006/relationships/font" Target="fonts/PTSans-boldItalic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3" name="Shape 1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4" name="Google Shape;1514;g136ddcb5620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5" name="Google Shape;1515;g136ddcb5620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7" name="Shape 1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8" name="Google Shape;1748;g302c40b1792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9" name="Google Shape;1749;g302c40b1792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7" name="Shape 1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8" name="Google Shape;1758;g3057005bf91_1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9" name="Google Shape;1759;g3057005bf91_1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6" name="Shape 1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7" name="Google Shape;1797;gf48d753952_0_9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8" name="Google Shape;1798;gf48d753952_0_9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2" name="Shape 1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3" name="Google Shape;1883;g3057005bf91_1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4" name="Google Shape;1884;g3057005bf91_1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0" name="Shape 1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1" name="Google Shape;1891;g30619e7282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2" name="Google Shape;1892;g30619e7282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8" name="Shape 1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9" name="Google Shape;1899;g2f8fa6e8532_9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0" name="Google Shape;1900;g2f8fa6e8532_9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0" name="Shape 1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1" name="Google Shape;1911;g309cda0c456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2" name="Google Shape;1912;g309cda0c456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0" name="Shape 1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1" name="Google Shape;1921;g302c40b1792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2" name="Google Shape;1922;g302c40b1792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2" name="Shape 1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3" name="Google Shape;1623;gf48d753952_0_8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4" name="Google Shape;1624;gf48d753952_0_8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6" name="Shape 1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7" name="Google Shape;1667;g3057005bf91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8" name="Google Shape;1668;g3057005bf91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5" name="Shape 1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6" name="Google Shape;1676;g136ddcb5620_0_42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7" name="Google Shape;1677;g136ddcb5620_0_4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2" name="Shape 1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3" name="Google Shape;1683;g136ddcb5620_0_7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4" name="Google Shape;1684;g136ddcb5620_0_7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7" name="Shape 1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8" name="Google Shape;1698;gf48d753952_0_10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9" name="Google Shape;1699;gf48d753952_0_10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5" name="Shape 1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6" name="Google Shape;1716;g28b0a4d1492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7" name="Google Shape;1717;g28b0a4d1492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4" name="Shape 1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5" name="Google Shape;1725;g136ddcb5620_0_18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6" name="Google Shape;1726;g136ddcb5620_0_18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8" name="Shape 1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9" name="Google Shape;1739;g3057005bf91_1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0" name="Google Shape;1740;g3057005bf91_1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713225" y="1620588"/>
            <a:ext cx="4847400" cy="128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39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713225" y="3030013"/>
            <a:ext cx="3858900" cy="4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Light"/>
                <a:ea typeface="Lexend Light"/>
                <a:cs typeface="Lexend Light"/>
                <a:sym typeface="Lexend L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11"/>
          <p:cNvSpPr txBox="1"/>
          <p:nvPr>
            <p:ph hasCustomPrompt="1" type="title"/>
          </p:nvPr>
        </p:nvSpPr>
        <p:spPr>
          <a:xfrm>
            <a:off x="1284000" y="1335650"/>
            <a:ext cx="6576000" cy="151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>
                <a:highlight>
                  <a:schemeClr val="accent1"/>
                </a:highlight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11" name="Google Shape;411;p11"/>
          <p:cNvSpPr txBox="1"/>
          <p:nvPr>
            <p:ph idx="1" type="subTitle"/>
          </p:nvPr>
        </p:nvSpPr>
        <p:spPr>
          <a:xfrm>
            <a:off x="1284000" y="3094450"/>
            <a:ext cx="65760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412" name="Google Shape;412;p11"/>
          <p:cNvGrpSpPr/>
          <p:nvPr/>
        </p:nvGrpSpPr>
        <p:grpSpPr>
          <a:xfrm flipH="1" rot="956813">
            <a:off x="7293234" y="-154306"/>
            <a:ext cx="1106925" cy="945788"/>
            <a:chOff x="992725" y="1928675"/>
            <a:chExt cx="416550" cy="355925"/>
          </a:xfrm>
        </p:grpSpPr>
        <p:sp>
          <p:nvSpPr>
            <p:cNvPr id="413" name="Google Shape;413;p11"/>
            <p:cNvSpPr/>
            <p:nvPr/>
          </p:nvSpPr>
          <p:spPr>
            <a:xfrm>
              <a:off x="992725" y="2027025"/>
              <a:ext cx="272850" cy="257525"/>
            </a:xfrm>
            <a:custGeom>
              <a:rect b="b" l="l" r="r" t="t"/>
              <a:pathLst>
                <a:path extrusionOk="0" h="10301" w="10914">
                  <a:moveTo>
                    <a:pt x="5751" y="1"/>
                  </a:moveTo>
                  <a:lnTo>
                    <a:pt x="2028" y="3020"/>
                  </a:lnTo>
                  <a:cubicBezTo>
                    <a:pt x="271" y="4445"/>
                    <a:pt x="1" y="7025"/>
                    <a:pt x="1428" y="8783"/>
                  </a:cubicBezTo>
                  <a:cubicBezTo>
                    <a:pt x="2238" y="9782"/>
                    <a:pt x="3420" y="10300"/>
                    <a:pt x="4613" y="10300"/>
                  </a:cubicBezTo>
                  <a:cubicBezTo>
                    <a:pt x="5520" y="10300"/>
                    <a:pt x="6432" y="10001"/>
                    <a:pt x="7191" y="9385"/>
                  </a:cubicBezTo>
                  <a:lnTo>
                    <a:pt x="10914" y="6366"/>
                  </a:lnTo>
                  <a:lnTo>
                    <a:pt x="575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11"/>
            <p:cNvSpPr/>
            <p:nvPr/>
          </p:nvSpPr>
          <p:spPr>
            <a:xfrm>
              <a:off x="1136475" y="1928675"/>
              <a:ext cx="272800" cy="257525"/>
            </a:xfrm>
            <a:custGeom>
              <a:rect b="b" l="l" r="r" t="t"/>
              <a:pathLst>
                <a:path extrusionOk="0" h="10301" w="10912">
                  <a:moveTo>
                    <a:pt x="6300" y="1"/>
                  </a:moveTo>
                  <a:cubicBezTo>
                    <a:pt x="5393" y="1"/>
                    <a:pt x="4481" y="301"/>
                    <a:pt x="3721" y="917"/>
                  </a:cubicBezTo>
                  <a:lnTo>
                    <a:pt x="1" y="3935"/>
                  </a:lnTo>
                  <a:lnTo>
                    <a:pt x="5164" y="10300"/>
                  </a:lnTo>
                  <a:lnTo>
                    <a:pt x="8884" y="7283"/>
                  </a:lnTo>
                  <a:cubicBezTo>
                    <a:pt x="10642" y="5856"/>
                    <a:pt x="10912" y="3275"/>
                    <a:pt x="9486" y="1518"/>
                  </a:cubicBezTo>
                  <a:cubicBezTo>
                    <a:pt x="8676" y="519"/>
                    <a:pt x="7493" y="1"/>
                    <a:pt x="630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11"/>
            <p:cNvSpPr/>
            <p:nvPr/>
          </p:nvSpPr>
          <p:spPr>
            <a:xfrm>
              <a:off x="1038900" y="2078100"/>
              <a:ext cx="103075" cy="70725"/>
            </a:xfrm>
            <a:custGeom>
              <a:rect b="b" l="l" r="r" t="t"/>
              <a:pathLst>
                <a:path extrusionOk="0" h="2829" w="4123">
                  <a:moveTo>
                    <a:pt x="3644" y="0"/>
                  </a:moveTo>
                  <a:cubicBezTo>
                    <a:pt x="3233" y="0"/>
                    <a:pt x="2466" y="337"/>
                    <a:pt x="1684" y="891"/>
                  </a:cubicBezTo>
                  <a:cubicBezTo>
                    <a:pt x="660" y="1617"/>
                    <a:pt x="1" y="2442"/>
                    <a:pt x="210" y="2729"/>
                  </a:cubicBezTo>
                  <a:cubicBezTo>
                    <a:pt x="259" y="2797"/>
                    <a:pt x="352" y="2829"/>
                    <a:pt x="479" y="2829"/>
                  </a:cubicBezTo>
                  <a:cubicBezTo>
                    <a:pt x="890" y="2829"/>
                    <a:pt x="1657" y="2493"/>
                    <a:pt x="2439" y="1938"/>
                  </a:cubicBezTo>
                  <a:cubicBezTo>
                    <a:pt x="3463" y="1211"/>
                    <a:pt x="4122" y="388"/>
                    <a:pt x="3915" y="101"/>
                  </a:cubicBezTo>
                  <a:cubicBezTo>
                    <a:pt x="3866" y="33"/>
                    <a:pt x="3772" y="0"/>
                    <a:pt x="36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11"/>
            <p:cNvSpPr/>
            <p:nvPr/>
          </p:nvSpPr>
          <p:spPr>
            <a:xfrm>
              <a:off x="1012175" y="1944850"/>
              <a:ext cx="386075" cy="339750"/>
            </a:xfrm>
            <a:custGeom>
              <a:rect b="b" l="l" r="r" t="t"/>
              <a:pathLst>
                <a:path extrusionOk="0" h="13590" w="15443">
                  <a:moveTo>
                    <a:pt x="13480" y="0"/>
                  </a:moveTo>
                  <a:lnTo>
                    <a:pt x="13480" y="0"/>
                  </a:lnTo>
                  <a:cubicBezTo>
                    <a:pt x="14084" y="1606"/>
                    <a:pt x="13636" y="3487"/>
                    <a:pt x="12228" y="4627"/>
                  </a:cubicBezTo>
                  <a:lnTo>
                    <a:pt x="8507" y="7646"/>
                  </a:lnTo>
                  <a:lnTo>
                    <a:pt x="4785" y="10664"/>
                  </a:lnTo>
                  <a:cubicBezTo>
                    <a:pt x="4026" y="11279"/>
                    <a:pt x="3115" y="11577"/>
                    <a:pt x="2210" y="11577"/>
                  </a:cubicBezTo>
                  <a:cubicBezTo>
                    <a:pt x="1436" y="11577"/>
                    <a:pt x="666" y="11359"/>
                    <a:pt x="0" y="10934"/>
                  </a:cubicBezTo>
                  <a:lnTo>
                    <a:pt x="0" y="10934"/>
                  </a:lnTo>
                  <a:cubicBezTo>
                    <a:pt x="462" y="12167"/>
                    <a:pt x="1490" y="13102"/>
                    <a:pt x="2761" y="13448"/>
                  </a:cubicBezTo>
                  <a:cubicBezTo>
                    <a:pt x="3114" y="13543"/>
                    <a:pt x="3473" y="13590"/>
                    <a:pt x="3830" y="13590"/>
                  </a:cubicBezTo>
                  <a:cubicBezTo>
                    <a:pt x="4761" y="13590"/>
                    <a:pt x="5676" y="13273"/>
                    <a:pt x="6413" y="12672"/>
                  </a:cubicBezTo>
                  <a:lnTo>
                    <a:pt x="10136" y="9653"/>
                  </a:lnTo>
                  <a:lnTo>
                    <a:pt x="13856" y="6634"/>
                  </a:lnTo>
                  <a:cubicBezTo>
                    <a:pt x="14880" y="5805"/>
                    <a:pt x="15443" y="4536"/>
                    <a:pt x="15369" y="3221"/>
                  </a:cubicBezTo>
                  <a:cubicBezTo>
                    <a:pt x="15295" y="1906"/>
                    <a:pt x="14591" y="707"/>
                    <a:pt x="13480" y="0"/>
                  </a:cubicBezTo>
                  <a:close/>
                </a:path>
              </a:pathLst>
            </a:custGeom>
            <a:solidFill>
              <a:schemeClr val="dk1">
                <a:alpha val="22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11"/>
            <p:cNvSpPr/>
            <p:nvPr/>
          </p:nvSpPr>
          <p:spPr>
            <a:xfrm>
              <a:off x="1133500" y="2027450"/>
              <a:ext cx="136450" cy="165775"/>
            </a:xfrm>
            <a:custGeom>
              <a:rect b="b" l="l" r="r" t="t"/>
              <a:pathLst>
                <a:path extrusionOk="0" h="6631" w="5458">
                  <a:moveTo>
                    <a:pt x="293" y="1"/>
                  </a:moveTo>
                  <a:lnTo>
                    <a:pt x="0" y="238"/>
                  </a:lnTo>
                  <a:lnTo>
                    <a:pt x="5165" y="6630"/>
                  </a:lnTo>
                  <a:lnTo>
                    <a:pt x="5457" y="6393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8" name="Google Shape;418;p11"/>
          <p:cNvGrpSpPr/>
          <p:nvPr/>
        </p:nvGrpSpPr>
        <p:grpSpPr>
          <a:xfrm flipH="1" rot="-381773">
            <a:off x="1834370" y="4175940"/>
            <a:ext cx="2281596" cy="1957420"/>
            <a:chOff x="4770475" y="2910125"/>
            <a:chExt cx="548975" cy="470975"/>
          </a:xfrm>
        </p:grpSpPr>
        <p:sp>
          <p:nvSpPr>
            <p:cNvPr id="419" name="Google Shape;419;p11"/>
            <p:cNvSpPr/>
            <p:nvPr/>
          </p:nvSpPr>
          <p:spPr>
            <a:xfrm>
              <a:off x="4770475" y="2910125"/>
              <a:ext cx="544425" cy="467275"/>
            </a:xfrm>
            <a:custGeom>
              <a:rect b="b" l="l" r="r" t="t"/>
              <a:pathLst>
                <a:path extrusionOk="0" h="18691" w="21777">
                  <a:moveTo>
                    <a:pt x="6408" y="1"/>
                  </a:moveTo>
                  <a:cubicBezTo>
                    <a:pt x="6407" y="1"/>
                    <a:pt x="1" y="16224"/>
                    <a:pt x="21776" y="18691"/>
                  </a:cubicBezTo>
                  <a:cubicBezTo>
                    <a:pt x="21776" y="18691"/>
                    <a:pt x="21505" y="7964"/>
                    <a:pt x="16038" y="5163"/>
                  </a:cubicBezTo>
                  <a:cubicBezTo>
                    <a:pt x="10571" y="2364"/>
                    <a:pt x="6408" y="1"/>
                    <a:pt x="64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11"/>
            <p:cNvSpPr/>
            <p:nvPr/>
          </p:nvSpPr>
          <p:spPr>
            <a:xfrm>
              <a:off x="4957150" y="2968125"/>
              <a:ext cx="362300" cy="412975"/>
            </a:xfrm>
            <a:custGeom>
              <a:rect b="b" l="l" r="r" t="t"/>
              <a:pathLst>
                <a:path extrusionOk="0" h="16519" w="14492">
                  <a:moveTo>
                    <a:pt x="169" y="1"/>
                  </a:moveTo>
                  <a:cubicBezTo>
                    <a:pt x="147" y="1"/>
                    <a:pt x="123" y="6"/>
                    <a:pt x="102" y="18"/>
                  </a:cubicBezTo>
                  <a:cubicBezTo>
                    <a:pt x="29" y="54"/>
                    <a:pt x="1" y="143"/>
                    <a:pt x="37" y="215"/>
                  </a:cubicBezTo>
                  <a:cubicBezTo>
                    <a:pt x="62" y="261"/>
                    <a:pt x="2445" y="4825"/>
                    <a:pt x="6980" y="8150"/>
                  </a:cubicBezTo>
                  <a:cubicBezTo>
                    <a:pt x="11459" y="11432"/>
                    <a:pt x="14153" y="16390"/>
                    <a:pt x="14180" y="16441"/>
                  </a:cubicBezTo>
                  <a:cubicBezTo>
                    <a:pt x="14205" y="16488"/>
                    <a:pt x="14254" y="16517"/>
                    <a:pt x="14309" y="16517"/>
                  </a:cubicBezTo>
                  <a:lnTo>
                    <a:pt x="14309" y="16519"/>
                  </a:lnTo>
                  <a:cubicBezTo>
                    <a:pt x="14419" y="16519"/>
                    <a:pt x="14492" y="16399"/>
                    <a:pt x="14438" y="16302"/>
                  </a:cubicBezTo>
                  <a:cubicBezTo>
                    <a:pt x="14412" y="16251"/>
                    <a:pt x="11689" y="11238"/>
                    <a:pt x="7153" y="7915"/>
                  </a:cubicBezTo>
                  <a:cubicBezTo>
                    <a:pt x="2676" y="4633"/>
                    <a:pt x="322" y="126"/>
                    <a:pt x="299" y="80"/>
                  </a:cubicBezTo>
                  <a:cubicBezTo>
                    <a:pt x="273" y="30"/>
                    <a:pt x="222" y="1"/>
                    <a:pt x="1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11"/>
            <p:cNvSpPr/>
            <p:nvPr/>
          </p:nvSpPr>
          <p:spPr>
            <a:xfrm>
              <a:off x="4919050" y="2973625"/>
              <a:ext cx="128300" cy="116150"/>
            </a:xfrm>
            <a:custGeom>
              <a:rect b="b" l="l" r="r" t="t"/>
              <a:pathLst>
                <a:path extrusionOk="0" h="4646" w="5132">
                  <a:moveTo>
                    <a:pt x="4151" y="1"/>
                  </a:moveTo>
                  <a:cubicBezTo>
                    <a:pt x="4143" y="1"/>
                    <a:pt x="4135" y="2"/>
                    <a:pt x="4126" y="3"/>
                  </a:cubicBezTo>
                  <a:cubicBezTo>
                    <a:pt x="4046" y="18"/>
                    <a:pt x="3993" y="94"/>
                    <a:pt x="4008" y="174"/>
                  </a:cubicBezTo>
                  <a:lnTo>
                    <a:pt x="4769" y="4288"/>
                  </a:lnTo>
                  <a:cubicBezTo>
                    <a:pt x="4143" y="4143"/>
                    <a:pt x="2181" y="3549"/>
                    <a:pt x="316" y="1464"/>
                  </a:cubicBezTo>
                  <a:cubicBezTo>
                    <a:pt x="284" y="1428"/>
                    <a:pt x="246" y="1413"/>
                    <a:pt x="210" y="1413"/>
                  </a:cubicBezTo>
                  <a:cubicBezTo>
                    <a:pt x="99" y="1413"/>
                    <a:pt x="1" y="1551"/>
                    <a:pt x="98" y="1660"/>
                  </a:cubicBezTo>
                  <a:cubicBezTo>
                    <a:pt x="2418" y="4254"/>
                    <a:pt x="4829" y="4605"/>
                    <a:pt x="4932" y="4618"/>
                  </a:cubicBezTo>
                  <a:lnTo>
                    <a:pt x="5131" y="4645"/>
                  </a:lnTo>
                  <a:lnTo>
                    <a:pt x="4295" y="121"/>
                  </a:lnTo>
                  <a:cubicBezTo>
                    <a:pt x="4284" y="49"/>
                    <a:pt x="4220" y="1"/>
                    <a:pt x="41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11"/>
            <p:cNvSpPr/>
            <p:nvPr/>
          </p:nvSpPr>
          <p:spPr>
            <a:xfrm>
              <a:off x="4949950" y="3044850"/>
              <a:ext cx="191550" cy="127325"/>
            </a:xfrm>
            <a:custGeom>
              <a:rect b="b" l="l" r="r" t="t"/>
              <a:pathLst>
                <a:path extrusionOk="0" h="5093" w="7662">
                  <a:moveTo>
                    <a:pt x="5871" y="1"/>
                  </a:moveTo>
                  <a:cubicBezTo>
                    <a:pt x="5856" y="1"/>
                    <a:pt x="5841" y="3"/>
                    <a:pt x="5826" y="8"/>
                  </a:cubicBezTo>
                  <a:cubicBezTo>
                    <a:pt x="5748" y="35"/>
                    <a:pt x="5708" y="116"/>
                    <a:pt x="5733" y="194"/>
                  </a:cubicBezTo>
                  <a:lnTo>
                    <a:pt x="7264" y="4796"/>
                  </a:lnTo>
                  <a:cubicBezTo>
                    <a:pt x="7227" y="4797"/>
                    <a:pt x="7183" y="4798"/>
                    <a:pt x="7135" y="4798"/>
                  </a:cubicBezTo>
                  <a:cubicBezTo>
                    <a:pt x="6214" y="4798"/>
                    <a:pt x="3397" y="4596"/>
                    <a:pt x="251" y="2391"/>
                  </a:cubicBezTo>
                  <a:cubicBezTo>
                    <a:pt x="225" y="2373"/>
                    <a:pt x="196" y="2365"/>
                    <a:pt x="167" y="2365"/>
                  </a:cubicBezTo>
                  <a:cubicBezTo>
                    <a:pt x="121" y="2365"/>
                    <a:pt x="76" y="2386"/>
                    <a:pt x="48" y="2427"/>
                  </a:cubicBezTo>
                  <a:cubicBezTo>
                    <a:pt x="0" y="2493"/>
                    <a:pt x="17" y="2585"/>
                    <a:pt x="84" y="2630"/>
                  </a:cubicBezTo>
                  <a:cubicBezTo>
                    <a:pt x="3272" y="4865"/>
                    <a:pt x="6073" y="5093"/>
                    <a:pt x="7084" y="5093"/>
                  </a:cubicBezTo>
                  <a:cubicBezTo>
                    <a:pt x="7316" y="5093"/>
                    <a:pt x="7453" y="5081"/>
                    <a:pt x="7479" y="5080"/>
                  </a:cubicBezTo>
                  <a:lnTo>
                    <a:pt x="7662" y="5061"/>
                  </a:lnTo>
                  <a:lnTo>
                    <a:pt x="6010" y="101"/>
                  </a:lnTo>
                  <a:cubicBezTo>
                    <a:pt x="5990" y="40"/>
                    <a:pt x="5932" y="1"/>
                    <a:pt x="58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11"/>
            <p:cNvSpPr/>
            <p:nvPr/>
          </p:nvSpPr>
          <p:spPr>
            <a:xfrm>
              <a:off x="5003300" y="3091825"/>
              <a:ext cx="209550" cy="147950"/>
            </a:xfrm>
            <a:custGeom>
              <a:rect b="b" l="l" r="r" t="t"/>
              <a:pathLst>
                <a:path extrusionOk="0" h="5918" w="8382">
                  <a:moveTo>
                    <a:pt x="7311" y="1"/>
                  </a:moveTo>
                  <a:cubicBezTo>
                    <a:pt x="7303" y="1"/>
                    <a:pt x="7295" y="1"/>
                    <a:pt x="7287" y="3"/>
                  </a:cubicBezTo>
                  <a:cubicBezTo>
                    <a:pt x="7205" y="16"/>
                    <a:pt x="7150" y="94"/>
                    <a:pt x="7167" y="175"/>
                  </a:cubicBezTo>
                  <a:lnTo>
                    <a:pt x="8045" y="5561"/>
                  </a:lnTo>
                  <a:cubicBezTo>
                    <a:pt x="7845" y="5586"/>
                    <a:pt x="7444" y="5626"/>
                    <a:pt x="6897" y="5626"/>
                  </a:cubicBezTo>
                  <a:cubicBezTo>
                    <a:pt x="5395" y="5626"/>
                    <a:pt x="2800" y="5322"/>
                    <a:pt x="295" y="3565"/>
                  </a:cubicBezTo>
                  <a:cubicBezTo>
                    <a:pt x="266" y="3546"/>
                    <a:pt x="238" y="3538"/>
                    <a:pt x="212" y="3538"/>
                  </a:cubicBezTo>
                  <a:cubicBezTo>
                    <a:pt x="89" y="3538"/>
                    <a:pt x="1" y="3713"/>
                    <a:pt x="127" y="3805"/>
                  </a:cubicBezTo>
                  <a:cubicBezTo>
                    <a:pt x="2693" y="5604"/>
                    <a:pt x="5353" y="5918"/>
                    <a:pt x="6900" y="5918"/>
                  </a:cubicBezTo>
                  <a:cubicBezTo>
                    <a:pt x="7719" y="5918"/>
                    <a:pt x="8226" y="5830"/>
                    <a:pt x="8241" y="5827"/>
                  </a:cubicBezTo>
                  <a:lnTo>
                    <a:pt x="8382" y="5802"/>
                  </a:lnTo>
                  <a:lnTo>
                    <a:pt x="7456" y="128"/>
                  </a:lnTo>
                  <a:cubicBezTo>
                    <a:pt x="7446" y="54"/>
                    <a:pt x="7383" y="1"/>
                    <a:pt x="73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11"/>
            <p:cNvSpPr/>
            <p:nvPr/>
          </p:nvSpPr>
          <p:spPr>
            <a:xfrm>
              <a:off x="5095875" y="3193025"/>
              <a:ext cx="164400" cy="111350"/>
            </a:xfrm>
            <a:custGeom>
              <a:rect b="b" l="l" r="r" t="t"/>
              <a:pathLst>
                <a:path extrusionOk="0" h="4454" w="6576">
                  <a:moveTo>
                    <a:pt x="6063" y="1"/>
                  </a:moveTo>
                  <a:cubicBezTo>
                    <a:pt x="6051" y="1"/>
                    <a:pt x="6038" y="2"/>
                    <a:pt x="6026" y="6"/>
                  </a:cubicBezTo>
                  <a:cubicBezTo>
                    <a:pt x="5946" y="27"/>
                    <a:pt x="5899" y="110"/>
                    <a:pt x="5923" y="190"/>
                  </a:cubicBezTo>
                  <a:cubicBezTo>
                    <a:pt x="5925" y="203"/>
                    <a:pt x="6271" y="1551"/>
                    <a:pt x="6165" y="3570"/>
                  </a:cubicBezTo>
                  <a:cubicBezTo>
                    <a:pt x="5928" y="3703"/>
                    <a:pt x="5015" y="4154"/>
                    <a:pt x="3542" y="4154"/>
                  </a:cubicBezTo>
                  <a:cubicBezTo>
                    <a:pt x="2637" y="4154"/>
                    <a:pt x="1520" y="3984"/>
                    <a:pt x="219" y="3466"/>
                  </a:cubicBezTo>
                  <a:cubicBezTo>
                    <a:pt x="201" y="3459"/>
                    <a:pt x="183" y="3455"/>
                    <a:pt x="165" y="3455"/>
                  </a:cubicBezTo>
                  <a:cubicBezTo>
                    <a:pt x="107" y="3455"/>
                    <a:pt x="52" y="3490"/>
                    <a:pt x="29" y="3548"/>
                  </a:cubicBezTo>
                  <a:cubicBezTo>
                    <a:pt x="0" y="3622"/>
                    <a:pt x="37" y="3707"/>
                    <a:pt x="111" y="3738"/>
                  </a:cubicBezTo>
                  <a:cubicBezTo>
                    <a:pt x="1465" y="4275"/>
                    <a:pt x="2621" y="4454"/>
                    <a:pt x="3559" y="4454"/>
                  </a:cubicBezTo>
                  <a:cubicBezTo>
                    <a:pt x="5332" y="4454"/>
                    <a:pt x="6326" y="3819"/>
                    <a:pt x="6387" y="3779"/>
                  </a:cubicBezTo>
                  <a:lnTo>
                    <a:pt x="6450" y="3738"/>
                  </a:lnTo>
                  <a:lnTo>
                    <a:pt x="6453" y="3665"/>
                  </a:lnTo>
                  <a:cubicBezTo>
                    <a:pt x="6575" y="1556"/>
                    <a:pt x="6222" y="173"/>
                    <a:pt x="6206" y="116"/>
                  </a:cubicBezTo>
                  <a:cubicBezTo>
                    <a:pt x="6190" y="47"/>
                    <a:pt x="6130" y="1"/>
                    <a:pt x="60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25" name="Google Shape;425;p11"/>
          <p:cNvSpPr/>
          <p:nvPr/>
        </p:nvSpPr>
        <p:spPr>
          <a:xfrm rot="-365596">
            <a:off x="-452595" y="4012488"/>
            <a:ext cx="1224512" cy="1005026"/>
          </a:xfrm>
          <a:custGeom>
            <a:rect b="b" l="l" r="r" t="t"/>
            <a:pathLst>
              <a:path extrusionOk="0" h="209178" w="254860">
                <a:moveTo>
                  <a:pt x="192647" y="34169"/>
                </a:moveTo>
                <a:lnTo>
                  <a:pt x="192647" y="34169"/>
                </a:lnTo>
                <a:cubicBezTo>
                  <a:pt x="204510" y="34669"/>
                  <a:pt x="216571" y="38454"/>
                  <a:pt x="226698" y="42757"/>
                </a:cubicBezTo>
                <a:cubicBezTo>
                  <a:pt x="228736" y="54328"/>
                  <a:pt x="228359" y="64331"/>
                  <a:pt x="225575" y="72561"/>
                </a:cubicBezTo>
                <a:lnTo>
                  <a:pt x="192647" y="34169"/>
                </a:lnTo>
                <a:close/>
                <a:moveTo>
                  <a:pt x="182955" y="34566"/>
                </a:moveTo>
                <a:lnTo>
                  <a:pt x="221951" y="80045"/>
                </a:lnTo>
                <a:cubicBezTo>
                  <a:pt x="221979" y="80073"/>
                  <a:pt x="221998" y="80092"/>
                  <a:pt x="222026" y="80120"/>
                </a:cubicBezTo>
                <a:cubicBezTo>
                  <a:pt x="221196" y="81451"/>
                  <a:pt x="220280" y="82725"/>
                  <a:pt x="219280" y="83924"/>
                </a:cubicBezTo>
                <a:cubicBezTo>
                  <a:pt x="217326" y="86255"/>
                  <a:pt x="215071" y="88321"/>
                  <a:pt x="212589" y="90067"/>
                </a:cubicBezTo>
                <a:lnTo>
                  <a:pt x="169460" y="38576"/>
                </a:lnTo>
                <a:cubicBezTo>
                  <a:pt x="173725" y="36453"/>
                  <a:pt x="178274" y="35170"/>
                  <a:pt x="182955" y="34566"/>
                </a:cubicBezTo>
                <a:close/>
                <a:moveTo>
                  <a:pt x="162957" y="42672"/>
                </a:moveTo>
                <a:lnTo>
                  <a:pt x="205869" y="93918"/>
                </a:lnTo>
                <a:cubicBezTo>
                  <a:pt x="200773" y="96258"/>
                  <a:pt x="194846" y="97863"/>
                  <a:pt x="188174" y="98731"/>
                </a:cubicBezTo>
                <a:cubicBezTo>
                  <a:pt x="188004" y="98250"/>
                  <a:pt x="187740" y="97806"/>
                  <a:pt x="187391" y="97438"/>
                </a:cubicBezTo>
                <a:lnTo>
                  <a:pt x="151104" y="57499"/>
                </a:lnTo>
                <a:cubicBezTo>
                  <a:pt x="151085" y="57480"/>
                  <a:pt x="151056" y="57461"/>
                  <a:pt x="151038" y="57433"/>
                </a:cubicBezTo>
                <a:cubicBezTo>
                  <a:pt x="154237" y="51317"/>
                  <a:pt x="158210" y="46400"/>
                  <a:pt x="162957" y="42672"/>
                </a:cubicBezTo>
                <a:close/>
                <a:moveTo>
                  <a:pt x="147678" y="65058"/>
                </a:moveTo>
                <a:lnTo>
                  <a:pt x="178925" y="99448"/>
                </a:lnTo>
                <a:cubicBezTo>
                  <a:pt x="177925" y="99476"/>
                  <a:pt x="176911" y="99490"/>
                  <a:pt x="175884" y="99490"/>
                </a:cubicBezTo>
                <a:cubicBezTo>
                  <a:pt x="165729" y="99490"/>
                  <a:pt x="154276" y="98133"/>
                  <a:pt x="141694" y="95390"/>
                </a:cubicBezTo>
                <a:lnTo>
                  <a:pt x="141685" y="95390"/>
                </a:lnTo>
                <a:cubicBezTo>
                  <a:pt x="142563" y="83603"/>
                  <a:pt x="144554" y="73495"/>
                  <a:pt x="147678" y="65058"/>
                </a:cubicBezTo>
                <a:close/>
                <a:moveTo>
                  <a:pt x="103332" y="96789"/>
                </a:moveTo>
                <a:cubicBezTo>
                  <a:pt x="111645" y="96789"/>
                  <a:pt x="120964" y="98107"/>
                  <a:pt x="131257" y="100741"/>
                </a:cubicBezTo>
                <a:cubicBezTo>
                  <a:pt x="132078" y="100958"/>
                  <a:pt x="132908" y="101166"/>
                  <a:pt x="133729" y="101364"/>
                </a:cubicBezTo>
                <a:cubicBezTo>
                  <a:pt x="133710" y="101949"/>
                  <a:pt x="133682" y="102544"/>
                  <a:pt x="133673" y="103148"/>
                </a:cubicBezTo>
                <a:lnTo>
                  <a:pt x="133663" y="103138"/>
                </a:lnTo>
                <a:cubicBezTo>
                  <a:pt x="133248" y="117011"/>
                  <a:pt x="131106" y="128742"/>
                  <a:pt x="127246" y="138321"/>
                </a:cubicBezTo>
                <a:lnTo>
                  <a:pt x="90581" y="97976"/>
                </a:lnTo>
                <a:cubicBezTo>
                  <a:pt x="94526" y="97184"/>
                  <a:pt x="98778" y="96789"/>
                  <a:pt x="103332" y="96789"/>
                </a:cubicBezTo>
                <a:close/>
                <a:moveTo>
                  <a:pt x="82446" y="100345"/>
                </a:moveTo>
                <a:lnTo>
                  <a:pt x="123678" y="145720"/>
                </a:lnTo>
                <a:cubicBezTo>
                  <a:pt x="121206" y="150033"/>
                  <a:pt x="118289" y="153761"/>
                  <a:pt x="114911" y="156904"/>
                </a:cubicBezTo>
                <a:lnTo>
                  <a:pt x="69517" y="108480"/>
                </a:lnTo>
                <a:cubicBezTo>
                  <a:pt x="73207" y="104988"/>
                  <a:pt x="77510" y="102270"/>
                  <a:pt x="82446" y="100345"/>
                </a:cubicBezTo>
                <a:close/>
                <a:moveTo>
                  <a:pt x="64496" y="114256"/>
                </a:moveTo>
                <a:lnTo>
                  <a:pt x="108861" y="161585"/>
                </a:lnTo>
                <a:cubicBezTo>
                  <a:pt x="108248" y="161981"/>
                  <a:pt x="107625" y="162359"/>
                  <a:pt x="106993" y="162727"/>
                </a:cubicBezTo>
                <a:cubicBezTo>
                  <a:pt x="102378" y="165350"/>
                  <a:pt x="97338" y="167115"/>
                  <a:pt x="92063" y="168172"/>
                </a:cubicBezTo>
                <a:lnTo>
                  <a:pt x="57125" y="129214"/>
                </a:lnTo>
                <a:cubicBezTo>
                  <a:pt x="58890" y="123788"/>
                  <a:pt x="61287" y="118701"/>
                  <a:pt x="64496" y="114256"/>
                </a:cubicBezTo>
                <a:close/>
                <a:moveTo>
                  <a:pt x="54832" y="138076"/>
                </a:moveTo>
                <a:lnTo>
                  <a:pt x="82871" y="169342"/>
                </a:lnTo>
                <a:cubicBezTo>
                  <a:pt x="81298" y="169436"/>
                  <a:pt x="79713" y="169480"/>
                  <a:pt x="78121" y="169480"/>
                </a:cubicBezTo>
                <a:cubicBezTo>
                  <a:pt x="69730" y="169480"/>
                  <a:pt x="61128" y="168242"/>
                  <a:pt x="52925" y="166369"/>
                </a:cubicBezTo>
                <a:cubicBezTo>
                  <a:pt x="52595" y="157206"/>
                  <a:pt x="52992" y="147381"/>
                  <a:pt x="54832" y="138076"/>
                </a:cubicBezTo>
                <a:close/>
                <a:moveTo>
                  <a:pt x="217743" y="1"/>
                </a:moveTo>
                <a:cubicBezTo>
                  <a:pt x="217209" y="1"/>
                  <a:pt x="216665" y="115"/>
                  <a:pt x="216147" y="355"/>
                </a:cubicBezTo>
                <a:cubicBezTo>
                  <a:pt x="214231" y="1232"/>
                  <a:pt x="213400" y="3488"/>
                  <a:pt x="214278" y="5404"/>
                </a:cubicBezTo>
                <a:cubicBezTo>
                  <a:pt x="218959" y="15587"/>
                  <a:pt x="222451" y="25081"/>
                  <a:pt x="224735" y="33811"/>
                </a:cubicBezTo>
                <a:cubicBezTo>
                  <a:pt x="214118" y="29768"/>
                  <a:pt x="201893" y="26560"/>
                  <a:pt x="189842" y="26560"/>
                </a:cubicBezTo>
                <a:cubicBezTo>
                  <a:pt x="181187" y="26560"/>
                  <a:pt x="172622" y="28215"/>
                  <a:pt x="164807" y="32404"/>
                </a:cubicBezTo>
                <a:cubicBezTo>
                  <a:pt x="146998" y="41955"/>
                  <a:pt x="136730" y="62529"/>
                  <a:pt x="134192" y="93625"/>
                </a:cubicBezTo>
                <a:lnTo>
                  <a:pt x="133144" y="93361"/>
                </a:lnTo>
                <a:cubicBezTo>
                  <a:pt x="122229" y="90564"/>
                  <a:pt x="112270" y="89167"/>
                  <a:pt x="103293" y="89167"/>
                </a:cubicBezTo>
                <a:cubicBezTo>
                  <a:pt x="86431" y="89167"/>
                  <a:pt x="73037" y="94096"/>
                  <a:pt x="63288" y="103931"/>
                </a:cubicBezTo>
                <a:cubicBezTo>
                  <a:pt x="48169" y="119173"/>
                  <a:pt x="44687" y="143342"/>
                  <a:pt x="45168" y="164388"/>
                </a:cubicBezTo>
                <a:cubicBezTo>
                  <a:pt x="23632" y="158338"/>
                  <a:pt x="6521" y="149023"/>
                  <a:pt x="6191" y="148844"/>
                </a:cubicBezTo>
                <a:cubicBezTo>
                  <a:pt x="5607" y="148521"/>
                  <a:pt x="4975" y="148368"/>
                  <a:pt x="4352" y="148368"/>
                </a:cubicBezTo>
                <a:cubicBezTo>
                  <a:pt x="3010" y="148368"/>
                  <a:pt x="1709" y="149079"/>
                  <a:pt x="1019" y="150335"/>
                </a:cubicBezTo>
                <a:cubicBezTo>
                  <a:pt x="0" y="152176"/>
                  <a:pt x="661" y="154488"/>
                  <a:pt x="2501" y="155507"/>
                </a:cubicBezTo>
                <a:cubicBezTo>
                  <a:pt x="3945" y="156300"/>
                  <a:pt x="22433" y="166388"/>
                  <a:pt x="45536" y="172504"/>
                </a:cubicBezTo>
                <a:cubicBezTo>
                  <a:pt x="46801" y="190737"/>
                  <a:pt x="50509" y="205063"/>
                  <a:pt x="50849" y="206347"/>
                </a:cubicBezTo>
                <a:cubicBezTo>
                  <a:pt x="51293" y="208017"/>
                  <a:pt x="52803" y="209178"/>
                  <a:pt x="54520" y="209178"/>
                </a:cubicBezTo>
                <a:cubicBezTo>
                  <a:pt x="54851" y="209178"/>
                  <a:pt x="55181" y="209140"/>
                  <a:pt x="55502" y="209055"/>
                </a:cubicBezTo>
                <a:cubicBezTo>
                  <a:pt x="57540" y="208508"/>
                  <a:pt x="58748" y="206422"/>
                  <a:pt x="58210" y="204393"/>
                </a:cubicBezTo>
                <a:cubicBezTo>
                  <a:pt x="58135" y="204101"/>
                  <a:pt x="54785" y="191171"/>
                  <a:pt x="53407" y="174382"/>
                </a:cubicBezTo>
                <a:lnTo>
                  <a:pt x="53407" y="174382"/>
                </a:lnTo>
                <a:cubicBezTo>
                  <a:pt x="61363" y="176062"/>
                  <a:pt x="69668" y="177147"/>
                  <a:pt x="77878" y="177147"/>
                </a:cubicBezTo>
                <a:cubicBezTo>
                  <a:pt x="89449" y="177147"/>
                  <a:pt x="100830" y="174995"/>
                  <a:pt x="110749" y="169352"/>
                </a:cubicBezTo>
                <a:cubicBezTo>
                  <a:pt x="130020" y="158367"/>
                  <a:pt x="140288" y="136179"/>
                  <a:pt x="141279" y="103374"/>
                </a:cubicBezTo>
                <a:cubicBezTo>
                  <a:pt x="141279" y="103280"/>
                  <a:pt x="141289" y="103186"/>
                  <a:pt x="141289" y="103091"/>
                </a:cubicBezTo>
                <a:cubicBezTo>
                  <a:pt x="153770" y="105722"/>
                  <a:pt x="165258" y="107029"/>
                  <a:pt x="175598" y="107029"/>
                </a:cubicBezTo>
                <a:cubicBezTo>
                  <a:pt x="198010" y="107029"/>
                  <a:pt x="215035" y="100892"/>
                  <a:pt x="225122" y="88803"/>
                </a:cubicBezTo>
                <a:cubicBezTo>
                  <a:pt x="231851" y="80762"/>
                  <a:pt x="237475" y="67587"/>
                  <a:pt x="234918" y="46542"/>
                </a:cubicBezTo>
                <a:lnTo>
                  <a:pt x="234918" y="46542"/>
                </a:lnTo>
                <a:cubicBezTo>
                  <a:pt x="240873" y="49486"/>
                  <a:pt x="245658" y="52299"/>
                  <a:pt x="248612" y="54139"/>
                </a:cubicBezTo>
                <a:cubicBezTo>
                  <a:pt x="249216" y="54494"/>
                  <a:pt x="249878" y="54662"/>
                  <a:pt x="250533" y="54662"/>
                </a:cubicBezTo>
                <a:cubicBezTo>
                  <a:pt x="251810" y="54662"/>
                  <a:pt x="253056" y="54019"/>
                  <a:pt x="253774" y="52865"/>
                </a:cubicBezTo>
                <a:cubicBezTo>
                  <a:pt x="254859" y="51109"/>
                  <a:pt x="254350" y="48807"/>
                  <a:pt x="252623" y="47674"/>
                </a:cubicBezTo>
                <a:lnTo>
                  <a:pt x="252642" y="47674"/>
                </a:lnTo>
                <a:cubicBezTo>
                  <a:pt x="246451" y="43852"/>
                  <a:pt x="240024" y="40426"/>
                  <a:pt x="233389" y="37425"/>
                </a:cubicBezTo>
                <a:cubicBezTo>
                  <a:pt x="231247" y="27318"/>
                  <a:pt x="227377" y="15662"/>
                  <a:pt x="221205" y="2223"/>
                </a:cubicBezTo>
                <a:cubicBezTo>
                  <a:pt x="220558" y="826"/>
                  <a:pt x="219183" y="1"/>
                  <a:pt x="21774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6" name="Google Shape;426;p11"/>
          <p:cNvGrpSpPr/>
          <p:nvPr/>
        </p:nvGrpSpPr>
        <p:grpSpPr>
          <a:xfrm rot="-6685073">
            <a:off x="8384742" y="-10224"/>
            <a:ext cx="1884579" cy="3522852"/>
            <a:chOff x="4530725" y="2880400"/>
            <a:chExt cx="418300" cy="781875"/>
          </a:xfrm>
        </p:grpSpPr>
        <p:sp>
          <p:nvSpPr>
            <p:cNvPr id="427" name="Google Shape;427;p11"/>
            <p:cNvSpPr/>
            <p:nvPr/>
          </p:nvSpPr>
          <p:spPr>
            <a:xfrm>
              <a:off x="4686775" y="3017725"/>
              <a:ext cx="168500" cy="167750"/>
            </a:xfrm>
            <a:custGeom>
              <a:rect b="b" l="l" r="r" t="t"/>
              <a:pathLst>
                <a:path extrusionOk="0" h="6710" w="6740">
                  <a:moveTo>
                    <a:pt x="2949" y="0"/>
                  </a:moveTo>
                  <a:cubicBezTo>
                    <a:pt x="2949" y="0"/>
                    <a:pt x="2157" y="1070"/>
                    <a:pt x="1078" y="2391"/>
                  </a:cubicBezTo>
                  <a:cubicBezTo>
                    <a:pt x="0" y="3709"/>
                    <a:pt x="1315" y="6710"/>
                    <a:pt x="1315" y="6710"/>
                  </a:cubicBezTo>
                  <a:cubicBezTo>
                    <a:pt x="6740" y="3860"/>
                    <a:pt x="2949" y="1"/>
                    <a:pt x="294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11"/>
            <p:cNvSpPr/>
            <p:nvPr/>
          </p:nvSpPr>
          <p:spPr>
            <a:xfrm>
              <a:off x="4706775" y="3105275"/>
              <a:ext cx="42650" cy="119025"/>
            </a:xfrm>
            <a:custGeom>
              <a:rect b="b" l="l" r="r" t="t"/>
              <a:pathLst>
                <a:path extrusionOk="0" h="4761" w="1706">
                  <a:moveTo>
                    <a:pt x="1513" y="0"/>
                  </a:moveTo>
                  <a:cubicBezTo>
                    <a:pt x="1468" y="0"/>
                    <a:pt x="1422" y="22"/>
                    <a:pt x="1391" y="73"/>
                  </a:cubicBezTo>
                  <a:cubicBezTo>
                    <a:pt x="652" y="1382"/>
                    <a:pt x="42" y="4454"/>
                    <a:pt x="17" y="4585"/>
                  </a:cubicBezTo>
                  <a:cubicBezTo>
                    <a:pt x="0" y="4663"/>
                    <a:pt x="53" y="4741"/>
                    <a:pt x="131" y="4756"/>
                  </a:cubicBezTo>
                  <a:cubicBezTo>
                    <a:pt x="141" y="4758"/>
                    <a:pt x="150" y="4760"/>
                    <a:pt x="160" y="4760"/>
                  </a:cubicBezTo>
                  <a:cubicBezTo>
                    <a:pt x="230" y="4758"/>
                    <a:pt x="291" y="4709"/>
                    <a:pt x="304" y="4641"/>
                  </a:cubicBezTo>
                  <a:cubicBezTo>
                    <a:pt x="310" y="4608"/>
                    <a:pt x="931" y="1484"/>
                    <a:pt x="1646" y="215"/>
                  </a:cubicBezTo>
                  <a:cubicBezTo>
                    <a:pt x="1706" y="101"/>
                    <a:pt x="1610" y="0"/>
                    <a:pt x="15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11"/>
            <p:cNvSpPr/>
            <p:nvPr/>
          </p:nvSpPr>
          <p:spPr>
            <a:xfrm>
              <a:off x="4709225" y="3017725"/>
              <a:ext cx="63025" cy="66725"/>
            </a:xfrm>
            <a:custGeom>
              <a:rect b="b" l="l" r="r" t="t"/>
              <a:pathLst>
                <a:path extrusionOk="0" h="2669" w="2521">
                  <a:moveTo>
                    <a:pt x="2053" y="0"/>
                  </a:moveTo>
                  <a:cubicBezTo>
                    <a:pt x="2053" y="0"/>
                    <a:pt x="1261" y="1070"/>
                    <a:pt x="181" y="2391"/>
                  </a:cubicBezTo>
                  <a:cubicBezTo>
                    <a:pt x="111" y="2476"/>
                    <a:pt x="50" y="2569"/>
                    <a:pt x="1" y="2668"/>
                  </a:cubicBezTo>
                  <a:cubicBezTo>
                    <a:pt x="1249" y="2030"/>
                    <a:pt x="2044" y="1315"/>
                    <a:pt x="2521" y="591"/>
                  </a:cubicBezTo>
                  <a:cubicBezTo>
                    <a:pt x="2380" y="382"/>
                    <a:pt x="2224" y="185"/>
                    <a:pt x="20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11"/>
            <p:cNvSpPr/>
            <p:nvPr/>
          </p:nvSpPr>
          <p:spPr>
            <a:xfrm>
              <a:off x="4651050" y="2880400"/>
              <a:ext cx="199200" cy="205125"/>
            </a:xfrm>
            <a:custGeom>
              <a:rect b="b" l="l" r="r" t="t"/>
              <a:pathLst>
                <a:path extrusionOk="0" h="8205" w="7968">
                  <a:moveTo>
                    <a:pt x="3145" y="0"/>
                  </a:moveTo>
                  <a:cubicBezTo>
                    <a:pt x="3145" y="0"/>
                    <a:pt x="2307" y="1357"/>
                    <a:pt x="1154" y="3040"/>
                  </a:cubicBezTo>
                  <a:cubicBezTo>
                    <a:pt x="0" y="4724"/>
                    <a:pt x="1826" y="8205"/>
                    <a:pt x="1826" y="8205"/>
                  </a:cubicBezTo>
                  <a:cubicBezTo>
                    <a:pt x="7967" y="4287"/>
                    <a:pt x="3145" y="0"/>
                    <a:pt x="31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11"/>
            <p:cNvSpPr/>
            <p:nvPr/>
          </p:nvSpPr>
          <p:spPr>
            <a:xfrm>
              <a:off x="4530725" y="3039800"/>
              <a:ext cx="152875" cy="198275"/>
            </a:xfrm>
            <a:custGeom>
              <a:rect b="b" l="l" r="r" t="t"/>
              <a:pathLst>
                <a:path extrusionOk="0" h="7931" w="6115">
                  <a:moveTo>
                    <a:pt x="2180" y="1"/>
                  </a:moveTo>
                  <a:lnTo>
                    <a:pt x="2180" y="1"/>
                  </a:lnTo>
                  <a:cubicBezTo>
                    <a:pt x="0" y="7100"/>
                    <a:pt x="6115" y="7930"/>
                    <a:pt x="6115" y="7930"/>
                  </a:cubicBezTo>
                  <a:cubicBezTo>
                    <a:pt x="6115" y="7930"/>
                    <a:pt x="5921" y="6247"/>
                    <a:pt x="5763" y="4090"/>
                  </a:cubicBezTo>
                  <a:cubicBezTo>
                    <a:pt x="5608" y="1932"/>
                    <a:pt x="2180" y="1"/>
                    <a:pt x="21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11"/>
            <p:cNvSpPr/>
            <p:nvPr/>
          </p:nvSpPr>
          <p:spPr>
            <a:xfrm>
              <a:off x="4620125" y="3145175"/>
              <a:ext cx="328900" cy="517100"/>
            </a:xfrm>
            <a:custGeom>
              <a:rect b="b" l="l" r="r" t="t"/>
              <a:pathLst>
                <a:path extrusionOk="0" h="20684" w="13156">
                  <a:moveTo>
                    <a:pt x="167" y="0"/>
                  </a:moveTo>
                  <a:cubicBezTo>
                    <a:pt x="141" y="0"/>
                    <a:pt x="114" y="8"/>
                    <a:pt x="90" y="23"/>
                  </a:cubicBezTo>
                  <a:cubicBezTo>
                    <a:pt x="21" y="65"/>
                    <a:pt x="0" y="156"/>
                    <a:pt x="44" y="225"/>
                  </a:cubicBezTo>
                  <a:cubicBezTo>
                    <a:pt x="88" y="295"/>
                    <a:pt x="4544" y="7314"/>
                    <a:pt x="7721" y="11439"/>
                  </a:cubicBezTo>
                  <a:cubicBezTo>
                    <a:pt x="10881" y="15540"/>
                    <a:pt x="12826" y="20539"/>
                    <a:pt x="12845" y="20589"/>
                  </a:cubicBezTo>
                  <a:cubicBezTo>
                    <a:pt x="12866" y="20646"/>
                    <a:pt x="12921" y="20684"/>
                    <a:pt x="12982" y="20684"/>
                  </a:cubicBezTo>
                  <a:cubicBezTo>
                    <a:pt x="13085" y="20684"/>
                    <a:pt x="13155" y="20579"/>
                    <a:pt x="13119" y="20484"/>
                  </a:cubicBezTo>
                  <a:cubicBezTo>
                    <a:pt x="13100" y="20433"/>
                    <a:pt x="11139" y="15396"/>
                    <a:pt x="7952" y="11259"/>
                  </a:cubicBezTo>
                  <a:cubicBezTo>
                    <a:pt x="4783" y="7147"/>
                    <a:pt x="335" y="139"/>
                    <a:pt x="291" y="69"/>
                  </a:cubicBezTo>
                  <a:cubicBezTo>
                    <a:pt x="263" y="25"/>
                    <a:pt x="216" y="0"/>
                    <a:pt x="1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11"/>
            <p:cNvSpPr/>
            <p:nvPr/>
          </p:nvSpPr>
          <p:spPr>
            <a:xfrm>
              <a:off x="4681300" y="3000900"/>
              <a:ext cx="65300" cy="330175"/>
            </a:xfrm>
            <a:custGeom>
              <a:rect b="b" l="l" r="r" t="t"/>
              <a:pathLst>
                <a:path extrusionOk="0" h="13207" w="2612">
                  <a:moveTo>
                    <a:pt x="731" y="0"/>
                  </a:moveTo>
                  <a:cubicBezTo>
                    <a:pt x="654" y="0"/>
                    <a:pt x="589" y="59"/>
                    <a:pt x="584" y="136"/>
                  </a:cubicBezTo>
                  <a:cubicBezTo>
                    <a:pt x="578" y="215"/>
                    <a:pt x="1" y="8175"/>
                    <a:pt x="2302" y="13121"/>
                  </a:cubicBezTo>
                  <a:cubicBezTo>
                    <a:pt x="2325" y="13173"/>
                    <a:pt x="2378" y="13207"/>
                    <a:pt x="2435" y="13207"/>
                  </a:cubicBezTo>
                  <a:cubicBezTo>
                    <a:pt x="2541" y="13207"/>
                    <a:pt x="2611" y="13095"/>
                    <a:pt x="2566" y="12998"/>
                  </a:cubicBezTo>
                  <a:cubicBezTo>
                    <a:pt x="299" y="8122"/>
                    <a:pt x="871" y="238"/>
                    <a:pt x="877" y="158"/>
                  </a:cubicBezTo>
                  <a:cubicBezTo>
                    <a:pt x="882" y="77"/>
                    <a:pt x="822" y="6"/>
                    <a:pt x="742" y="1"/>
                  </a:cubicBezTo>
                  <a:cubicBezTo>
                    <a:pt x="738" y="0"/>
                    <a:pt x="735" y="0"/>
                    <a:pt x="7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11"/>
            <p:cNvSpPr/>
            <p:nvPr/>
          </p:nvSpPr>
          <p:spPr>
            <a:xfrm>
              <a:off x="4774075" y="3180575"/>
              <a:ext cx="161550" cy="180475"/>
            </a:xfrm>
            <a:custGeom>
              <a:rect b="b" l="l" r="r" t="t"/>
              <a:pathLst>
                <a:path extrusionOk="0" h="7219" w="6462">
                  <a:moveTo>
                    <a:pt x="1836" y="0"/>
                  </a:moveTo>
                  <a:cubicBezTo>
                    <a:pt x="1836" y="0"/>
                    <a:pt x="1363" y="1292"/>
                    <a:pt x="683" y="2913"/>
                  </a:cubicBezTo>
                  <a:cubicBezTo>
                    <a:pt x="1" y="4532"/>
                    <a:pt x="2045" y="7219"/>
                    <a:pt x="2045" y="7219"/>
                  </a:cubicBezTo>
                  <a:cubicBezTo>
                    <a:pt x="6461" y="2902"/>
                    <a:pt x="1836" y="0"/>
                    <a:pt x="183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11"/>
            <p:cNvSpPr/>
            <p:nvPr/>
          </p:nvSpPr>
          <p:spPr>
            <a:xfrm>
              <a:off x="4811000" y="3287900"/>
              <a:ext cx="72750" cy="240175"/>
            </a:xfrm>
            <a:custGeom>
              <a:rect b="b" l="l" r="r" t="t"/>
              <a:pathLst>
                <a:path extrusionOk="0" h="9607" w="2910">
                  <a:moveTo>
                    <a:pt x="156" y="0"/>
                  </a:moveTo>
                  <a:cubicBezTo>
                    <a:pt x="78" y="0"/>
                    <a:pt x="1" y="56"/>
                    <a:pt x="8" y="157"/>
                  </a:cubicBezTo>
                  <a:cubicBezTo>
                    <a:pt x="13" y="212"/>
                    <a:pt x="621" y="5618"/>
                    <a:pt x="2598" y="9525"/>
                  </a:cubicBezTo>
                  <a:cubicBezTo>
                    <a:pt x="2622" y="9575"/>
                    <a:pt x="2674" y="9607"/>
                    <a:pt x="2729" y="9607"/>
                  </a:cubicBezTo>
                  <a:lnTo>
                    <a:pt x="2729" y="9605"/>
                  </a:lnTo>
                  <a:cubicBezTo>
                    <a:pt x="2837" y="9605"/>
                    <a:pt x="2909" y="9491"/>
                    <a:pt x="2860" y="9394"/>
                  </a:cubicBezTo>
                  <a:cubicBezTo>
                    <a:pt x="908" y="5533"/>
                    <a:pt x="306" y="180"/>
                    <a:pt x="300" y="127"/>
                  </a:cubicBezTo>
                  <a:cubicBezTo>
                    <a:pt x="287" y="40"/>
                    <a:pt x="221" y="0"/>
                    <a:pt x="1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11"/>
            <p:cNvSpPr/>
            <p:nvPr/>
          </p:nvSpPr>
          <p:spPr>
            <a:xfrm>
              <a:off x="4704825" y="3303125"/>
              <a:ext cx="101050" cy="135325"/>
            </a:xfrm>
            <a:custGeom>
              <a:rect b="b" l="l" r="r" t="t"/>
              <a:pathLst>
                <a:path extrusionOk="0" h="5413" w="4042">
                  <a:moveTo>
                    <a:pt x="0" y="1"/>
                  </a:moveTo>
                  <a:cubicBezTo>
                    <a:pt x="0" y="1"/>
                    <a:pt x="135" y="1152"/>
                    <a:pt x="245" y="2634"/>
                  </a:cubicBezTo>
                  <a:cubicBezTo>
                    <a:pt x="354" y="4114"/>
                    <a:pt x="2624" y="5412"/>
                    <a:pt x="2624" y="5412"/>
                  </a:cubicBezTo>
                  <a:cubicBezTo>
                    <a:pt x="4042" y="521"/>
                    <a:pt x="1" y="1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11"/>
            <p:cNvSpPr/>
            <p:nvPr/>
          </p:nvSpPr>
          <p:spPr>
            <a:xfrm>
              <a:off x="4725100" y="3368650"/>
              <a:ext cx="64625" cy="92975"/>
            </a:xfrm>
            <a:custGeom>
              <a:rect b="b" l="l" r="r" t="t"/>
              <a:pathLst>
                <a:path extrusionOk="0" h="3719" w="2585">
                  <a:moveTo>
                    <a:pt x="185" y="1"/>
                  </a:moveTo>
                  <a:cubicBezTo>
                    <a:pt x="93" y="1"/>
                    <a:pt x="0" y="86"/>
                    <a:pt x="44" y="201"/>
                  </a:cubicBezTo>
                  <a:cubicBezTo>
                    <a:pt x="544" y="1417"/>
                    <a:pt x="2207" y="3570"/>
                    <a:pt x="2277" y="3661"/>
                  </a:cubicBezTo>
                  <a:cubicBezTo>
                    <a:pt x="2306" y="3698"/>
                    <a:pt x="2349" y="3718"/>
                    <a:pt x="2393" y="3718"/>
                  </a:cubicBezTo>
                  <a:cubicBezTo>
                    <a:pt x="2515" y="3718"/>
                    <a:pt x="2585" y="3578"/>
                    <a:pt x="2509" y="3483"/>
                  </a:cubicBezTo>
                  <a:cubicBezTo>
                    <a:pt x="2492" y="3460"/>
                    <a:pt x="801" y="1271"/>
                    <a:pt x="314" y="89"/>
                  </a:cubicBezTo>
                  <a:cubicBezTo>
                    <a:pt x="287" y="27"/>
                    <a:pt x="236" y="1"/>
                    <a:pt x="1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11"/>
            <p:cNvSpPr/>
            <p:nvPr/>
          </p:nvSpPr>
          <p:spPr>
            <a:xfrm>
              <a:off x="4653475" y="3445525"/>
              <a:ext cx="141300" cy="67575"/>
            </a:xfrm>
            <a:custGeom>
              <a:rect b="b" l="l" r="r" t="t"/>
              <a:pathLst>
                <a:path extrusionOk="0" h="2703" w="5652">
                  <a:moveTo>
                    <a:pt x="2415" y="0"/>
                  </a:moveTo>
                  <a:cubicBezTo>
                    <a:pt x="667" y="0"/>
                    <a:pt x="0" y="1702"/>
                    <a:pt x="0" y="1702"/>
                  </a:cubicBezTo>
                  <a:cubicBezTo>
                    <a:pt x="0" y="1702"/>
                    <a:pt x="1104" y="2069"/>
                    <a:pt x="2506" y="2597"/>
                  </a:cubicBezTo>
                  <a:cubicBezTo>
                    <a:pt x="2702" y="2671"/>
                    <a:pt x="2903" y="2702"/>
                    <a:pt x="3106" y="2702"/>
                  </a:cubicBezTo>
                  <a:cubicBezTo>
                    <a:pt x="4359" y="2702"/>
                    <a:pt x="5651" y="1489"/>
                    <a:pt x="5651" y="1489"/>
                  </a:cubicBezTo>
                  <a:cubicBezTo>
                    <a:pt x="4303" y="378"/>
                    <a:pt x="3239" y="0"/>
                    <a:pt x="24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11"/>
            <p:cNvSpPr/>
            <p:nvPr/>
          </p:nvSpPr>
          <p:spPr>
            <a:xfrm>
              <a:off x="4723825" y="3476675"/>
              <a:ext cx="104350" cy="10875"/>
            </a:xfrm>
            <a:custGeom>
              <a:rect b="b" l="l" r="r" t="t"/>
              <a:pathLst>
                <a:path extrusionOk="0" h="435" w="4174">
                  <a:moveTo>
                    <a:pt x="161" y="0"/>
                  </a:moveTo>
                  <a:cubicBezTo>
                    <a:pt x="93" y="0"/>
                    <a:pt x="32" y="48"/>
                    <a:pt x="17" y="116"/>
                  </a:cubicBezTo>
                  <a:cubicBezTo>
                    <a:pt x="0" y="196"/>
                    <a:pt x="50" y="273"/>
                    <a:pt x="130" y="291"/>
                  </a:cubicBezTo>
                  <a:cubicBezTo>
                    <a:pt x="637" y="401"/>
                    <a:pt x="1349" y="435"/>
                    <a:pt x="2030" y="435"/>
                  </a:cubicBezTo>
                  <a:cubicBezTo>
                    <a:pt x="3041" y="435"/>
                    <a:pt x="3974" y="361"/>
                    <a:pt x="4040" y="355"/>
                  </a:cubicBezTo>
                  <a:cubicBezTo>
                    <a:pt x="4118" y="346"/>
                    <a:pt x="4173" y="275"/>
                    <a:pt x="4167" y="197"/>
                  </a:cubicBezTo>
                  <a:cubicBezTo>
                    <a:pt x="4162" y="121"/>
                    <a:pt x="4095" y="63"/>
                    <a:pt x="4019" y="63"/>
                  </a:cubicBezTo>
                  <a:cubicBezTo>
                    <a:pt x="4018" y="63"/>
                    <a:pt x="4017" y="63"/>
                    <a:pt x="4015" y="63"/>
                  </a:cubicBezTo>
                  <a:cubicBezTo>
                    <a:pt x="4000" y="64"/>
                    <a:pt x="3044" y="140"/>
                    <a:pt x="2021" y="140"/>
                  </a:cubicBezTo>
                  <a:cubicBezTo>
                    <a:pt x="1360" y="140"/>
                    <a:pt x="672" y="108"/>
                    <a:pt x="192" y="4"/>
                  </a:cubicBezTo>
                  <a:cubicBezTo>
                    <a:pt x="182" y="1"/>
                    <a:pt x="171" y="0"/>
                    <a:pt x="1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11"/>
            <p:cNvSpPr/>
            <p:nvPr/>
          </p:nvSpPr>
          <p:spPr>
            <a:xfrm>
              <a:off x="4579550" y="3249975"/>
              <a:ext cx="118950" cy="139150"/>
            </a:xfrm>
            <a:custGeom>
              <a:rect b="b" l="l" r="r" t="t"/>
              <a:pathLst>
                <a:path extrusionOk="0" h="5566" w="4758">
                  <a:moveTo>
                    <a:pt x="323" y="1"/>
                  </a:moveTo>
                  <a:cubicBezTo>
                    <a:pt x="121" y="1"/>
                    <a:pt x="0" y="15"/>
                    <a:pt x="0" y="15"/>
                  </a:cubicBezTo>
                  <a:cubicBezTo>
                    <a:pt x="0" y="15"/>
                    <a:pt x="487" y="1323"/>
                    <a:pt x="1042" y="3020"/>
                  </a:cubicBezTo>
                  <a:cubicBezTo>
                    <a:pt x="1597" y="4715"/>
                    <a:pt x="4578" y="5566"/>
                    <a:pt x="4578" y="5566"/>
                  </a:cubicBezTo>
                  <a:cubicBezTo>
                    <a:pt x="4757" y="410"/>
                    <a:pt x="1394" y="1"/>
                    <a:pt x="3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11"/>
            <p:cNvSpPr/>
            <p:nvPr/>
          </p:nvSpPr>
          <p:spPr>
            <a:xfrm>
              <a:off x="4639225" y="3337050"/>
              <a:ext cx="231500" cy="166225"/>
            </a:xfrm>
            <a:custGeom>
              <a:rect b="b" l="l" r="r" t="t"/>
              <a:pathLst>
                <a:path extrusionOk="0" h="6649" w="9260">
                  <a:moveTo>
                    <a:pt x="210" y="0"/>
                  </a:moveTo>
                  <a:cubicBezTo>
                    <a:pt x="98" y="0"/>
                    <a:pt x="0" y="143"/>
                    <a:pt x="103" y="251"/>
                  </a:cubicBezTo>
                  <a:cubicBezTo>
                    <a:pt x="150" y="300"/>
                    <a:pt x="4899" y="5245"/>
                    <a:pt x="9009" y="6639"/>
                  </a:cubicBezTo>
                  <a:cubicBezTo>
                    <a:pt x="9024" y="6645"/>
                    <a:pt x="9041" y="6647"/>
                    <a:pt x="9056" y="6647"/>
                  </a:cubicBezTo>
                  <a:lnTo>
                    <a:pt x="9056" y="6649"/>
                  </a:lnTo>
                  <a:cubicBezTo>
                    <a:pt x="9222" y="6647"/>
                    <a:pt x="9260" y="6417"/>
                    <a:pt x="9104" y="6364"/>
                  </a:cubicBezTo>
                  <a:cubicBezTo>
                    <a:pt x="5060" y="4990"/>
                    <a:pt x="361" y="97"/>
                    <a:pt x="314" y="48"/>
                  </a:cubicBezTo>
                  <a:cubicBezTo>
                    <a:pt x="281" y="14"/>
                    <a:pt x="245" y="0"/>
                    <a:pt x="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2" name="Google Shape;442;p11"/>
          <p:cNvGrpSpPr/>
          <p:nvPr/>
        </p:nvGrpSpPr>
        <p:grpSpPr>
          <a:xfrm rot="1155829">
            <a:off x="898703" y="3804077"/>
            <a:ext cx="1884591" cy="3522873"/>
            <a:chOff x="4530725" y="2880400"/>
            <a:chExt cx="418300" cy="781875"/>
          </a:xfrm>
        </p:grpSpPr>
        <p:sp>
          <p:nvSpPr>
            <p:cNvPr id="443" name="Google Shape;443;p11"/>
            <p:cNvSpPr/>
            <p:nvPr/>
          </p:nvSpPr>
          <p:spPr>
            <a:xfrm>
              <a:off x="4686775" y="3017725"/>
              <a:ext cx="168500" cy="167750"/>
            </a:xfrm>
            <a:custGeom>
              <a:rect b="b" l="l" r="r" t="t"/>
              <a:pathLst>
                <a:path extrusionOk="0" h="6710" w="6740">
                  <a:moveTo>
                    <a:pt x="2949" y="0"/>
                  </a:moveTo>
                  <a:cubicBezTo>
                    <a:pt x="2949" y="0"/>
                    <a:pt x="2157" y="1070"/>
                    <a:pt x="1078" y="2391"/>
                  </a:cubicBezTo>
                  <a:cubicBezTo>
                    <a:pt x="0" y="3709"/>
                    <a:pt x="1315" y="6710"/>
                    <a:pt x="1315" y="6710"/>
                  </a:cubicBezTo>
                  <a:cubicBezTo>
                    <a:pt x="6740" y="3860"/>
                    <a:pt x="2949" y="1"/>
                    <a:pt x="294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11"/>
            <p:cNvSpPr/>
            <p:nvPr/>
          </p:nvSpPr>
          <p:spPr>
            <a:xfrm>
              <a:off x="4706775" y="3105275"/>
              <a:ext cx="42650" cy="119025"/>
            </a:xfrm>
            <a:custGeom>
              <a:rect b="b" l="l" r="r" t="t"/>
              <a:pathLst>
                <a:path extrusionOk="0" h="4761" w="1706">
                  <a:moveTo>
                    <a:pt x="1513" y="0"/>
                  </a:moveTo>
                  <a:cubicBezTo>
                    <a:pt x="1468" y="0"/>
                    <a:pt x="1422" y="22"/>
                    <a:pt x="1391" y="73"/>
                  </a:cubicBezTo>
                  <a:cubicBezTo>
                    <a:pt x="652" y="1382"/>
                    <a:pt x="42" y="4454"/>
                    <a:pt x="17" y="4585"/>
                  </a:cubicBezTo>
                  <a:cubicBezTo>
                    <a:pt x="0" y="4663"/>
                    <a:pt x="53" y="4741"/>
                    <a:pt x="131" y="4756"/>
                  </a:cubicBezTo>
                  <a:cubicBezTo>
                    <a:pt x="141" y="4758"/>
                    <a:pt x="150" y="4760"/>
                    <a:pt x="160" y="4760"/>
                  </a:cubicBezTo>
                  <a:cubicBezTo>
                    <a:pt x="230" y="4758"/>
                    <a:pt x="291" y="4709"/>
                    <a:pt x="304" y="4641"/>
                  </a:cubicBezTo>
                  <a:cubicBezTo>
                    <a:pt x="310" y="4608"/>
                    <a:pt x="931" y="1484"/>
                    <a:pt x="1646" y="215"/>
                  </a:cubicBezTo>
                  <a:cubicBezTo>
                    <a:pt x="1706" y="101"/>
                    <a:pt x="1610" y="0"/>
                    <a:pt x="15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11"/>
            <p:cNvSpPr/>
            <p:nvPr/>
          </p:nvSpPr>
          <p:spPr>
            <a:xfrm>
              <a:off x="4709225" y="3017725"/>
              <a:ext cx="63025" cy="66725"/>
            </a:xfrm>
            <a:custGeom>
              <a:rect b="b" l="l" r="r" t="t"/>
              <a:pathLst>
                <a:path extrusionOk="0" h="2669" w="2521">
                  <a:moveTo>
                    <a:pt x="2053" y="0"/>
                  </a:moveTo>
                  <a:cubicBezTo>
                    <a:pt x="2053" y="0"/>
                    <a:pt x="1261" y="1070"/>
                    <a:pt x="181" y="2391"/>
                  </a:cubicBezTo>
                  <a:cubicBezTo>
                    <a:pt x="111" y="2476"/>
                    <a:pt x="50" y="2569"/>
                    <a:pt x="1" y="2668"/>
                  </a:cubicBezTo>
                  <a:cubicBezTo>
                    <a:pt x="1249" y="2030"/>
                    <a:pt x="2044" y="1315"/>
                    <a:pt x="2521" y="591"/>
                  </a:cubicBezTo>
                  <a:cubicBezTo>
                    <a:pt x="2380" y="382"/>
                    <a:pt x="2224" y="185"/>
                    <a:pt x="20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11"/>
            <p:cNvSpPr/>
            <p:nvPr/>
          </p:nvSpPr>
          <p:spPr>
            <a:xfrm>
              <a:off x="4651050" y="2880400"/>
              <a:ext cx="199200" cy="205125"/>
            </a:xfrm>
            <a:custGeom>
              <a:rect b="b" l="l" r="r" t="t"/>
              <a:pathLst>
                <a:path extrusionOk="0" h="8205" w="7968">
                  <a:moveTo>
                    <a:pt x="3145" y="0"/>
                  </a:moveTo>
                  <a:cubicBezTo>
                    <a:pt x="3145" y="0"/>
                    <a:pt x="2307" y="1357"/>
                    <a:pt x="1154" y="3040"/>
                  </a:cubicBezTo>
                  <a:cubicBezTo>
                    <a:pt x="0" y="4724"/>
                    <a:pt x="1826" y="8205"/>
                    <a:pt x="1826" y="8205"/>
                  </a:cubicBezTo>
                  <a:cubicBezTo>
                    <a:pt x="7967" y="4287"/>
                    <a:pt x="3145" y="0"/>
                    <a:pt x="31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11"/>
            <p:cNvSpPr/>
            <p:nvPr/>
          </p:nvSpPr>
          <p:spPr>
            <a:xfrm>
              <a:off x="4530725" y="3039800"/>
              <a:ext cx="152875" cy="198275"/>
            </a:xfrm>
            <a:custGeom>
              <a:rect b="b" l="l" r="r" t="t"/>
              <a:pathLst>
                <a:path extrusionOk="0" h="7931" w="6115">
                  <a:moveTo>
                    <a:pt x="2180" y="1"/>
                  </a:moveTo>
                  <a:lnTo>
                    <a:pt x="2180" y="1"/>
                  </a:lnTo>
                  <a:cubicBezTo>
                    <a:pt x="0" y="7100"/>
                    <a:pt x="6115" y="7930"/>
                    <a:pt x="6115" y="7930"/>
                  </a:cubicBezTo>
                  <a:cubicBezTo>
                    <a:pt x="6115" y="7930"/>
                    <a:pt x="5921" y="6247"/>
                    <a:pt x="5763" y="4090"/>
                  </a:cubicBezTo>
                  <a:cubicBezTo>
                    <a:pt x="5608" y="1932"/>
                    <a:pt x="2180" y="1"/>
                    <a:pt x="21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11"/>
            <p:cNvSpPr/>
            <p:nvPr/>
          </p:nvSpPr>
          <p:spPr>
            <a:xfrm>
              <a:off x="4620125" y="3145175"/>
              <a:ext cx="328900" cy="517100"/>
            </a:xfrm>
            <a:custGeom>
              <a:rect b="b" l="l" r="r" t="t"/>
              <a:pathLst>
                <a:path extrusionOk="0" h="20684" w="13156">
                  <a:moveTo>
                    <a:pt x="167" y="0"/>
                  </a:moveTo>
                  <a:cubicBezTo>
                    <a:pt x="141" y="0"/>
                    <a:pt x="114" y="8"/>
                    <a:pt x="90" y="23"/>
                  </a:cubicBezTo>
                  <a:cubicBezTo>
                    <a:pt x="21" y="65"/>
                    <a:pt x="0" y="156"/>
                    <a:pt x="44" y="225"/>
                  </a:cubicBezTo>
                  <a:cubicBezTo>
                    <a:pt x="88" y="295"/>
                    <a:pt x="4544" y="7314"/>
                    <a:pt x="7721" y="11439"/>
                  </a:cubicBezTo>
                  <a:cubicBezTo>
                    <a:pt x="10881" y="15540"/>
                    <a:pt x="12826" y="20539"/>
                    <a:pt x="12845" y="20589"/>
                  </a:cubicBezTo>
                  <a:cubicBezTo>
                    <a:pt x="12866" y="20646"/>
                    <a:pt x="12921" y="20684"/>
                    <a:pt x="12982" y="20684"/>
                  </a:cubicBezTo>
                  <a:cubicBezTo>
                    <a:pt x="13085" y="20684"/>
                    <a:pt x="13155" y="20579"/>
                    <a:pt x="13119" y="20484"/>
                  </a:cubicBezTo>
                  <a:cubicBezTo>
                    <a:pt x="13100" y="20433"/>
                    <a:pt x="11139" y="15396"/>
                    <a:pt x="7952" y="11259"/>
                  </a:cubicBezTo>
                  <a:cubicBezTo>
                    <a:pt x="4783" y="7147"/>
                    <a:pt x="335" y="139"/>
                    <a:pt x="291" y="69"/>
                  </a:cubicBezTo>
                  <a:cubicBezTo>
                    <a:pt x="263" y="25"/>
                    <a:pt x="216" y="0"/>
                    <a:pt x="1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11"/>
            <p:cNvSpPr/>
            <p:nvPr/>
          </p:nvSpPr>
          <p:spPr>
            <a:xfrm>
              <a:off x="4681300" y="3000900"/>
              <a:ext cx="65300" cy="330175"/>
            </a:xfrm>
            <a:custGeom>
              <a:rect b="b" l="l" r="r" t="t"/>
              <a:pathLst>
                <a:path extrusionOk="0" h="13207" w="2612">
                  <a:moveTo>
                    <a:pt x="731" y="0"/>
                  </a:moveTo>
                  <a:cubicBezTo>
                    <a:pt x="654" y="0"/>
                    <a:pt x="589" y="59"/>
                    <a:pt x="584" y="136"/>
                  </a:cubicBezTo>
                  <a:cubicBezTo>
                    <a:pt x="578" y="215"/>
                    <a:pt x="1" y="8175"/>
                    <a:pt x="2302" y="13121"/>
                  </a:cubicBezTo>
                  <a:cubicBezTo>
                    <a:pt x="2325" y="13173"/>
                    <a:pt x="2378" y="13207"/>
                    <a:pt x="2435" y="13207"/>
                  </a:cubicBezTo>
                  <a:cubicBezTo>
                    <a:pt x="2541" y="13207"/>
                    <a:pt x="2611" y="13095"/>
                    <a:pt x="2566" y="12998"/>
                  </a:cubicBezTo>
                  <a:cubicBezTo>
                    <a:pt x="299" y="8122"/>
                    <a:pt x="871" y="238"/>
                    <a:pt x="877" y="158"/>
                  </a:cubicBezTo>
                  <a:cubicBezTo>
                    <a:pt x="882" y="77"/>
                    <a:pt x="822" y="6"/>
                    <a:pt x="742" y="1"/>
                  </a:cubicBezTo>
                  <a:cubicBezTo>
                    <a:pt x="738" y="0"/>
                    <a:pt x="735" y="0"/>
                    <a:pt x="7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11"/>
            <p:cNvSpPr/>
            <p:nvPr/>
          </p:nvSpPr>
          <p:spPr>
            <a:xfrm>
              <a:off x="4774075" y="3180575"/>
              <a:ext cx="161550" cy="180475"/>
            </a:xfrm>
            <a:custGeom>
              <a:rect b="b" l="l" r="r" t="t"/>
              <a:pathLst>
                <a:path extrusionOk="0" h="7219" w="6462">
                  <a:moveTo>
                    <a:pt x="1836" y="0"/>
                  </a:moveTo>
                  <a:cubicBezTo>
                    <a:pt x="1836" y="0"/>
                    <a:pt x="1363" y="1292"/>
                    <a:pt x="683" y="2913"/>
                  </a:cubicBezTo>
                  <a:cubicBezTo>
                    <a:pt x="1" y="4532"/>
                    <a:pt x="2045" y="7219"/>
                    <a:pt x="2045" y="7219"/>
                  </a:cubicBezTo>
                  <a:cubicBezTo>
                    <a:pt x="6461" y="2902"/>
                    <a:pt x="1836" y="0"/>
                    <a:pt x="183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11"/>
            <p:cNvSpPr/>
            <p:nvPr/>
          </p:nvSpPr>
          <p:spPr>
            <a:xfrm>
              <a:off x="4811000" y="3287900"/>
              <a:ext cx="72750" cy="240175"/>
            </a:xfrm>
            <a:custGeom>
              <a:rect b="b" l="l" r="r" t="t"/>
              <a:pathLst>
                <a:path extrusionOk="0" h="9607" w="2910">
                  <a:moveTo>
                    <a:pt x="156" y="0"/>
                  </a:moveTo>
                  <a:cubicBezTo>
                    <a:pt x="78" y="0"/>
                    <a:pt x="1" y="56"/>
                    <a:pt x="8" y="157"/>
                  </a:cubicBezTo>
                  <a:cubicBezTo>
                    <a:pt x="13" y="212"/>
                    <a:pt x="621" y="5618"/>
                    <a:pt x="2598" y="9525"/>
                  </a:cubicBezTo>
                  <a:cubicBezTo>
                    <a:pt x="2622" y="9575"/>
                    <a:pt x="2674" y="9607"/>
                    <a:pt x="2729" y="9607"/>
                  </a:cubicBezTo>
                  <a:lnTo>
                    <a:pt x="2729" y="9605"/>
                  </a:lnTo>
                  <a:cubicBezTo>
                    <a:pt x="2837" y="9605"/>
                    <a:pt x="2909" y="9491"/>
                    <a:pt x="2860" y="9394"/>
                  </a:cubicBezTo>
                  <a:cubicBezTo>
                    <a:pt x="908" y="5533"/>
                    <a:pt x="306" y="180"/>
                    <a:pt x="300" y="127"/>
                  </a:cubicBezTo>
                  <a:cubicBezTo>
                    <a:pt x="287" y="40"/>
                    <a:pt x="221" y="0"/>
                    <a:pt x="1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11"/>
            <p:cNvSpPr/>
            <p:nvPr/>
          </p:nvSpPr>
          <p:spPr>
            <a:xfrm>
              <a:off x="4704825" y="3303125"/>
              <a:ext cx="101050" cy="135325"/>
            </a:xfrm>
            <a:custGeom>
              <a:rect b="b" l="l" r="r" t="t"/>
              <a:pathLst>
                <a:path extrusionOk="0" h="5413" w="4042">
                  <a:moveTo>
                    <a:pt x="0" y="1"/>
                  </a:moveTo>
                  <a:cubicBezTo>
                    <a:pt x="0" y="1"/>
                    <a:pt x="135" y="1152"/>
                    <a:pt x="245" y="2634"/>
                  </a:cubicBezTo>
                  <a:cubicBezTo>
                    <a:pt x="354" y="4114"/>
                    <a:pt x="2624" y="5412"/>
                    <a:pt x="2624" y="5412"/>
                  </a:cubicBezTo>
                  <a:cubicBezTo>
                    <a:pt x="4042" y="521"/>
                    <a:pt x="1" y="1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11"/>
            <p:cNvSpPr/>
            <p:nvPr/>
          </p:nvSpPr>
          <p:spPr>
            <a:xfrm>
              <a:off x="4725100" y="3368650"/>
              <a:ext cx="64625" cy="92975"/>
            </a:xfrm>
            <a:custGeom>
              <a:rect b="b" l="l" r="r" t="t"/>
              <a:pathLst>
                <a:path extrusionOk="0" h="3719" w="2585">
                  <a:moveTo>
                    <a:pt x="185" y="1"/>
                  </a:moveTo>
                  <a:cubicBezTo>
                    <a:pt x="93" y="1"/>
                    <a:pt x="0" y="86"/>
                    <a:pt x="44" y="201"/>
                  </a:cubicBezTo>
                  <a:cubicBezTo>
                    <a:pt x="544" y="1417"/>
                    <a:pt x="2207" y="3570"/>
                    <a:pt x="2277" y="3661"/>
                  </a:cubicBezTo>
                  <a:cubicBezTo>
                    <a:pt x="2306" y="3698"/>
                    <a:pt x="2349" y="3718"/>
                    <a:pt x="2393" y="3718"/>
                  </a:cubicBezTo>
                  <a:cubicBezTo>
                    <a:pt x="2515" y="3718"/>
                    <a:pt x="2585" y="3578"/>
                    <a:pt x="2509" y="3483"/>
                  </a:cubicBezTo>
                  <a:cubicBezTo>
                    <a:pt x="2492" y="3460"/>
                    <a:pt x="801" y="1271"/>
                    <a:pt x="314" y="89"/>
                  </a:cubicBezTo>
                  <a:cubicBezTo>
                    <a:pt x="287" y="27"/>
                    <a:pt x="236" y="1"/>
                    <a:pt x="1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11"/>
            <p:cNvSpPr/>
            <p:nvPr/>
          </p:nvSpPr>
          <p:spPr>
            <a:xfrm>
              <a:off x="4653475" y="3445525"/>
              <a:ext cx="141300" cy="67575"/>
            </a:xfrm>
            <a:custGeom>
              <a:rect b="b" l="l" r="r" t="t"/>
              <a:pathLst>
                <a:path extrusionOk="0" h="2703" w="5652">
                  <a:moveTo>
                    <a:pt x="2415" y="0"/>
                  </a:moveTo>
                  <a:cubicBezTo>
                    <a:pt x="667" y="0"/>
                    <a:pt x="0" y="1702"/>
                    <a:pt x="0" y="1702"/>
                  </a:cubicBezTo>
                  <a:cubicBezTo>
                    <a:pt x="0" y="1702"/>
                    <a:pt x="1104" y="2069"/>
                    <a:pt x="2506" y="2597"/>
                  </a:cubicBezTo>
                  <a:cubicBezTo>
                    <a:pt x="2702" y="2671"/>
                    <a:pt x="2903" y="2702"/>
                    <a:pt x="3106" y="2702"/>
                  </a:cubicBezTo>
                  <a:cubicBezTo>
                    <a:pt x="4359" y="2702"/>
                    <a:pt x="5651" y="1489"/>
                    <a:pt x="5651" y="1489"/>
                  </a:cubicBezTo>
                  <a:cubicBezTo>
                    <a:pt x="4303" y="378"/>
                    <a:pt x="3239" y="0"/>
                    <a:pt x="24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11"/>
            <p:cNvSpPr/>
            <p:nvPr/>
          </p:nvSpPr>
          <p:spPr>
            <a:xfrm>
              <a:off x="4723825" y="3476675"/>
              <a:ext cx="104350" cy="10875"/>
            </a:xfrm>
            <a:custGeom>
              <a:rect b="b" l="l" r="r" t="t"/>
              <a:pathLst>
                <a:path extrusionOk="0" h="435" w="4174">
                  <a:moveTo>
                    <a:pt x="161" y="0"/>
                  </a:moveTo>
                  <a:cubicBezTo>
                    <a:pt x="93" y="0"/>
                    <a:pt x="32" y="48"/>
                    <a:pt x="17" y="116"/>
                  </a:cubicBezTo>
                  <a:cubicBezTo>
                    <a:pt x="0" y="196"/>
                    <a:pt x="50" y="273"/>
                    <a:pt x="130" y="291"/>
                  </a:cubicBezTo>
                  <a:cubicBezTo>
                    <a:pt x="637" y="401"/>
                    <a:pt x="1349" y="435"/>
                    <a:pt x="2030" y="435"/>
                  </a:cubicBezTo>
                  <a:cubicBezTo>
                    <a:pt x="3041" y="435"/>
                    <a:pt x="3974" y="361"/>
                    <a:pt x="4040" y="355"/>
                  </a:cubicBezTo>
                  <a:cubicBezTo>
                    <a:pt x="4118" y="346"/>
                    <a:pt x="4173" y="275"/>
                    <a:pt x="4167" y="197"/>
                  </a:cubicBezTo>
                  <a:cubicBezTo>
                    <a:pt x="4162" y="121"/>
                    <a:pt x="4095" y="63"/>
                    <a:pt x="4019" y="63"/>
                  </a:cubicBezTo>
                  <a:cubicBezTo>
                    <a:pt x="4018" y="63"/>
                    <a:pt x="4017" y="63"/>
                    <a:pt x="4015" y="63"/>
                  </a:cubicBezTo>
                  <a:cubicBezTo>
                    <a:pt x="4000" y="64"/>
                    <a:pt x="3044" y="140"/>
                    <a:pt x="2021" y="140"/>
                  </a:cubicBezTo>
                  <a:cubicBezTo>
                    <a:pt x="1360" y="140"/>
                    <a:pt x="672" y="108"/>
                    <a:pt x="192" y="4"/>
                  </a:cubicBezTo>
                  <a:cubicBezTo>
                    <a:pt x="182" y="1"/>
                    <a:pt x="171" y="0"/>
                    <a:pt x="1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11"/>
            <p:cNvSpPr/>
            <p:nvPr/>
          </p:nvSpPr>
          <p:spPr>
            <a:xfrm>
              <a:off x="4579550" y="3249975"/>
              <a:ext cx="118950" cy="139150"/>
            </a:xfrm>
            <a:custGeom>
              <a:rect b="b" l="l" r="r" t="t"/>
              <a:pathLst>
                <a:path extrusionOk="0" h="5566" w="4758">
                  <a:moveTo>
                    <a:pt x="323" y="1"/>
                  </a:moveTo>
                  <a:cubicBezTo>
                    <a:pt x="121" y="1"/>
                    <a:pt x="0" y="15"/>
                    <a:pt x="0" y="15"/>
                  </a:cubicBezTo>
                  <a:cubicBezTo>
                    <a:pt x="0" y="15"/>
                    <a:pt x="487" y="1323"/>
                    <a:pt x="1042" y="3020"/>
                  </a:cubicBezTo>
                  <a:cubicBezTo>
                    <a:pt x="1597" y="4715"/>
                    <a:pt x="4578" y="5566"/>
                    <a:pt x="4578" y="5566"/>
                  </a:cubicBezTo>
                  <a:cubicBezTo>
                    <a:pt x="4757" y="410"/>
                    <a:pt x="1394" y="1"/>
                    <a:pt x="3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11"/>
            <p:cNvSpPr/>
            <p:nvPr/>
          </p:nvSpPr>
          <p:spPr>
            <a:xfrm>
              <a:off x="4639225" y="3337050"/>
              <a:ext cx="231500" cy="166225"/>
            </a:xfrm>
            <a:custGeom>
              <a:rect b="b" l="l" r="r" t="t"/>
              <a:pathLst>
                <a:path extrusionOk="0" h="6649" w="9260">
                  <a:moveTo>
                    <a:pt x="210" y="0"/>
                  </a:moveTo>
                  <a:cubicBezTo>
                    <a:pt x="98" y="0"/>
                    <a:pt x="0" y="143"/>
                    <a:pt x="103" y="251"/>
                  </a:cubicBezTo>
                  <a:cubicBezTo>
                    <a:pt x="150" y="300"/>
                    <a:pt x="4899" y="5245"/>
                    <a:pt x="9009" y="6639"/>
                  </a:cubicBezTo>
                  <a:cubicBezTo>
                    <a:pt x="9024" y="6645"/>
                    <a:pt x="9041" y="6647"/>
                    <a:pt x="9056" y="6647"/>
                  </a:cubicBezTo>
                  <a:lnTo>
                    <a:pt x="9056" y="6649"/>
                  </a:lnTo>
                  <a:cubicBezTo>
                    <a:pt x="9222" y="6647"/>
                    <a:pt x="9260" y="6417"/>
                    <a:pt x="9104" y="6364"/>
                  </a:cubicBezTo>
                  <a:cubicBezTo>
                    <a:pt x="5060" y="4990"/>
                    <a:pt x="361" y="97"/>
                    <a:pt x="314" y="48"/>
                  </a:cubicBezTo>
                  <a:cubicBezTo>
                    <a:pt x="281" y="14"/>
                    <a:pt x="245" y="0"/>
                    <a:pt x="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13"/>
          <p:cNvSpPr txBox="1"/>
          <p:nvPr>
            <p:ph hasCustomPrompt="1" type="title"/>
          </p:nvPr>
        </p:nvSpPr>
        <p:spPr>
          <a:xfrm>
            <a:off x="2603396" y="1494488"/>
            <a:ext cx="733200" cy="5934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accent1"/>
                </a:highlight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61" name="Google Shape;461;p13"/>
          <p:cNvSpPr txBox="1"/>
          <p:nvPr>
            <p:ph idx="1" type="subTitle"/>
          </p:nvPr>
        </p:nvSpPr>
        <p:spPr>
          <a:xfrm>
            <a:off x="1367996" y="2357680"/>
            <a:ext cx="32040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2" name="Google Shape;462;p13"/>
          <p:cNvSpPr txBox="1"/>
          <p:nvPr>
            <p:ph hasCustomPrompt="1" idx="2" type="title"/>
          </p:nvPr>
        </p:nvSpPr>
        <p:spPr>
          <a:xfrm>
            <a:off x="5807405" y="1494488"/>
            <a:ext cx="733200" cy="5934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accent1"/>
                </a:highlight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63" name="Google Shape;463;p13"/>
          <p:cNvSpPr txBox="1"/>
          <p:nvPr>
            <p:ph idx="3" type="subTitle"/>
          </p:nvPr>
        </p:nvSpPr>
        <p:spPr>
          <a:xfrm>
            <a:off x="4572005" y="2357680"/>
            <a:ext cx="32040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4" name="Google Shape;464;p13"/>
          <p:cNvSpPr txBox="1"/>
          <p:nvPr>
            <p:ph hasCustomPrompt="1" idx="4" type="title"/>
          </p:nvPr>
        </p:nvSpPr>
        <p:spPr>
          <a:xfrm>
            <a:off x="2603396" y="3086188"/>
            <a:ext cx="733200" cy="5934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accent1"/>
                </a:highlight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65" name="Google Shape;465;p13"/>
          <p:cNvSpPr txBox="1"/>
          <p:nvPr>
            <p:ph idx="5" type="subTitle"/>
          </p:nvPr>
        </p:nvSpPr>
        <p:spPr>
          <a:xfrm>
            <a:off x="1367996" y="3957188"/>
            <a:ext cx="32040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6" name="Google Shape;466;p13"/>
          <p:cNvSpPr txBox="1"/>
          <p:nvPr>
            <p:ph hasCustomPrompt="1" idx="6" type="title"/>
          </p:nvPr>
        </p:nvSpPr>
        <p:spPr>
          <a:xfrm>
            <a:off x="5807405" y="3086188"/>
            <a:ext cx="733200" cy="5934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accent1"/>
                </a:highlight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67" name="Google Shape;467;p13"/>
          <p:cNvSpPr txBox="1"/>
          <p:nvPr>
            <p:ph idx="7" type="subTitle"/>
          </p:nvPr>
        </p:nvSpPr>
        <p:spPr>
          <a:xfrm>
            <a:off x="4572005" y="3957188"/>
            <a:ext cx="32040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8" name="Google Shape;468;p13"/>
          <p:cNvSpPr txBox="1"/>
          <p:nvPr>
            <p:ph idx="8" type="subTitle"/>
          </p:nvPr>
        </p:nvSpPr>
        <p:spPr>
          <a:xfrm>
            <a:off x="1367996" y="2040005"/>
            <a:ext cx="3204000" cy="4662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0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69" name="Google Shape;469;p13"/>
          <p:cNvSpPr txBox="1"/>
          <p:nvPr>
            <p:ph idx="9" type="subTitle"/>
          </p:nvPr>
        </p:nvSpPr>
        <p:spPr>
          <a:xfrm>
            <a:off x="4572005" y="2040005"/>
            <a:ext cx="3204000" cy="4662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0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70" name="Google Shape;470;p13"/>
          <p:cNvSpPr txBox="1"/>
          <p:nvPr>
            <p:ph idx="13" type="subTitle"/>
          </p:nvPr>
        </p:nvSpPr>
        <p:spPr>
          <a:xfrm>
            <a:off x="1367996" y="3636262"/>
            <a:ext cx="3204000" cy="4662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0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71" name="Google Shape;471;p13"/>
          <p:cNvSpPr txBox="1"/>
          <p:nvPr>
            <p:ph idx="14" type="subTitle"/>
          </p:nvPr>
        </p:nvSpPr>
        <p:spPr>
          <a:xfrm>
            <a:off x="4572005" y="3636262"/>
            <a:ext cx="3204000" cy="4662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0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72" name="Google Shape;472;p13"/>
          <p:cNvSpPr txBox="1"/>
          <p:nvPr>
            <p:ph idx="15"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473" name="Google Shape;473;p13"/>
          <p:cNvGrpSpPr/>
          <p:nvPr/>
        </p:nvGrpSpPr>
        <p:grpSpPr>
          <a:xfrm flipH="1" rot="4577290">
            <a:off x="-1010282" y="113706"/>
            <a:ext cx="2215225" cy="1900331"/>
            <a:chOff x="4770475" y="2910125"/>
            <a:chExt cx="548975" cy="470975"/>
          </a:xfrm>
        </p:grpSpPr>
        <p:sp>
          <p:nvSpPr>
            <p:cNvPr id="474" name="Google Shape;474;p13"/>
            <p:cNvSpPr/>
            <p:nvPr/>
          </p:nvSpPr>
          <p:spPr>
            <a:xfrm>
              <a:off x="4770475" y="2910125"/>
              <a:ext cx="544425" cy="467275"/>
            </a:xfrm>
            <a:custGeom>
              <a:rect b="b" l="l" r="r" t="t"/>
              <a:pathLst>
                <a:path extrusionOk="0" h="18691" w="21777">
                  <a:moveTo>
                    <a:pt x="6408" y="1"/>
                  </a:moveTo>
                  <a:cubicBezTo>
                    <a:pt x="6407" y="1"/>
                    <a:pt x="1" y="16224"/>
                    <a:pt x="21776" y="18691"/>
                  </a:cubicBezTo>
                  <a:cubicBezTo>
                    <a:pt x="21776" y="18691"/>
                    <a:pt x="21505" y="7964"/>
                    <a:pt x="16038" y="5163"/>
                  </a:cubicBezTo>
                  <a:cubicBezTo>
                    <a:pt x="10571" y="2364"/>
                    <a:pt x="6408" y="1"/>
                    <a:pt x="64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13"/>
            <p:cNvSpPr/>
            <p:nvPr/>
          </p:nvSpPr>
          <p:spPr>
            <a:xfrm>
              <a:off x="4957150" y="2968125"/>
              <a:ext cx="362300" cy="412975"/>
            </a:xfrm>
            <a:custGeom>
              <a:rect b="b" l="l" r="r" t="t"/>
              <a:pathLst>
                <a:path extrusionOk="0" h="16519" w="14492">
                  <a:moveTo>
                    <a:pt x="169" y="1"/>
                  </a:moveTo>
                  <a:cubicBezTo>
                    <a:pt x="147" y="1"/>
                    <a:pt x="123" y="6"/>
                    <a:pt x="102" y="18"/>
                  </a:cubicBezTo>
                  <a:cubicBezTo>
                    <a:pt x="29" y="54"/>
                    <a:pt x="1" y="143"/>
                    <a:pt x="37" y="215"/>
                  </a:cubicBezTo>
                  <a:cubicBezTo>
                    <a:pt x="62" y="261"/>
                    <a:pt x="2445" y="4825"/>
                    <a:pt x="6980" y="8150"/>
                  </a:cubicBezTo>
                  <a:cubicBezTo>
                    <a:pt x="11459" y="11432"/>
                    <a:pt x="14153" y="16390"/>
                    <a:pt x="14180" y="16441"/>
                  </a:cubicBezTo>
                  <a:cubicBezTo>
                    <a:pt x="14205" y="16488"/>
                    <a:pt x="14254" y="16517"/>
                    <a:pt x="14309" y="16517"/>
                  </a:cubicBezTo>
                  <a:lnTo>
                    <a:pt x="14309" y="16519"/>
                  </a:lnTo>
                  <a:cubicBezTo>
                    <a:pt x="14419" y="16519"/>
                    <a:pt x="14492" y="16399"/>
                    <a:pt x="14438" y="16302"/>
                  </a:cubicBezTo>
                  <a:cubicBezTo>
                    <a:pt x="14412" y="16251"/>
                    <a:pt x="11689" y="11238"/>
                    <a:pt x="7153" y="7915"/>
                  </a:cubicBezTo>
                  <a:cubicBezTo>
                    <a:pt x="2676" y="4633"/>
                    <a:pt x="322" y="126"/>
                    <a:pt x="299" y="80"/>
                  </a:cubicBezTo>
                  <a:cubicBezTo>
                    <a:pt x="273" y="30"/>
                    <a:pt x="222" y="1"/>
                    <a:pt x="1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13"/>
            <p:cNvSpPr/>
            <p:nvPr/>
          </p:nvSpPr>
          <p:spPr>
            <a:xfrm>
              <a:off x="4919050" y="2973625"/>
              <a:ext cx="128300" cy="116150"/>
            </a:xfrm>
            <a:custGeom>
              <a:rect b="b" l="l" r="r" t="t"/>
              <a:pathLst>
                <a:path extrusionOk="0" h="4646" w="5132">
                  <a:moveTo>
                    <a:pt x="4151" y="1"/>
                  </a:moveTo>
                  <a:cubicBezTo>
                    <a:pt x="4143" y="1"/>
                    <a:pt x="4135" y="2"/>
                    <a:pt x="4126" y="3"/>
                  </a:cubicBezTo>
                  <a:cubicBezTo>
                    <a:pt x="4046" y="18"/>
                    <a:pt x="3993" y="94"/>
                    <a:pt x="4008" y="174"/>
                  </a:cubicBezTo>
                  <a:lnTo>
                    <a:pt x="4769" y="4288"/>
                  </a:lnTo>
                  <a:cubicBezTo>
                    <a:pt x="4143" y="4143"/>
                    <a:pt x="2181" y="3549"/>
                    <a:pt x="316" y="1464"/>
                  </a:cubicBezTo>
                  <a:cubicBezTo>
                    <a:pt x="284" y="1428"/>
                    <a:pt x="246" y="1413"/>
                    <a:pt x="210" y="1413"/>
                  </a:cubicBezTo>
                  <a:cubicBezTo>
                    <a:pt x="99" y="1413"/>
                    <a:pt x="1" y="1551"/>
                    <a:pt x="98" y="1660"/>
                  </a:cubicBezTo>
                  <a:cubicBezTo>
                    <a:pt x="2418" y="4254"/>
                    <a:pt x="4829" y="4605"/>
                    <a:pt x="4932" y="4618"/>
                  </a:cubicBezTo>
                  <a:lnTo>
                    <a:pt x="5131" y="4645"/>
                  </a:lnTo>
                  <a:lnTo>
                    <a:pt x="4295" y="121"/>
                  </a:lnTo>
                  <a:cubicBezTo>
                    <a:pt x="4284" y="49"/>
                    <a:pt x="4220" y="1"/>
                    <a:pt x="41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13"/>
            <p:cNvSpPr/>
            <p:nvPr/>
          </p:nvSpPr>
          <p:spPr>
            <a:xfrm>
              <a:off x="4949950" y="3044850"/>
              <a:ext cx="191550" cy="127325"/>
            </a:xfrm>
            <a:custGeom>
              <a:rect b="b" l="l" r="r" t="t"/>
              <a:pathLst>
                <a:path extrusionOk="0" h="5093" w="7662">
                  <a:moveTo>
                    <a:pt x="5871" y="1"/>
                  </a:moveTo>
                  <a:cubicBezTo>
                    <a:pt x="5856" y="1"/>
                    <a:pt x="5841" y="3"/>
                    <a:pt x="5826" y="8"/>
                  </a:cubicBezTo>
                  <a:cubicBezTo>
                    <a:pt x="5748" y="35"/>
                    <a:pt x="5708" y="116"/>
                    <a:pt x="5733" y="194"/>
                  </a:cubicBezTo>
                  <a:lnTo>
                    <a:pt x="7264" y="4796"/>
                  </a:lnTo>
                  <a:cubicBezTo>
                    <a:pt x="7227" y="4797"/>
                    <a:pt x="7183" y="4798"/>
                    <a:pt x="7135" y="4798"/>
                  </a:cubicBezTo>
                  <a:cubicBezTo>
                    <a:pt x="6214" y="4798"/>
                    <a:pt x="3397" y="4596"/>
                    <a:pt x="251" y="2391"/>
                  </a:cubicBezTo>
                  <a:cubicBezTo>
                    <a:pt x="225" y="2373"/>
                    <a:pt x="196" y="2365"/>
                    <a:pt x="167" y="2365"/>
                  </a:cubicBezTo>
                  <a:cubicBezTo>
                    <a:pt x="121" y="2365"/>
                    <a:pt x="76" y="2386"/>
                    <a:pt x="48" y="2427"/>
                  </a:cubicBezTo>
                  <a:cubicBezTo>
                    <a:pt x="0" y="2493"/>
                    <a:pt x="17" y="2585"/>
                    <a:pt x="84" y="2630"/>
                  </a:cubicBezTo>
                  <a:cubicBezTo>
                    <a:pt x="3272" y="4865"/>
                    <a:pt x="6073" y="5093"/>
                    <a:pt x="7084" y="5093"/>
                  </a:cubicBezTo>
                  <a:cubicBezTo>
                    <a:pt x="7316" y="5093"/>
                    <a:pt x="7453" y="5081"/>
                    <a:pt x="7479" y="5080"/>
                  </a:cubicBezTo>
                  <a:lnTo>
                    <a:pt x="7662" y="5061"/>
                  </a:lnTo>
                  <a:lnTo>
                    <a:pt x="6010" y="101"/>
                  </a:lnTo>
                  <a:cubicBezTo>
                    <a:pt x="5990" y="40"/>
                    <a:pt x="5932" y="1"/>
                    <a:pt x="58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13"/>
            <p:cNvSpPr/>
            <p:nvPr/>
          </p:nvSpPr>
          <p:spPr>
            <a:xfrm>
              <a:off x="5003300" y="3091825"/>
              <a:ext cx="209550" cy="147950"/>
            </a:xfrm>
            <a:custGeom>
              <a:rect b="b" l="l" r="r" t="t"/>
              <a:pathLst>
                <a:path extrusionOk="0" h="5918" w="8382">
                  <a:moveTo>
                    <a:pt x="7311" y="1"/>
                  </a:moveTo>
                  <a:cubicBezTo>
                    <a:pt x="7303" y="1"/>
                    <a:pt x="7295" y="1"/>
                    <a:pt x="7287" y="3"/>
                  </a:cubicBezTo>
                  <a:cubicBezTo>
                    <a:pt x="7205" y="16"/>
                    <a:pt x="7150" y="94"/>
                    <a:pt x="7167" y="175"/>
                  </a:cubicBezTo>
                  <a:lnTo>
                    <a:pt x="8045" y="5561"/>
                  </a:lnTo>
                  <a:cubicBezTo>
                    <a:pt x="7845" y="5586"/>
                    <a:pt x="7444" y="5626"/>
                    <a:pt x="6897" y="5626"/>
                  </a:cubicBezTo>
                  <a:cubicBezTo>
                    <a:pt x="5395" y="5626"/>
                    <a:pt x="2800" y="5322"/>
                    <a:pt x="295" y="3565"/>
                  </a:cubicBezTo>
                  <a:cubicBezTo>
                    <a:pt x="266" y="3546"/>
                    <a:pt x="238" y="3538"/>
                    <a:pt x="212" y="3538"/>
                  </a:cubicBezTo>
                  <a:cubicBezTo>
                    <a:pt x="89" y="3538"/>
                    <a:pt x="1" y="3713"/>
                    <a:pt x="127" y="3805"/>
                  </a:cubicBezTo>
                  <a:cubicBezTo>
                    <a:pt x="2693" y="5604"/>
                    <a:pt x="5353" y="5918"/>
                    <a:pt x="6900" y="5918"/>
                  </a:cubicBezTo>
                  <a:cubicBezTo>
                    <a:pt x="7719" y="5918"/>
                    <a:pt x="8226" y="5830"/>
                    <a:pt x="8241" y="5827"/>
                  </a:cubicBezTo>
                  <a:lnTo>
                    <a:pt x="8382" y="5802"/>
                  </a:lnTo>
                  <a:lnTo>
                    <a:pt x="7456" y="128"/>
                  </a:lnTo>
                  <a:cubicBezTo>
                    <a:pt x="7446" y="54"/>
                    <a:pt x="7383" y="1"/>
                    <a:pt x="73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13"/>
            <p:cNvSpPr/>
            <p:nvPr/>
          </p:nvSpPr>
          <p:spPr>
            <a:xfrm>
              <a:off x="5095875" y="3193025"/>
              <a:ext cx="164400" cy="111350"/>
            </a:xfrm>
            <a:custGeom>
              <a:rect b="b" l="l" r="r" t="t"/>
              <a:pathLst>
                <a:path extrusionOk="0" h="4454" w="6576">
                  <a:moveTo>
                    <a:pt x="6063" y="1"/>
                  </a:moveTo>
                  <a:cubicBezTo>
                    <a:pt x="6051" y="1"/>
                    <a:pt x="6038" y="2"/>
                    <a:pt x="6026" y="6"/>
                  </a:cubicBezTo>
                  <a:cubicBezTo>
                    <a:pt x="5946" y="27"/>
                    <a:pt x="5899" y="110"/>
                    <a:pt x="5923" y="190"/>
                  </a:cubicBezTo>
                  <a:cubicBezTo>
                    <a:pt x="5925" y="203"/>
                    <a:pt x="6271" y="1551"/>
                    <a:pt x="6165" y="3570"/>
                  </a:cubicBezTo>
                  <a:cubicBezTo>
                    <a:pt x="5928" y="3703"/>
                    <a:pt x="5015" y="4154"/>
                    <a:pt x="3542" y="4154"/>
                  </a:cubicBezTo>
                  <a:cubicBezTo>
                    <a:pt x="2637" y="4154"/>
                    <a:pt x="1520" y="3984"/>
                    <a:pt x="219" y="3466"/>
                  </a:cubicBezTo>
                  <a:cubicBezTo>
                    <a:pt x="201" y="3459"/>
                    <a:pt x="183" y="3455"/>
                    <a:pt x="165" y="3455"/>
                  </a:cubicBezTo>
                  <a:cubicBezTo>
                    <a:pt x="107" y="3455"/>
                    <a:pt x="52" y="3490"/>
                    <a:pt x="29" y="3548"/>
                  </a:cubicBezTo>
                  <a:cubicBezTo>
                    <a:pt x="0" y="3622"/>
                    <a:pt x="37" y="3707"/>
                    <a:pt x="111" y="3738"/>
                  </a:cubicBezTo>
                  <a:cubicBezTo>
                    <a:pt x="1465" y="4275"/>
                    <a:pt x="2621" y="4454"/>
                    <a:pt x="3559" y="4454"/>
                  </a:cubicBezTo>
                  <a:cubicBezTo>
                    <a:pt x="5332" y="4454"/>
                    <a:pt x="6326" y="3819"/>
                    <a:pt x="6387" y="3779"/>
                  </a:cubicBezTo>
                  <a:lnTo>
                    <a:pt x="6450" y="3738"/>
                  </a:lnTo>
                  <a:lnTo>
                    <a:pt x="6453" y="3665"/>
                  </a:lnTo>
                  <a:cubicBezTo>
                    <a:pt x="6575" y="1556"/>
                    <a:pt x="6222" y="173"/>
                    <a:pt x="6206" y="116"/>
                  </a:cubicBezTo>
                  <a:cubicBezTo>
                    <a:pt x="6190" y="47"/>
                    <a:pt x="6130" y="1"/>
                    <a:pt x="60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80" name="Google Shape;480;p13"/>
          <p:cNvSpPr/>
          <p:nvPr/>
        </p:nvSpPr>
        <p:spPr>
          <a:xfrm rot="-2002575">
            <a:off x="436915" y="2996839"/>
            <a:ext cx="638026" cy="638026"/>
          </a:xfrm>
          <a:prstGeom prst="mathPlus">
            <a:avLst>
              <a:gd fmla="val 23520" name="adj1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1" name="Google Shape;481;p13"/>
          <p:cNvSpPr/>
          <p:nvPr/>
        </p:nvSpPr>
        <p:spPr>
          <a:xfrm rot="-365596">
            <a:off x="7144055" y="-316500"/>
            <a:ext cx="1224512" cy="1005026"/>
          </a:xfrm>
          <a:custGeom>
            <a:rect b="b" l="l" r="r" t="t"/>
            <a:pathLst>
              <a:path extrusionOk="0" h="209178" w="254860">
                <a:moveTo>
                  <a:pt x="192647" y="34169"/>
                </a:moveTo>
                <a:lnTo>
                  <a:pt x="192647" y="34169"/>
                </a:lnTo>
                <a:cubicBezTo>
                  <a:pt x="204510" y="34669"/>
                  <a:pt x="216571" y="38454"/>
                  <a:pt x="226698" y="42757"/>
                </a:cubicBezTo>
                <a:cubicBezTo>
                  <a:pt x="228736" y="54328"/>
                  <a:pt x="228359" y="64331"/>
                  <a:pt x="225575" y="72561"/>
                </a:cubicBezTo>
                <a:lnTo>
                  <a:pt x="192647" y="34169"/>
                </a:lnTo>
                <a:close/>
                <a:moveTo>
                  <a:pt x="182955" y="34566"/>
                </a:moveTo>
                <a:lnTo>
                  <a:pt x="221951" y="80045"/>
                </a:lnTo>
                <a:cubicBezTo>
                  <a:pt x="221979" y="80073"/>
                  <a:pt x="221998" y="80092"/>
                  <a:pt x="222026" y="80120"/>
                </a:cubicBezTo>
                <a:cubicBezTo>
                  <a:pt x="221196" y="81451"/>
                  <a:pt x="220280" y="82725"/>
                  <a:pt x="219280" y="83924"/>
                </a:cubicBezTo>
                <a:cubicBezTo>
                  <a:pt x="217326" y="86255"/>
                  <a:pt x="215071" y="88321"/>
                  <a:pt x="212589" y="90067"/>
                </a:cubicBezTo>
                <a:lnTo>
                  <a:pt x="169460" y="38576"/>
                </a:lnTo>
                <a:cubicBezTo>
                  <a:pt x="173725" y="36453"/>
                  <a:pt x="178274" y="35170"/>
                  <a:pt x="182955" y="34566"/>
                </a:cubicBezTo>
                <a:close/>
                <a:moveTo>
                  <a:pt x="162957" y="42672"/>
                </a:moveTo>
                <a:lnTo>
                  <a:pt x="205869" y="93918"/>
                </a:lnTo>
                <a:cubicBezTo>
                  <a:pt x="200773" y="96258"/>
                  <a:pt x="194846" y="97863"/>
                  <a:pt x="188174" y="98731"/>
                </a:cubicBezTo>
                <a:cubicBezTo>
                  <a:pt x="188004" y="98250"/>
                  <a:pt x="187740" y="97806"/>
                  <a:pt x="187391" y="97438"/>
                </a:cubicBezTo>
                <a:lnTo>
                  <a:pt x="151104" y="57499"/>
                </a:lnTo>
                <a:cubicBezTo>
                  <a:pt x="151085" y="57480"/>
                  <a:pt x="151056" y="57461"/>
                  <a:pt x="151038" y="57433"/>
                </a:cubicBezTo>
                <a:cubicBezTo>
                  <a:pt x="154237" y="51317"/>
                  <a:pt x="158210" y="46400"/>
                  <a:pt x="162957" y="42672"/>
                </a:cubicBezTo>
                <a:close/>
                <a:moveTo>
                  <a:pt x="147678" y="65058"/>
                </a:moveTo>
                <a:lnTo>
                  <a:pt x="178925" y="99448"/>
                </a:lnTo>
                <a:cubicBezTo>
                  <a:pt x="177925" y="99476"/>
                  <a:pt x="176911" y="99490"/>
                  <a:pt x="175884" y="99490"/>
                </a:cubicBezTo>
                <a:cubicBezTo>
                  <a:pt x="165729" y="99490"/>
                  <a:pt x="154276" y="98133"/>
                  <a:pt x="141694" y="95390"/>
                </a:cubicBezTo>
                <a:lnTo>
                  <a:pt x="141685" y="95390"/>
                </a:lnTo>
                <a:cubicBezTo>
                  <a:pt x="142563" y="83603"/>
                  <a:pt x="144554" y="73495"/>
                  <a:pt x="147678" y="65058"/>
                </a:cubicBezTo>
                <a:close/>
                <a:moveTo>
                  <a:pt x="103332" y="96789"/>
                </a:moveTo>
                <a:cubicBezTo>
                  <a:pt x="111645" y="96789"/>
                  <a:pt x="120964" y="98107"/>
                  <a:pt x="131257" y="100741"/>
                </a:cubicBezTo>
                <a:cubicBezTo>
                  <a:pt x="132078" y="100958"/>
                  <a:pt x="132908" y="101166"/>
                  <a:pt x="133729" y="101364"/>
                </a:cubicBezTo>
                <a:cubicBezTo>
                  <a:pt x="133710" y="101949"/>
                  <a:pt x="133682" y="102544"/>
                  <a:pt x="133673" y="103148"/>
                </a:cubicBezTo>
                <a:lnTo>
                  <a:pt x="133663" y="103138"/>
                </a:lnTo>
                <a:cubicBezTo>
                  <a:pt x="133248" y="117011"/>
                  <a:pt x="131106" y="128742"/>
                  <a:pt x="127246" y="138321"/>
                </a:cubicBezTo>
                <a:lnTo>
                  <a:pt x="90581" y="97976"/>
                </a:lnTo>
                <a:cubicBezTo>
                  <a:pt x="94526" y="97184"/>
                  <a:pt x="98778" y="96789"/>
                  <a:pt x="103332" y="96789"/>
                </a:cubicBezTo>
                <a:close/>
                <a:moveTo>
                  <a:pt x="82446" y="100345"/>
                </a:moveTo>
                <a:lnTo>
                  <a:pt x="123678" y="145720"/>
                </a:lnTo>
                <a:cubicBezTo>
                  <a:pt x="121206" y="150033"/>
                  <a:pt x="118289" y="153761"/>
                  <a:pt x="114911" y="156904"/>
                </a:cubicBezTo>
                <a:lnTo>
                  <a:pt x="69517" y="108480"/>
                </a:lnTo>
                <a:cubicBezTo>
                  <a:pt x="73207" y="104988"/>
                  <a:pt x="77510" y="102270"/>
                  <a:pt x="82446" y="100345"/>
                </a:cubicBezTo>
                <a:close/>
                <a:moveTo>
                  <a:pt x="64496" y="114256"/>
                </a:moveTo>
                <a:lnTo>
                  <a:pt x="108861" y="161585"/>
                </a:lnTo>
                <a:cubicBezTo>
                  <a:pt x="108248" y="161981"/>
                  <a:pt x="107625" y="162359"/>
                  <a:pt x="106993" y="162727"/>
                </a:cubicBezTo>
                <a:cubicBezTo>
                  <a:pt x="102378" y="165350"/>
                  <a:pt x="97338" y="167115"/>
                  <a:pt x="92063" y="168172"/>
                </a:cubicBezTo>
                <a:lnTo>
                  <a:pt x="57125" y="129214"/>
                </a:lnTo>
                <a:cubicBezTo>
                  <a:pt x="58890" y="123788"/>
                  <a:pt x="61287" y="118701"/>
                  <a:pt x="64496" y="114256"/>
                </a:cubicBezTo>
                <a:close/>
                <a:moveTo>
                  <a:pt x="54832" y="138076"/>
                </a:moveTo>
                <a:lnTo>
                  <a:pt x="82871" y="169342"/>
                </a:lnTo>
                <a:cubicBezTo>
                  <a:pt x="81298" y="169436"/>
                  <a:pt x="79713" y="169480"/>
                  <a:pt x="78121" y="169480"/>
                </a:cubicBezTo>
                <a:cubicBezTo>
                  <a:pt x="69730" y="169480"/>
                  <a:pt x="61128" y="168242"/>
                  <a:pt x="52925" y="166369"/>
                </a:cubicBezTo>
                <a:cubicBezTo>
                  <a:pt x="52595" y="157206"/>
                  <a:pt x="52992" y="147381"/>
                  <a:pt x="54832" y="138076"/>
                </a:cubicBezTo>
                <a:close/>
                <a:moveTo>
                  <a:pt x="217743" y="1"/>
                </a:moveTo>
                <a:cubicBezTo>
                  <a:pt x="217209" y="1"/>
                  <a:pt x="216665" y="115"/>
                  <a:pt x="216147" y="355"/>
                </a:cubicBezTo>
                <a:cubicBezTo>
                  <a:pt x="214231" y="1232"/>
                  <a:pt x="213400" y="3488"/>
                  <a:pt x="214278" y="5404"/>
                </a:cubicBezTo>
                <a:cubicBezTo>
                  <a:pt x="218959" y="15587"/>
                  <a:pt x="222451" y="25081"/>
                  <a:pt x="224735" y="33811"/>
                </a:cubicBezTo>
                <a:cubicBezTo>
                  <a:pt x="214118" y="29768"/>
                  <a:pt x="201893" y="26560"/>
                  <a:pt x="189842" y="26560"/>
                </a:cubicBezTo>
                <a:cubicBezTo>
                  <a:pt x="181187" y="26560"/>
                  <a:pt x="172622" y="28215"/>
                  <a:pt x="164807" y="32404"/>
                </a:cubicBezTo>
                <a:cubicBezTo>
                  <a:pt x="146998" y="41955"/>
                  <a:pt x="136730" y="62529"/>
                  <a:pt x="134192" y="93625"/>
                </a:cubicBezTo>
                <a:lnTo>
                  <a:pt x="133144" y="93361"/>
                </a:lnTo>
                <a:cubicBezTo>
                  <a:pt x="122229" y="90564"/>
                  <a:pt x="112270" y="89167"/>
                  <a:pt x="103293" y="89167"/>
                </a:cubicBezTo>
                <a:cubicBezTo>
                  <a:pt x="86431" y="89167"/>
                  <a:pt x="73037" y="94096"/>
                  <a:pt x="63288" y="103931"/>
                </a:cubicBezTo>
                <a:cubicBezTo>
                  <a:pt x="48169" y="119173"/>
                  <a:pt x="44687" y="143342"/>
                  <a:pt x="45168" y="164388"/>
                </a:cubicBezTo>
                <a:cubicBezTo>
                  <a:pt x="23632" y="158338"/>
                  <a:pt x="6521" y="149023"/>
                  <a:pt x="6191" y="148844"/>
                </a:cubicBezTo>
                <a:cubicBezTo>
                  <a:pt x="5607" y="148521"/>
                  <a:pt x="4975" y="148368"/>
                  <a:pt x="4352" y="148368"/>
                </a:cubicBezTo>
                <a:cubicBezTo>
                  <a:pt x="3010" y="148368"/>
                  <a:pt x="1709" y="149079"/>
                  <a:pt x="1019" y="150335"/>
                </a:cubicBezTo>
                <a:cubicBezTo>
                  <a:pt x="0" y="152176"/>
                  <a:pt x="661" y="154488"/>
                  <a:pt x="2501" y="155507"/>
                </a:cubicBezTo>
                <a:cubicBezTo>
                  <a:pt x="3945" y="156300"/>
                  <a:pt x="22433" y="166388"/>
                  <a:pt x="45536" y="172504"/>
                </a:cubicBezTo>
                <a:cubicBezTo>
                  <a:pt x="46801" y="190737"/>
                  <a:pt x="50509" y="205063"/>
                  <a:pt x="50849" y="206347"/>
                </a:cubicBezTo>
                <a:cubicBezTo>
                  <a:pt x="51293" y="208017"/>
                  <a:pt x="52803" y="209178"/>
                  <a:pt x="54520" y="209178"/>
                </a:cubicBezTo>
                <a:cubicBezTo>
                  <a:pt x="54851" y="209178"/>
                  <a:pt x="55181" y="209140"/>
                  <a:pt x="55502" y="209055"/>
                </a:cubicBezTo>
                <a:cubicBezTo>
                  <a:pt x="57540" y="208508"/>
                  <a:pt x="58748" y="206422"/>
                  <a:pt x="58210" y="204393"/>
                </a:cubicBezTo>
                <a:cubicBezTo>
                  <a:pt x="58135" y="204101"/>
                  <a:pt x="54785" y="191171"/>
                  <a:pt x="53407" y="174382"/>
                </a:cubicBezTo>
                <a:lnTo>
                  <a:pt x="53407" y="174382"/>
                </a:lnTo>
                <a:cubicBezTo>
                  <a:pt x="61363" y="176062"/>
                  <a:pt x="69668" y="177147"/>
                  <a:pt x="77878" y="177147"/>
                </a:cubicBezTo>
                <a:cubicBezTo>
                  <a:pt x="89449" y="177147"/>
                  <a:pt x="100830" y="174995"/>
                  <a:pt x="110749" y="169352"/>
                </a:cubicBezTo>
                <a:cubicBezTo>
                  <a:pt x="130020" y="158367"/>
                  <a:pt x="140288" y="136179"/>
                  <a:pt x="141279" y="103374"/>
                </a:cubicBezTo>
                <a:cubicBezTo>
                  <a:pt x="141279" y="103280"/>
                  <a:pt x="141289" y="103186"/>
                  <a:pt x="141289" y="103091"/>
                </a:cubicBezTo>
                <a:cubicBezTo>
                  <a:pt x="153770" y="105722"/>
                  <a:pt x="165258" y="107029"/>
                  <a:pt x="175598" y="107029"/>
                </a:cubicBezTo>
                <a:cubicBezTo>
                  <a:pt x="198010" y="107029"/>
                  <a:pt x="215035" y="100892"/>
                  <a:pt x="225122" y="88803"/>
                </a:cubicBezTo>
                <a:cubicBezTo>
                  <a:pt x="231851" y="80762"/>
                  <a:pt x="237475" y="67587"/>
                  <a:pt x="234918" y="46542"/>
                </a:cubicBezTo>
                <a:lnTo>
                  <a:pt x="234918" y="46542"/>
                </a:lnTo>
                <a:cubicBezTo>
                  <a:pt x="240873" y="49486"/>
                  <a:pt x="245658" y="52299"/>
                  <a:pt x="248612" y="54139"/>
                </a:cubicBezTo>
                <a:cubicBezTo>
                  <a:pt x="249216" y="54494"/>
                  <a:pt x="249878" y="54662"/>
                  <a:pt x="250533" y="54662"/>
                </a:cubicBezTo>
                <a:cubicBezTo>
                  <a:pt x="251810" y="54662"/>
                  <a:pt x="253056" y="54019"/>
                  <a:pt x="253774" y="52865"/>
                </a:cubicBezTo>
                <a:cubicBezTo>
                  <a:pt x="254859" y="51109"/>
                  <a:pt x="254350" y="48807"/>
                  <a:pt x="252623" y="47674"/>
                </a:cubicBezTo>
                <a:lnTo>
                  <a:pt x="252642" y="47674"/>
                </a:lnTo>
                <a:cubicBezTo>
                  <a:pt x="246451" y="43852"/>
                  <a:pt x="240024" y="40426"/>
                  <a:pt x="233389" y="37425"/>
                </a:cubicBezTo>
                <a:cubicBezTo>
                  <a:pt x="231247" y="27318"/>
                  <a:pt x="227377" y="15662"/>
                  <a:pt x="221205" y="2223"/>
                </a:cubicBezTo>
                <a:cubicBezTo>
                  <a:pt x="220558" y="826"/>
                  <a:pt x="219183" y="1"/>
                  <a:pt x="21774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82" name="Google Shape;482;p13"/>
          <p:cNvGrpSpPr/>
          <p:nvPr/>
        </p:nvGrpSpPr>
        <p:grpSpPr>
          <a:xfrm rot="7160093">
            <a:off x="-380390" y="-1101355"/>
            <a:ext cx="1438524" cy="2689024"/>
            <a:chOff x="4530725" y="2880400"/>
            <a:chExt cx="418300" cy="781875"/>
          </a:xfrm>
        </p:grpSpPr>
        <p:sp>
          <p:nvSpPr>
            <p:cNvPr id="483" name="Google Shape;483;p13"/>
            <p:cNvSpPr/>
            <p:nvPr/>
          </p:nvSpPr>
          <p:spPr>
            <a:xfrm>
              <a:off x="4686775" y="3017725"/>
              <a:ext cx="168500" cy="167750"/>
            </a:xfrm>
            <a:custGeom>
              <a:rect b="b" l="l" r="r" t="t"/>
              <a:pathLst>
                <a:path extrusionOk="0" h="6710" w="6740">
                  <a:moveTo>
                    <a:pt x="2949" y="0"/>
                  </a:moveTo>
                  <a:cubicBezTo>
                    <a:pt x="2949" y="0"/>
                    <a:pt x="2157" y="1070"/>
                    <a:pt x="1078" y="2391"/>
                  </a:cubicBezTo>
                  <a:cubicBezTo>
                    <a:pt x="0" y="3709"/>
                    <a:pt x="1315" y="6710"/>
                    <a:pt x="1315" y="6710"/>
                  </a:cubicBezTo>
                  <a:cubicBezTo>
                    <a:pt x="6740" y="3860"/>
                    <a:pt x="2949" y="1"/>
                    <a:pt x="294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13"/>
            <p:cNvSpPr/>
            <p:nvPr/>
          </p:nvSpPr>
          <p:spPr>
            <a:xfrm>
              <a:off x="4706775" y="3105275"/>
              <a:ext cx="42650" cy="119025"/>
            </a:xfrm>
            <a:custGeom>
              <a:rect b="b" l="l" r="r" t="t"/>
              <a:pathLst>
                <a:path extrusionOk="0" h="4761" w="1706">
                  <a:moveTo>
                    <a:pt x="1513" y="0"/>
                  </a:moveTo>
                  <a:cubicBezTo>
                    <a:pt x="1468" y="0"/>
                    <a:pt x="1422" y="22"/>
                    <a:pt x="1391" y="73"/>
                  </a:cubicBezTo>
                  <a:cubicBezTo>
                    <a:pt x="652" y="1382"/>
                    <a:pt x="42" y="4454"/>
                    <a:pt x="17" y="4585"/>
                  </a:cubicBezTo>
                  <a:cubicBezTo>
                    <a:pt x="0" y="4663"/>
                    <a:pt x="53" y="4741"/>
                    <a:pt x="131" y="4756"/>
                  </a:cubicBezTo>
                  <a:cubicBezTo>
                    <a:pt x="141" y="4758"/>
                    <a:pt x="150" y="4760"/>
                    <a:pt x="160" y="4760"/>
                  </a:cubicBezTo>
                  <a:cubicBezTo>
                    <a:pt x="230" y="4758"/>
                    <a:pt x="291" y="4709"/>
                    <a:pt x="304" y="4641"/>
                  </a:cubicBezTo>
                  <a:cubicBezTo>
                    <a:pt x="310" y="4608"/>
                    <a:pt x="931" y="1484"/>
                    <a:pt x="1646" y="215"/>
                  </a:cubicBezTo>
                  <a:cubicBezTo>
                    <a:pt x="1706" y="101"/>
                    <a:pt x="1610" y="0"/>
                    <a:pt x="15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13"/>
            <p:cNvSpPr/>
            <p:nvPr/>
          </p:nvSpPr>
          <p:spPr>
            <a:xfrm>
              <a:off x="4709225" y="3017725"/>
              <a:ext cx="63025" cy="66725"/>
            </a:xfrm>
            <a:custGeom>
              <a:rect b="b" l="l" r="r" t="t"/>
              <a:pathLst>
                <a:path extrusionOk="0" h="2669" w="2521">
                  <a:moveTo>
                    <a:pt x="2053" y="0"/>
                  </a:moveTo>
                  <a:cubicBezTo>
                    <a:pt x="2053" y="0"/>
                    <a:pt x="1261" y="1070"/>
                    <a:pt x="181" y="2391"/>
                  </a:cubicBezTo>
                  <a:cubicBezTo>
                    <a:pt x="111" y="2476"/>
                    <a:pt x="50" y="2569"/>
                    <a:pt x="1" y="2668"/>
                  </a:cubicBezTo>
                  <a:cubicBezTo>
                    <a:pt x="1249" y="2030"/>
                    <a:pt x="2044" y="1315"/>
                    <a:pt x="2521" y="591"/>
                  </a:cubicBezTo>
                  <a:cubicBezTo>
                    <a:pt x="2380" y="382"/>
                    <a:pt x="2224" y="185"/>
                    <a:pt x="20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13"/>
            <p:cNvSpPr/>
            <p:nvPr/>
          </p:nvSpPr>
          <p:spPr>
            <a:xfrm>
              <a:off x="4651050" y="2880400"/>
              <a:ext cx="199200" cy="205125"/>
            </a:xfrm>
            <a:custGeom>
              <a:rect b="b" l="l" r="r" t="t"/>
              <a:pathLst>
                <a:path extrusionOk="0" h="8205" w="7968">
                  <a:moveTo>
                    <a:pt x="3145" y="0"/>
                  </a:moveTo>
                  <a:cubicBezTo>
                    <a:pt x="3145" y="0"/>
                    <a:pt x="2307" y="1357"/>
                    <a:pt x="1154" y="3040"/>
                  </a:cubicBezTo>
                  <a:cubicBezTo>
                    <a:pt x="0" y="4724"/>
                    <a:pt x="1826" y="8205"/>
                    <a:pt x="1826" y="8205"/>
                  </a:cubicBezTo>
                  <a:cubicBezTo>
                    <a:pt x="7967" y="4287"/>
                    <a:pt x="3145" y="0"/>
                    <a:pt x="31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13"/>
            <p:cNvSpPr/>
            <p:nvPr/>
          </p:nvSpPr>
          <p:spPr>
            <a:xfrm>
              <a:off x="4530725" y="3039800"/>
              <a:ext cx="152875" cy="198275"/>
            </a:xfrm>
            <a:custGeom>
              <a:rect b="b" l="l" r="r" t="t"/>
              <a:pathLst>
                <a:path extrusionOk="0" h="7931" w="6115">
                  <a:moveTo>
                    <a:pt x="2180" y="1"/>
                  </a:moveTo>
                  <a:lnTo>
                    <a:pt x="2180" y="1"/>
                  </a:lnTo>
                  <a:cubicBezTo>
                    <a:pt x="0" y="7100"/>
                    <a:pt x="6115" y="7930"/>
                    <a:pt x="6115" y="7930"/>
                  </a:cubicBezTo>
                  <a:cubicBezTo>
                    <a:pt x="6115" y="7930"/>
                    <a:pt x="5921" y="6247"/>
                    <a:pt x="5763" y="4090"/>
                  </a:cubicBezTo>
                  <a:cubicBezTo>
                    <a:pt x="5608" y="1932"/>
                    <a:pt x="2180" y="1"/>
                    <a:pt x="21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13"/>
            <p:cNvSpPr/>
            <p:nvPr/>
          </p:nvSpPr>
          <p:spPr>
            <a:xfrm>
              <a:off x="4620125" y="3145175"/>
              <a:ext cx="328900" cy="517100"/>
            </a:xfrm>
            <a:custGeom>
              <a:rect b="b" l="l" r="r" t="t"/>
              <a:pathLst>
                <a:path extrusionOk="0" h="20684" w="13156">
                  <a:moveTo>
                    <a:pt x="167" y="0"/>
                  </a:moveTo>
                  <a:cubicBezTo>
                    <a:pt x="141" y="0"/>
                    <a:pt x="114" y="8"/>
                    <a:pt x="90" y="23"/>
                  </a:cubicBezTo>
                  <a:cubicBezTo>
                    <a:pt x="21" y="65"/>
                    <a:pt x="0" y="156"/>
                    <a:pt x="44" y="225"/>
                  </a:cubicBezTo>
                  <a:cubicBezTo>
                    <a:pt x="88" y="295"/>
                    <a:pt x="4544" y="7314"/>
                    <a:pt x="7721" y="11439"/>
                  </a:cubicBezTo>
                  <a:cubicBezTo>
                    <a:pt x="10881" y="15540"/>
                    <a:pt x="12826" y="20539"/>
                    <a:pt x="12845" y="20589"/>
                  </a:cubicBezTo>
                  <a:cubicBezTo>
                    <a:pt x="12866" y="20646"/>
                    <a:pt x="12921" y="20684"/>
                    <a:pt x="12982" y="20684"/>
                  </a:cubicBezTo>
                  <a:cubicBezTo>
                    <a:pt x="13085" y="20684"/>
                    <a:pt x="13155" y="20579"/>
                    <a:pt x="13119" y="20484"/>
                  </a:cubicBezTo>
                  <a:cubicBezTo>
                    <a:pt x="13100" y="20433"/>
                    <a:pt x="11139" y="15396"/>
                    <a:pt x="7952" y="11259"/>
                  </a:cubicBezTo>
                  <a:cubicBezTo>
                    <a:pt x="4783" y="7147"/>
                    <a:pt x="335" y="139"/>
                    <a:pt x="291" y="69"/>
                  </a:cubicBezTo>
                  <a:cubicBezTo>
                    <a:pt x="263" y="25"/>
                    <a:pt x="216" y="0"/>
                    <a:pt x="1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13"/>
            <p:cNvSpPr/>
            <p:nvPr/>
          </p:nvSpPr>
          <p:spPr>
            <a:xfrm>
              <a:off x="4681300" y="3000900"/>
              <a:ext cx="65300" cy="330175"/>
            </a:xfrm>
            <a:custGeom>
              <a:rect b="b" l="l" r="r" t="t"/>
              <a:pathLst>
                <a:path extrusionOk="0" h="13207" w="2612">
                  <a:moveTo>
                    <a:pt x="731" y="0"/>
                  </a:moveTo>
                  <a:cubicBezTo>
                    <a:pt x="654" y="0"/>
                    <a:pt x="589" y="59"/>
                    <a:pt x="584" y="136"/>
                  </a:cubicBezTo>
                  <a:cubicBezTo>
                    <a:pt x="578" y="215"/>
                    <a:pt x="1" y="8175"/>
                    <a:pt x="2302" y="13121"/>
                  </a:cubicBezTo>
                  <a:cubicBezTo>
                    <a:pt x="2325" y="13173"/>
                    <a:pt x="2378" y="13207"/>
                    <a:pt x="2435" y="13207"/>
                  </a:cubicBezTo>
                  <a:cubicBezTo>
                    <a:pt x="2541" y="13207"/>
                    <a:pt x="2611" y="13095"/>
                    <a:pt x="2566" y="12998"/>
                  </a:cubicBezTo>
                  <a:cubicBezTo>
                    <a:pt x="299" y="8122"/>
                    <a:pt x="871" y="238"/>
                    <a:pt x="877" y="158"/>
                  </a:cubicBezTo>
                  <a:cubicBezTo>
                    <a:pt x="882" y="77"/>
                    <a:pt x="822" y="6"/>
                    <a:pt x="742" y="1"/>
                  </a:cubicBezTo>
                  <a:cubicBezTo>
                    <a:pt x="738" y="0"/>
                    <a:pt x="735" y="0"/>
                    <a:pt x="7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13"/>
            <p:cNvSpPr/>
            <p:nvPr/>
          </p:nvSpPr>
          <p:spPr>
            <a:xfrm>
              <a:off x="4774075" y="3180575"/>
              <a:ext cx="161550" cy="180475"/>
            </a:xfrm>
            <a:custGeom>
              <a:rect b="b" l="l" r="r" t="t"/>
              <a:pathLst>
                <a:path extrusionOk="0" h="7219" w="6462">
                  <a:moveTo>
                    <a:pt x="1836" y="0"/>
                  </a:moveTo>
                  <a:cubicBezTo>
                    <a:pt x="1836" y="0"/>
                    <a:pt x="1363" y="1292"/>
                    <a:pt x="683" y="2913"/>
                  </a:cubicBezTo>
                  <a:cubicBezTo>
                    <a:pt x="1" y="4532"/>
                    <a:pt x="2045" y="7219"/>
                    <a:pt x="2045" y="7219"/>
                  </a:cubicBezTo>
                  <a:cubicBezTo>
                    <a:pt x="6461" y="2902"/>
                    <a:pt x="1836" y="0"/>
                    <a:pt x="183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13"/>
            <p:cNvSpPr/>
            <p:nvPr/>
          </p:nvSpPr>
          <p:spPr>
            <a:xfrm>
              <a:off x="4811000" y="3287900"/>
              <a:ext cx="72750" cy="240175"/>
            </a:xfrm>
            <a:custGeom>
              <a:rect b="b" l="l" r="r" t="t"/>
              <a:pathLst>
                <a:path extrusionOk="0" h="9607" w="2910">
                  <a:moveTo>
                    <a:pt x="156" y="0"/>
                  </a:moveTo>
                  <a:cubicBezTo>
                    <a:pt x="78" y="0"/>
                    <a:pt x="1" y="56"/>
                    <a:pt x="8" y="157"/>
                  </a:cubicBezTo>
                  <a:cubicBezTo>
                    <a:pt x="13" y="212"/>
                    <a:pt x="621" y="5618"/>
                    <a:pt x="2598" y="9525"/>
                  </a:cubicBezTo>
                  <a:cubicBezTo>
                    <a:pt x="2622" y="9575"/>
                    <a:pt x="2674" y="9607"/>
                    <a:pt x="2729" y="9607"/>
                  </a:cubicBezTo>
                  <a:lnTo>
                    <a:pt x="2729" y="9605"/>
                  </a:lnTo>
                  <a:cubicBezTo>
                    <a:pt x="2837" y="9605"/>
                    <a:pt x="2909" y="9491"/>
                    <a:pt x="2860" y="9394"/>
                  </a:cubicBezTo>
                  <a:cubicBezTo>
                    <a:pt x="908" y="5533"/>
                    <a:pt x="306" y="180"/>
                    <a:pt x="300" y="127"/>
                  </a:cubicBezTo>
                  <a:cubicBezTo>
                    <a:pt x="287" y="40"/>
                    <a:pt x="221" y="0"/>
                    <a:pt x="1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13"/>
            <p:cNvSpPr/>
            <p:nvPr/>
          </p:nvSpPr>
          <p:spPr>
            <a:xfrm>
              <a:off x="4704825" y="3303125"/>
              <a:ext cx="101050" cy="135325"/>
            </a:xfrm>
            <a:custGeom>
              <a:rect b="b" l="l" r="r" t="t"/>
              <a:pathLst>
                <a:path extrusionOk="0" h="5413" w="4042">
                  <a:moveTo>
                    <a:pt x="0" y="1"/>
                  </a:moveTo>
                  <a:cubicBezTo>
                    <a:pt x="0" y="1"/>
                    <a:pt x="135" y="1152"/>
                    <a:pt x="245" y="2634"/>
                  </a:cubicBezTo>
                  <a:cubicBezTo>
                    <a:pt x="354" y="4114"/>
                    <a:pt x="2624" y="5412"/>
                    <a:pt x="2624" y="5412"/>
                  </a:cubicBezTo>
                  <a:cubicBezTo>
                    <a:pt x="4042" y="521"/>
                    <a:pt x="1" y="1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13"/>
            <p:cNvSpPr/>
            <p:nvPr/>
          </p:nvSpPr>
          <p:spPr>
            <a:xfrm>
              <a:off x="4725100" y="3368650"/>
              <a:ext cx="64625" cy="92975"/>
            </a:xfrm>
            <a:custGeom>
              <a:rect b="b" l="l" r="r" t="t"/>
              <a:pathLst>
                <a:path extrusionOk="0" h="3719" w="2585">
                  <a:moveTo>
                    <a:pt x="185" y="1"/>
                  </a:moveTo>
                  <a:cubicBezTo>
                    <a:pt x="93" y="1"/>
                    <a:pt x="0" y="86"/>
                    <a:pt x="44" y="201"/>
                  </a:cubicBezTo>
                  <a:cubicBezTo>
                    <a:pt x="544" y="1417"/>
                    <a:pt x="2207" y="3570"/>
                    <a:pt x="2277" y="3661"/>
                  </a:cubicBezTo>
                  <a:cubicBezTo>
                    <a:pt x="2306" y="3698"/>
                    <a:pt x="2349" y="3718"/>
                    <a:pt x="2393" y="3718"/>
                  </a:cubicBezTo>
                  <a:cubicBezTo>
                    <a:pt x="2515" y="3718"/>
                    <a:pt x="2585" y="3578"/>
                    <a:pt x="2509" y="3483"/>
                  </a:cubicBezTo>
                  <a:cubicBezTo>
                    <a:pt x="2492" y="3460"/>
                    <a:pt x="801" y="1271"/>
                    <a:pt x="314" y="89"/>
                  </a:cubicBezTo>
                  <a:cubicBezTo>
                    <a:pt x="287" y="27"/>
                    <a:pt x="236" y="1"/>
                    <a:pt x="1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13"/>
            <p:cNvSpPr/>
            <p:nvPr/>
          </p:nvSpPr>
          <p:spPr>
            <a:xfrm>
              <a:off x="4653475" y="3445525"/>
              <a:ext cx="141300" cy="67575"/>
            </a:xfrm>
            <a:custGeom>
              <a:rect b="b" l="l" r="r" t="t"/>
              <a:pathLst>
                <a:path extrusionOk="0" h="2703" w="5652">
                  <a:moveTo>
                    <a:pt x="2415" y="0"/>
                  </a:moveTo>
                  <a:cubicBezTo>
                    <a:pt x="667" y="0"/>
                    <a:pt x="0" y="1702"/>
                    <a:pt x="0" y="1702"/>
                  </a:cubicBezTo>
                  <a:cubicBezTo>
                    <a:pt x="0" y="1702"/>
                    <a:pt x="1104" y="2069"/>
                    <a:pt x="2506" y="2597"/>
                  </a:cubicBezTo>
                  <a:cubicBezTo>
                    <a:pt x="2702" y="2671"/>
                    <a:pt x="2903" y="2702"/>
                    <a:pt x="3106" y="2702"/>
                  </a:cubicBezTo>
                  <a:cubicBezTo>
                    <a:pt x="4359" y="2702"/>
                    <a:pt x="5651" y="1489"/>
                    <a:pt x="5651" y="1489"/>
                  </a:cubicBezTo>
                  <a:cubicBezTo>
                    <a:pt x="4303" y="378"/>
                    <a:pt x="3239" y="0"/>
                    <a:pt x="24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13"/>
            <p:cNvSpPr/>
            <p:nvPr/>
          </p:nvSpPr>
          <p:spPr>
            <a:xfrm>
              <a:off x="4723825" y="3476675"/>
              <a:ext cx="104350" cy="10875"/>
            </a:xfrm>
            <a:custGeom>
              <a:rect b="b" l="l" r="r" t="t"/>
              <a:pathLst>
                <a:path extrusionOk="0" h="435" w="4174">
                  <a:moveTo>
                    <a:pt x="161" y="0"/>
                  </a:moveTo>
                  <a:cubicBezTo>
                    <a:pt x="93" y="0"/>
                    <a:pt x="32" y="48"/>
                    <a:pt x="17" y="116"/>
                  </a:cubicBezTo>
                  <a:cubicBezTo>
                    <a:pt x="0" y="196"/>
                    <a:pt x="50" y="273"/>
                    <a:pt x="130" y="291"/>
                  </a:cubicBezTo>
                  <a:cubicBezTo>
                    <a:pt x="637" y="401"/>
                    <a:pt x="1349" y="435"/>
                    <a:pt x="2030" y="435"/>
                  </a:cubicBezTo>
                  <a:cubicBezTo>
                    <a:pt x="3041" y="435"/>
                    <a:pt x="3974" y="361"/>
                    <a:pt x="4040" y="355"/>
                  </a:cubicBezTo>
                  <a:cubicBezTo>
                    <a:pt x="4118" y="346"/>
                    <a:pt x="4173" y="275"/>
                    <a:pt x="4167" y="197"/>
                  </a:cubicBezTo>
                  <a:cubicBezTo>
                    <a:pt x="4162" y="121"/>
                    <a:pt x="4095" y="63"/>
                    <a:pt x="4019" y="63"/>
                  </a:cubicBezTo>
                  <a:cubicBezTo>
                    <a:pt x="4018" y="63"/>
                    <a:pt x="4017" y="63"/>
                    <a:pt x="4015" y="63"/>
                  </a:cubicBezTo>
                  <a:cubicBezTo>
                    <a:pt x="4000" y="64"/>
                    <a:pt x="3044" y="140"/>
                    <a:pt x="2021" y="140"/>
                  </a:cubicBezTo>
                  <a:cubicBezTo>
                    <a:pt x="1360" y="140"/>
                    <a:pt x="672" y="108"/>
                    <a:pt x="192" y="4"/>
                  </a:cubicBezTo>
                  <a:cubicBezTo>
                    <a:pt x="182" y="1"/>
                    <a:pt x="171" y="0"/>
                    <a:pt x="1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13"/>
            <p:cNvSpPr/>
            <p:nvPr/>
          </p:nvSpPr>
          <p:spPr>
            <a:xfrm>
              <a:off x="4579550" y="3249975"/>
              <a:ext cx="118950" cy="139150"/>
            </a:xfrm>
            <a:custGeom>
              <a:rect b="b" l="l" r="r" t="t"/>
              <a:pathLst>
                <a:path extrusionOk="0" h="5566" w="4758">
                  <a:moveTo>
                    <a:pt x="323" y="1"/>
                  </a:moveTo>
                  <a:cubicBezTo>
                    <a:pt x="121" y="1"/>
                    <a:pt x="0" y="15"/>
                    <a:pt x="0" y="15"/>
                  </a:cubicBezTo>
                  <a:cubicBezTo>
                    <a:pt x="0" y="15"/>
                    <a:pt x="487" y="1323"/>
                    <a:pt x="1042" y="3020"/>
                  </a:cubicBezTo>
                  <a:cubicBezTo>
                    <a:pt x="1597" y="4715"/>
                    <a:pt x="4578" y="5566"/>
                    <a:pt x="4578" y="5566"/>
                  </a:cubicBezTo>
                  <a:cubicBezTo>
                    <a:pt x="4757" y="410"/>
                    <a:pt x="1394" y="1"/>
                    <a:pt x="3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13"/>
            <p:cNvSpPr/>
            <p:nvPr/>
          </p:nvSpPr>
          <p:spPr>
            <a:xfrm>
              <a:off x="4639225" y="3337050"/>
              <a:ext cx="231500" cy="166225"/>
            </a:xfrm>
            <a:custGeom>
              <a:rect b="b" l="l" r="r" t="t"/>
              <a:pathLst>
                <a:path extrusionOk="0" h="6649" w="9260">
                  <a:moveTo>
                    <a:pt x="210" y="0"/>
                  </a:moveTo>
                  <a:cubicBezTo>
                    <a:pt x="98" y="0"/>
                    <a:pt x="0" y="143"/>
                    <a:pt x="103" y="251"/>
                  </a:cubicBezTo>
                  <a:cubicBezTo>
                    <a:pt x="150" y="300"/>
                    <a:pt x="4899" y="5245"/>
                    <a:pt x="9009" y="6639"/>
                  </a:cubicBezTo>
                  <a:cubicBezTo>
                    <a:pt x="9024" y="6645"/>
                    <a:pt x="9041" y="6647"/>
                    <a:pt x="9056" y="6647"/>
                  </a:cubicBezTo>
                  <a:lnTo>
                    <a:pt x="9056" y="6649"/>
                  </a:lnTo>
                  <a:cubicBezTo>
                    <a:pt x="9222" y="6647"/>
                    <a:pt x="9260" y="6417"/>
                    <a:pt x="9104" y="6364"/>
                  </a:cubicBezTo>
                  <a:cubicBezTo>
                    <a:pt x="5060" y="4990"/>
                    <a:pt x="361" y="97"/>
                    <a:pt x="314" y="48"/>
                  </a:cubicBezTo>
                  <a:cubicBezTo>
                    <a:pt x="281" y="14"/>
                    <a:pt x="245" y="0"/>
                    <a:pt x="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8" name="Google Shape;498;p13"/>
          <p:cNvGrpSpPr/>
          <p:nvPr/>
        </p:nvGrpSpPr>
        <p:grpSpPr>
          <a:xfrm flipH="1" rot="-8890992">
            <a:off x="7866927" y="678740"/>
            <a:ext cx="2215248" cy="1900329"/>
            <a:chOff x="4770475" y="2910125"/>
            <a:chExt cx="548975" cy="470975"/>
          </a:xfrm>
        </p:grpSpPr>
        <p:sp>
          <p:nvSpPr>
            <p:cNvPr id="499" name="Google Shape;499;p13"/>
            <p:cNvSpPr/>
            <p:nvPr/>
          </p:nvSpPr>
          <p:spPr>
            <a:xfrm>
              <a:off x="4770475" y="2910125"/>
              <a:ext cx="544425" cy="467275"/>
            </a:xfrm>
            <a:custGeom>
              <a:rect b="b" l="l" r="r" t="t"/>
              <a:pathLst>
                <a:path extrusionOk="0" h="18691" w="21777">
                  <a:moveTo>
                    <a:pt x="6408" y="1"/>
                  </a:moveTo>
                  <a:cubicBezTo>
                    <a:pt x="6407" y="1"/>
                    <a:pt x="1" y="16224"/>
                    <a:pt x="21776" y="18691"/>
                  </a:cubicBezTo>
                  <a:cubicBezTo>
                    <a:pt x="21776" y="18691"/>
                    <a:pt x="21505" y="7964"/>
                    <a:pt x="16038" y="5163"/>
                  </a:cubicBezTo>
                  <a:cubicBezTo>
                    <a:pt x="10571" y="2364"/>
                    <a:pt x="6408" y="1"/>
                    <a:pt x="64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13"/>
            <p:cNvSpPr/>
            <p:nvPr/>
          </p:nvSpPr>
          <p:spPr>
            <a:xfrm>
              <a:off x="4957150" y="2968125"/>
              <a:ext cx="362300" cy="412975"/>
            </a:xfrm>
            <a:custGeom>
              <a:rect b="b" l="l" r="r" t="t"/>
              <a:pathLst>
                <a:path extrusionOk="0" h="16519" w="14492">
                  <a:moveTo>
                    <a:pt x="169" y="1"/>
                  </a:moveTo>
                  <a:cubicBezTo>
                    <a:pt x="147" y="1"/>
                    <a:pt x="123" y="6"/>
                    <a:pt x="102" y="18"/>
                  </a:cubicBezTo>
                  <a:cubicBezTo>
                    <a:pt x="29" y="54"/>
                    <a:pt x="1" y="143"/>
                    <a:pt x="37" y="215"/>
                  </a:cubicBezTo>
                  <a:cubicBezTo>
                    <a:pt x="62" y="261"/>
                    <a:pt x="2445" y="4825"/>
                    <a:pt x="6980" y="8150"/>
                  </a:cubicBezTo>
                  <a:cubicBezTo>
                    <a:pt x="11459" y="11432"/>
                    <a:pt x="14153" y="16390"/>
                    <a:pt x="14180" y="16441"/>
                  </a:cubicBezTo>
                  <a:cubicBezTo>
                    <a:pt x="14205" y="16488"/>
                    <a:pt x="14254" y="16517"/>
                    <a:pt x="14309" y="16517"/>
                  </a:cubicBezTo>
                  <a:lnTo>
                    <a:pt x="14309" y="16519"/>
                  </a:lnTo>
                  <a:cubicBezTo>
                    <a:pt x="14419" y="16519"/>
                    <a:pt x="14492" y="16399"/>
                    <a:pt x="14438" y="16302"/>
                  </a:cubicBezTo>
                  <a:cubicBezTo>
                    <a:pt x="14412" y="16251"/>
                    <a:pt x="11689" y="11238"/>
                    <a:pt x="7153" y="7915"/>
                  </a:cubicBezTo>
                  <a:cubicBezTo>
                    <a:pt x="2676" y="4633"/>
                    <a:pt x="322" y="126"/>
                    <a:pt x="299" y="80"/>
                  </a:cubicBezTo>
                  <a:cubicBezTo>
                    <a:pt x="273" y="30"/>
                    <a:pt x="222" y="1"/>
                    <a:pt x="1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13"/>
            <p:cNvSpPr/>
            <p:nvPr/>
          </p:nvSpPr>
          <p:spPr>
            <a:xfrm>
              <a:off x="4919050" y="2973625"/>
              <a:ext cx="128300" cy="116150"/>
            </a:xfrm>
            <a:custGeom>
              <a:rect b="b" l="l" r="r" t="t"/>
              <a:pathLst>
                <a:path extrusionOk="0" h="4646" w="5132">
                  <a:moveTo>
                    <a:pt x="4151" y="1"/>
                  </a:moveTo>
                  <a:cubicBezTo>
                    <a:pt x="4143" y="1"/>
                    <a:pt x="4135" y="2"/>
                    <a:pt x="4126" y="3"/>
                  </a:cubicBezTo>
                  <a:cubicBezTo>
                    <a:pt x="4046" y="18"/>
                    <a:pt x="3993" y="94"/>
                    <a:pt x="4008" y="174"/>
                  </a:cubicBezTo>
                  <a:lnTo>
                    <a:pt x="4769" y="4288"/>
                  </a:lnTo>
                  <a:cubicBezTo>
                    <a:pt x="4143" y="4143"/>
                    <a:pt x="2181" y="3549"/>
                    <a:pt x="316" y="1464"/>
                  </a:cubicBezTo>
                  <a:cubicBezTo>
                    <a:pt x="284" y="1428"/>
                    <a:pt x="246" y="1413"/>
                    <a:pt x="210" y="1413"/>
                  </a:cubicBezTo>
                  <a:cubicBezTo>
                    <a:pt x="99" y="1413"/>
                    <a:pt x="1" y="1551"/>
                    <a:pt x="98" y="1660"/>
                  </a:cubicBezTo>
                  <a:cubicBezTo>
                    <a:pt x="2418" y="4254"/>
                    <a:pt x="4829" y="4605"/>
                    <a:pt x="4932" y="4618"/>
                  </a:cubicBezTo>
                  <a:lnTo>
                    <a:pt x="5131" y="4645"/>
                  </a:lnTo>
                  <a:lnTo>
                    <a:pt x="4295" y="121"/>
                  </a:lnTo>
                  <a:cubicBezTo>
                    <a:pt x="4284" y="49"/>
                    <a:pt x="4220" y="1"/>
                    <a:pt x="41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13"/>
            <p:cNvSpPr/>
            <p:nvPr/>
          </p:nvSpPr>
          <p:spPr>
            <a:xfrm>
              <a:off x="4949950" y="3044850"/>
              <a:ext cx="191550" cy="127325"/>
            </a:xfrm>
            <a:custGeom>
              <a:rect b="b" l="l" r="r" t="t"/>
              <a:pathLst>
                <a:path extrusionOk="0" h="5093" w="7662">
                  <a:moveTo>
                    <a:pt x="5871" y="1"/>
                  </a:moveTo>
                  <a:cubicBezTo>
                    <a:pt x="5856" y="1"/>
                    <a:pt x="5841" y="3"/>
                    <a:pt x="5826" y="8"/>
                  </a:cubicBezTo>
                  <a:cubicBezTo>
                    <a:pt x="5748" y="35"/>
                    <a:pt x="5708" y="116"/>
                    <a:pt x="5733" y="194"/>
                  </a:cubicBezTo>
                  <a:lnTo>
                    <a:pt x="7264" y="4796"/>
                  </a:lnTo>
                  <a:cubicBezTo>
                    <a:pt x="7227" y="4797"/>
                    <a:pt x="7183" y="4798"/>
                    <a:pt x="7135" y="4798"/>
                  </a:cubicBezTo>
                  <a:cubicBezTo>
                    <a:pt x="6214" y="4798"/>
                    <a:pt x="3397" y="4596"/>
                    <a:pt x="251" y="2391"/>
                  </a:cubicBezTo>
                  <a:cubicBezTo>
                    <a:pt x="225" y="2373"/>
                    <a:pt x="196" y="2365"/>
                    <a:pt x="167" y="2365"/>
                  </a:cubicBezTo>
                  <a:cubicBezTo>
                    <a:pt x="121" y="2365"/>
                    <a:pt x="76" y="2386"/>
                    <a:pt x="48" y="2427"/>
                  </a:cubicBezTo>
                  <a:cubicBezTo>
                    <a:pt x="0" y="2493"/>
                    <a:pt x="17" y="2585"/>
                    <a:pt x="84" y="2630"/>
                  </a:cubicBezTo>
                  <a:cubicBezTo>
                    <a:pt x="3272" y="4865"/>
                    <a:pt x="6073" y="5093"/>
                    <a:pt x="7084" y="5093"/>
                  </a:cubicBezTo>
                  <a:cubicBezTo>
                    <a:pt x="7316" y="5093"/>
                    <a:pt x="7453" y="5081"/>
                    <a:pt x="7479" y="5080"/>
                  </a:cubicBezTo>
                  <a:lnTo>
                    <a:pt x="7662" y="5061"/>
                  </a:lnTo>
                  <a:lnTo>
                    <a:pt x="6010" y="101"/>
                  </a:lnTo>
                  <a:cubicBezTo>
                    <a:pt x="5990" y="40"/>
                    <a:pt x="5932" y="1"/>
                    <a:pt x="58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13"/>
            <p:cNvSpPr/>
            <p:nvPr/>
          </p:nvSpPr>
          <p:spPr>
            <a:xfrm>
              <a:off x="5003300" y="3091825"/>
              <a:ext cx="209550" cy="147950"/>
            </a:xfrm>
            <a:custGeom>
              <a:rect b="b" l="l" r="r" t="t"/>
              <a:pathLst>
                <a:path extrusionOk="0" h="5918" w="8382">
                  <a:moveTo>
                    <a:pt x="7311" y="1"/>
                  </a:moveTo>
                  <a:cubicBezTo>
                    <a:pt x="7303" y="1"/>
                    <a:pt x="7295" y="1"/>
                    <a:pt x="7287" y="3"/>
                  </a:cubicBezTo>
                  <a:cubicBezTo>
                    <a:pt x="7205" y="16"/>
                    <a:pt x="7150" y="94"/>
                    <a:pt x="7167" y="175"/>
                  </a:cubicBezTo>
                  <a:lnTo>
                    <a:pt x="8045" y="5561"/>
                  </a:lnTo>
                  <a:cubicBezTo>
                    <a:pt x="7845" y="5586"/>
                    <a:pt x="7444" y="5626"/>
                    <a:pt x="6897" y="5626"/>
                  </a:cubicBezTo>
                  <a:cubicBezTo>
                    <a:pt x="5395" y="5626"/>
                    <a:pt x="2800" y="5322"/>
                    <a:pt x="295" y="3565"/>
                  </a:cubicBezTo>
                  <a:cubicBezTo>
                    <a:pt x="266" y="3546"/>
                    <a:pt x="238" y="3538"/>
                    <a:pt x="212" y="3538"/>
                  </a:cubicBezTo>
                  <a:cubicBezTo>
                    <a:pt x="89" y="3538"/>
                    <a:pt x="1" y="3713"/>
                    <a:pt x="127" y="3805"/>
                  </a:cubicBezTo>
                  <a:cubicBezTo>
                    <a:pt x="2693" y="5604"/>
                    <a:pt x="5353" y="5918"/>
                    <a:pt x="6900" y="5918"/>
                  </a:cubicBezTo>
                  <a:cubicBezTo>
                    <a:pt x="7719" y="5918"/>
                    <a:pt x="8226" y="5830"/>
                    <a:pt x="8241" y="5827"/>
                  </a:cubicBezTo>
                  <a:lnTo>
                    <a:pt x="8382" y="5802"/>
                  </a:lnTo>
                  <a:lnTo>
                    <a:pt x="7456" y="128"/>
                  </a:lnTo>
                  <a:cubicBezTo>
                    <a:pt x="7446" y="54"/>
                    <a:pt x="7383" y="1"/>
                    <a:pt x="73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13"/>
            <p:cNvSpPr/>
            <p:nvPr/>
          </p:nvSpPr>
          <p:spPr>
            <a:xfrm>
              <a:off x="5095875" y="3193025"/>
              <a:ext cx="164400" cy="111350"/>
            </a:xfrm>
            <a:custGeom>
              <a:rect b="b" l="l" r="r" t="t"/>
              <a:pathLst>
                <a:path extrusionOk="0" h="4454" w="6576">
                  <a:moveTo>
                    <a:pt x="6063" y="1"/>
                  </a:moveTo>
                  <a:cubicBezTo>
                    <a:pt x="6051" y="1"/>
                    <a:pt x="6038" y="2"/>
                    <a:pt x="6026" y="6"/>
                  </a:cubicBezTo>
                  <a:cubicBezTo>
                    <a:pt x="5946" y="27"/>
                    <a:pt x="5899" y="110"/>
                    <a:pt x="5923" y="190"/>
                  </a:cubicBezTo>
                  <a:cubicBezTo>
                    <a:pt x="5925" y="203"/>
                    <a:pt x="6271" y="1551"/>
                    <a:pt x="6165" y="3570"/>
                  </a:cubicBezTo>
                  <a:cubicBezTo>
                    <a:pt x="5928" y="3703"/>
                    <a:pt x="5015" y="4154"/>
                    <a:pt x="3542" y="4154"/>
                  </a:cubicBezTo>
                  <a:cubicBezTo>
                    <a:pt x="2637" y="4154"/>
                    <a:pt x="1520" y="3984"/>
                    <a:pt x="219" y="3466"/>
                  </a:cubicBezTo>
                  <a:cubicBezTo>
                    <a:pt x="201" y="3459"/>
                    <a:pt x="183" y="3455"/>
                    <a:pt x="165" y="3455"/>
                  </a:cubicBezTo>
                  <a:cubicBezTo>
                    <a:pt x="107" y="3455"/>
                    <a:pt x="52" y="3490"/>
                    <a:pt x="29" y="3548"/>
                  </a:cubicBezTo>
                  <a:cubicBezTo>
                    <a:pt x="0" y="3622"/>
                    <a:pt x="37" y="3707"/>
                    <a:pt x="111" y="3738"/>
                  </a:cubicBezTo>
                  <a:cubicBezTo>
                    <a:pt x="1465" y="4275"/>
                    <a:pt x="2621" y="4454"/>
                    <a:pt x="3559" y="4454"/>
                  </a:cubicBezTo>
                  <a:cubicBezTo>
                    <a:pt x="5332" y="4454"/>
                    <a:pt x="6326" y="3819"/>
                    <a:pt x="6387" y="3779"/>
                  </a:cubicBezTo>
                  <a:lnTo>
                    <a:pt x="6450" y="3738"/>
                  </a:lnTo>
                  <a:lnTo>
                    <a:pt x="6453" y="3665"/>
                  </a:lnTo>
                  <a:cubicBezTo>
                    <a:pt x="6575" y="1556"/>
                    <a:pt x="6222" y="173"/>
                    <a:pt x="6206" y="116"/>
                  </a:cubicBezTo>
                  <a:cubicBezTo>
                    <a:pt x="6190" y="47"/>
                    <a:pt x="6130" y="1"/>
                    <a:pt x="60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5" name="Google Shape;505;p13"/>
          <p:cNvGrpSpPr/>
          <p:nvPr/>
        </p:nvGrpSpPr>
        <p:grpSpPr>
          <a:xfrm rot="988674">
            <a:off x="-755793" y="3780579"/>
            <a:ext cx="1819045" cy="2412103"/>
            <a:chOff x="1936325" y="996650"/>
            <a:chExt cx="730000" cy="968000"/>
          </a:xfrm>
        </p:grpSpPr>
        <p:sp>
          <p:nvSpPr>
            <p:cNvPr id="506" name="Google Shape;506;p13"/>
            <p:cNvSpPr/>
            <p:nvPr/>
          </p:nvSpPr>
          <p:spPr>
            <a:xfrm>
              <a:off x="1936325" y="1796325"/>
              <a:ext cx="228750" cy="168325"/>
            </a:xfrm>
            <a:custGeom>
              <a:rect b="b" l="l" r="r" t="t"/>
              <a:pathLst>
                <a:path extrusionOk="0" h="6733" w="9150">
                  <a:moveTo>
                    <a:pt x="1536" y="0"/>
                  </a:moveTo>
                  <a:cubicBezTo>
                    <a:pt x="1315" y="0"/>
                    <a:pt x="1156" y="56"/>
                    <a:pt x="1074" y="172"/>
                  </a:cubicBezTo>
                  <a:cubicBezTo>
                    <a:pt x="1032" y="231"/>
                    <a:pt x="422" y="1105"/>
                    <a:pt x="380" y="1164"/>
                  </a:cubicBezTo>
                  <a:cubicBezTo>
                    <a:pt x="0" y="1704"/>
                    <a:pt x="1414" y="3349"/>
                    <a:pt x="3540" y="4839"/>
                  </a:cubicBezTo>
                  <a:cubicBezTo>
                    <a:pt x="5206" y="6007"/>
                    <a:pt x="6813" y="6733"/>
                    <a:pt x="7613" y="6733"/>
                  </a:cubicBezTo>
                  <a:cubicBezTo>
                    <a:pt x="7834" y="6733"/>
                    <a:pt x="7994" y="6677"/>
                    <a:pt x="8076" y="6561"/>
                  </a:cubicBezTo>
                  <a:cubicBezTo>
                    <a:pt x="8118" y="6502"/>
                    <a:pt x="8729" y="5628"/>
                    <a:pt x="8769" y="5569"/>
                  </a:cubicBezTo>
                  <a:cubicBezTo>
                    <a:pt x="9149" y="5029"/>
                    <a:pt x="7736" y="3386"/>
                    <a:pt x="5611" y="1894"/>
                  </a:cubicBezTo>
                  <a:cubicBezTo>
                    <a:pt x="3945" y="727"/>
                    <a:pt x="2337" y="0"/>
                    <a:pt x="15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13"/>
            <p:cNvSpPr/>
            <p:nvPr/>
          </p:nvSpPr>
          <p:spPr>
            <a:xfrm>
              <a:off x="1952775" y="1796325"/>
              <a:ext cx="211425" cy="143525"/>
            </a:xfrm>
            <a:custGeom>
              <a:rect b="b" l="l" r="r" t="t"/>
              <a:pathLst>
                <a:path extrusionOk="0" h="5741" w="8457">
                  <a:moveTo>
                    <a:pt x="844" y="0"/>
                  </a:moveTo>
                  <a:cubicBezTo>
                    <a:pt x="622" y="0"/>
                    <a:pt x="463" y="56"/>
                    <a:pt x="381" y="172"/>
                  </a:cubicBezTo>
                  <a:cubicBezTo>
                    <a:pt x="1" y="712"/>
                    <a:pt x="1416" y="2358"/>
                    <a:pt x="3541" y="3847"/>
                  </a:cubicBezTo>
                  <a:cubicBezTo>
                    <a:pt x="5204" y="5015"/>
                    <a:pt x="6812" y="5741"/>
                    <a:pt x="7613" y="5741"/>
                  </a:cubicBezTo>
                  <a:cubicBezTo>
                    <a:pt x="7834" y="5741"/>
                    <a:pt x="7994" y="5686"/>
                    <a:pt x="8076" y="5569"/>
                  </a:cubicBezTo>
                  <a:cubicBezTo>
                    <a:pt x="8456" y="5029"/>
                    <a:pt x="7041" y="3384"/>
                    <a:pt x="4918" y="1894"/>
                  </a:cubicBezTo>
                  <a:cubicBezTo>
                    <a:pt x="3254" y="727"/>
                    <a:pt x="1645" y="0"/>
                    <a:pt x="8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13"/>
            <p:cNvSpPr/>
            <p:nvPr/>
          </p:nvSpPr>
          <p:spPr>
            <a:xfrm>
              <a:off x="2024675" y="1708750"/>
              <a:ext cx="152225" cy="182200"/>
            </a:xfrm>
            <a:custGeom>
              <a:rect b="b" l="l" r="r" t="t"/>
              <a:pathLst>
                <a:path extrusionOk="0" h="7288" w="6089">
                  <a:moveTo>
                    <a:pt x="4532" y="0"/>
                  </a:moveTo>
                  <a:lnTo>
                    <a:pt x="141" y="5857"/>
                  </a:lnTo>
                  <a:cubicBezTo>
                    <a:pt x="0" y="6056"/>
                    <a:pt x="314" y="6516"/>
                    <a:pt x="842" y="6887"/>
                  </a:cubicBezTo>
                  <a:cubicBezTo>
                    <a:pt x="1207" y="7142"/>
                    <a:pt x="1577" y="7288"/>
                    <a:pt x="1818" y="7288"/>
                  </a:cubicBezTo>
                  <a:cubicBezTo>
                    <a:pt x="1927" y="7288"/>
                    <a:pt x="2009" y="7258"/>
                    <a:pt x="2053" y="7196"/>
                  </a:cubicBezTo>
                  <a:lnTo>
                    <a:pt x="6088" y="1091"/>
                  </a:lnTo>
                  <a:lnTo>
                    <a:pt x="453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13"/>
            <p:cNvSpPr/>
            <p:nvPr/>
          </p:nvSpPr>
          <p:spPr>
            <a:xfrm>
              <a:off x="1990900" y="1607325"/>
              <a:ext cx="330325" cy="235825"/>
            </a:xfrm>
            <a:custGeom>
              <a:rect b="b" l="l" r="r" t="t"/>
              <a:pathLst>
                <a:path extrusionOk="0" h="9433" w="13213">
                  <a:moveTo>
                    <a:pt x="1715" y="1"/>
                  </a:moveTo>
                  <a:cubicBezTo>
                    <a:pt x="1445" y="1"/>
                    <a:pt x="1252" y="67"/>
                    <a:pt x="1154" y="208"/>
                  </a:cubicBezTo>
                  <a:cubicBezTo>
                    <a:pt x="1082" y="308"/>
                    <a:pt x="580" y="1025"/>
                    <a:pt x="508" y="1127"/>
                  </a:cubicBezTo>
                  <a:cubicBezTo>
                    <a:pt x="0" y="1848"/>
                    <a:pt x="2172" y="4247"/>
                    <a:pt x="5363" y="6484"/>
                  </a:cubicBezTo>
                  <a:cubicBezTo>
                    <a:pt x="7933" y="8286"/>
                    <a:pt x="10379" y="9433"/>
                    <a:pt x="11498" y="9433"/>
                  </a:cubicBezTo>
                  <a:cubicBezTo>
                    <a:pt x="11768" y="9433"/>
                    <a:pt x="11960" y="9366"/>
                    <a:pt x="12059" y="9226"/>
                  </a:cubicBezTo>
                  <a:cubicBezTo>
                    <a:pt x="12131" y="9125"/>
                    <a:pt x="12633" y="8409"/>
                    <a:pt x="12705" y="8306"/>
                  </a:cubicBezTo>
                  <a:cubicBezTo>
                    <a:pt x="13212" y="7584"/>
                    <a:pt x="11038" y="5186"/>
                    <a:pt x="7850" y="2950"/>
                  </a:cubicBezTo>
                  <a:cubicBezTo>
                    <a:pt x="5279" y="1148"/>
                    <a:pt x="2833" y="1"/>
                    <a:pt x="17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13"/>
            <p:cNvSpPr/>
            <p:nvPr/>
          </p:nvSpPr>
          <p:spPr>
            <a:xfrm>
              <a:off x="2010325" y="1605175"/>
              <a:ext cx="311900" cy="211075"/>
            </a:xfrm>
            <a:custGeom>
              <a:rect b="b" l="l" r="r" t="t"/>
              <a:pathLst>
                <a:path extrusionOk="0" h="8443" w="12476">
                  <a:moveTo>
                    <a:pt x="929" y="1"/>
                  </a:moveTo>
                  <a:cubicBezTo>
                    <a:pt x="704" y="1"/>
                    <a:pt x="544" y="56"/>
                    <a:pt x="462" y="172"/>
                  </a:cubicBezTo>
                  <a:cubicBezTo>
                    <a:pt x="0" y="828"/>
                    <a:pt x="2214" y="3171"/>
                    <a:pt x="5403" y="5407"/>
                  </a:cubicBezTo>
                  <a:cubicBezTo>
                    <a:pt x="8028" y="7249"/>
                    <a:pt x="10501" y="8442"/>
                    <a:pt x="11548" y="8442"/>
                  </a:cubicBezTo>
                  <a:cubicBezTo>
                    <a:pt x="11773" y="8442"/>
                    <a:pt x="11932" y="8388"/>
                    <a:pt x="12013" y="8272"/>
                  </a:cubicBezTo>
                  <a:cubicBezTo>
                    <a:pt x="12475" y="7617"/>
                    <a:pt x="10261" y="5274"/>
                    <a:pt x="7073" y="3038"/>
                  </a:cubicBezTo>
                  <a:cubicBezTo>
                    <a:pt x="4449" y="1197"/>
                    <a:pt x="1979" y="1"/>
                    <a:pt x="9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13"/>
            <p:cNvSpPr/>
            <p:nvPr/>
          </p:nvSpPr>
          <p:spPr>
            <a:xfrm>
              <a:off x="2529375" y="996650"/>
              <a:ext cx="136950" cy="192050"/>
            </a:xfrm>
            <a:custGeom>
              <a:rect b="b" l="l" r="r" t="t"/>
              <a:pathLst>
                <a:path extrusionOk="0" h="7682" w="5478">
                  <a:moveTo>
                    <a:pt x="5263" y="1"/>
                  </a:moveTo>
                  <a:cubicBezTo>
                    <a:pt x="5203" y="1"/>
                    <a:pt x="5142" y="29"/>
                    <a:pt x="5106" y="83"/>
                  </a:cubicBezTo>
                  <a:lnTo>
                    <a:pt x="87" y="7385"/>
                  </a:lnTo>
                  <a:cubicBezTo>
                    <a:pt x="0" y="7510"/>
                    <a:pt x="88" y="7681"/>
                    <a:pt x="240" y="7681"/>
                  </a:cubicBezTo>
                  <a:cubicBezTo>
                    <a:pt x="241" y="7681"/>
                    <a:pt x="242" y="7681"/>
                    <a:pt x="243" y="7681"/>
                  </a:cubicBezTo>
                  <a:cubicBezTo>
                    <a:pt x="306" y="7681"/>
                    <a:pt x="365" y="7651"/>
                    <a:pt x="401" y="7600"/>
                  </a:cubicBezTo>
                  <a:lnTo>
                    <a:pt x="5419" y="299"/>
                  </a:lnTo>
                  <a:cubicBezTo>
                    <a:pt x="5478" y="212"/>
                    <a:pt x="5457" y="94"/>
                    <a:pt x="5370" y="33"/>
                  </a:cubicBezTo>
                  <a:cubicBezTo>
                    <a:pt x="5337" y="11"/>
                    <a:pt x="5300" y="1"/>
                    <a:pt x="52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13"/>
            <p:cNvSpPr/>
            <p:nvPr/>
          </p:nvSpPr>
          <p:spPr>
            <a:xfrm>
              <a:off x="2057250" y="1102900"/>
              <a:ext cx="553600" cy="689200"/>
            </a:xfrm>
            <a:custGeom>
              <a:rect b="b" l="l" r="r" t="t"/>
              <a:pathLst>
                <a:path extrusionOk="0" h="27568" w="22144">
                  <a:moveTo>
                    <a:pt x="20120" y="0"/>
                  </a:moveTo>
                  <a:cubicBezTo>
                    <a:pt x="20106" y="0"/>
                    <a:pt x="20092" y="5"/>
                    <a:pt x="20080" y="13"/>
                  </a:cubicBezTo>
                  <a:lnTo>
                    <a:pt x="17534" y="2474"/>
                  </a:lnTo>
                  <a:lnTo>
                    <a:pt x="17463" y="2424"/>
                  </a:lnTo>
                  <a:lnTo>
                    <a:pt x="14655" y="1936"/>
                  </a:lnTo>
                  <a:cubicBezTo>
                    <a:pt x="14593" y="1925"/>
                    <a:pt x="14531" y="1920"/>
                    <a:pt x="14472" y="1920"/>
                  </a:cubicBezTo>
                  <a:cubicBezTo>
                    <a:pt x="14205" y="1920"/>
                    <a:pt x="13973" y="2026"/>
                    <a:pt x="13840" y="2215"/>
                  </a:cubicBezTo>
                  <a:lnTo>
                    <a:pt x="8785" y="9438"/>
                  </a:lnTo>
                  <a:lnTo>
                    <a:pt x="1" y="21867"/>
                  </a:lnTo>
                  <a:cubicBezTo>
                    <a:pt x="2275" y="24326"/>
                    <a:pt x="5050" y="26269"/>
                    <a:pt x="8139" y="27567"/>
                  </a:cubicBezTo>
                  <a:lnTo>
                    <a:pt x="16924" y="15138"/>
                  </a:lnTo>
                  <a:lnTo>
                    <a:pt x="21978" y="7916"/>
                  </a:lnTo>
                  <a:cubicBezTo>
                    <a:pt x="22144" y="7684"/>
                    <a:pt x="22138" y="7357"/>
                    <a:pt x="21965" y="7055"/>
                  </a:cubicBezTo>
                  <a:lnTo>
                    <a:pt x="20551" y="4585"/>
                  </a:lnTo>
                  <a:lnTo>
                    <a:pt x="20481" y="4535"/>
                  </a:lnTo>
                  <a:lnTo>
                    <a:pt x="21933" y="1313"/>
                  </a:lnTo>
                  <a:cubicBezTo>
                    <a:pt x="21942" y="1282"/>
                    <a:pt x="21929" y="1250"/>
                    <a:pt x="21904" y="1235"/>
                  </a:cubicBezTo>
                  <a:lnTo>
                    <a:pt x="20162" y="15"/>
                  </a:lnTo>
                  <a:cubicBezTo>
                    <a:pt x="20150" y="5"/>
                    <a:pt x="20135" y="0"/>
                    <a:pt x="201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13"/>
            <p:cNvSpPr/>
            <p:nvPr/>
          </p:nvSpPr>
          <p:spPr>
            <a:xfrm>
              <a:off x="2124325" y="1395375"/>
              <a:ext cx="275325" cy="359625"/>
            </a:xfrm>
            <a:custGeom>
              <a:rect b="b" l="l" r="r" t="t"/>
              <a:pathLst>
                <a:path extrusionOk="0" h="14385" w="11013">
                  <a:moveTo>
                    <a:pt x="9329" y="0"/>
                  </a:moveTo>
                  <a:lnTo>
                    <a:pt x="1" y="13204"/>
                  </a:lnTo>
                  <a:lnTo>
                    <a:pt x="1684" y="14384"/>
                  </a:lnTo>
                  <a:lnTo>
                    <a:pt x="11012" y="1178"/>
                  </a:lnTo>
                  <a:lnTo>
                    <a:pt x="93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13"/>
            <p:cNvSpPr/>
            <p:nvPr/>
          </p:nvSpPr>
          <p:spPr>
            <a:xfrm>
              <a:off x="2288850" y="1331750"/>
              <a:ext cx="187325" cy="145350"/>
            </a:xfrm>
            <a:custGeom>
              <a:rect b="b" l="l" r="r" t="t"/>
              <a:pathLst>
                <a:path extrusionOk="0" h="5814" w="7493">
                  <a:moveTo>
                    <a:pt x="787" y="1"/>
                  </a:moveTo>
                  <a:lnTo>
                    <a:pt x="0" y="1118"/>
                  </a:lnTo>
                  <a:lnTo>
                    <a:pt x="6706" y="5813"/>
                  </a:lnTo>
                  <a:lnTo>
                    <a:pt x="7493" y="4696"/>
                  </a:lnTo>
                  <a:lnTo>
                    <a:pt x="7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13"/>
            <p:cNvSpPr/>
            <p:nvPr/>
          </p:nvSpPr>
          <p:spPr>
            <a:xfrm>
              <a:off x="2308425" y="1124125"/>
              <a:ext cx="277950" cy="325125"/>
            </a:xfrm>
            <a:custGeom>
              <a:rect b="b" l="l" r="r" t="t"/>
              <a:pathLst>
                <a:path extrusionOk="0" h="13005" w="11118">
                  <a:moveTo>
                    <a:pt x="9947" y="0"/>
                  </a:moveTo>
                  <a:cubicBezTo>
                    <a:pt x="9944" y="0"/>
                    <a:pt x="9940" y="6"/>
                    <a:pt x="9936" y="8"/>
                  </a:cubicBezTo>
                  <a:cubicBezTo>
                    <a:pt x="9930" y="8"/>
                    <a:pt x="9925" y="12"/>
                    <a:pt x="9921" y="15"/>
                  </a:cubicBezTo>
                  <a:lnTo>
                    <a:pt x="8703" y="1186"/>
                  </a:lnTo>
                  <a:lnTo>
                    <a:pt x="6824" y="2991"/>
                  </a:lnTo>
                  <a:lnTo>
                    <a:pt x="4507" y="2586"/>
                  </a:lnTo>
                  <a:cubicBezTo>
                    <a:pt x="4456" y="2578"/>
                    <a:pt x="4405" y="2573"/>
                    <a:pt x="4353" y="2573"/>
                  </a:cubicBezTo>
                  <a:cubicBezTo>
                    <a:pt x="4336" y="2573"/>
                    <a:pt x="4319" y="2574"/>
                    <a:pt x="4302" y="2575"/>
                  </a:cubicBezTo>
                  <a:cubicBezTo>
                    <a:pt x="4104" y="2588"/>
                    <a:pt x="3935" y="2674"/>
                    <a:pt x="3835" y="2818"/>
                  </a:cubicBezTo>
                  <a:lnTo>
                    <a:pt x="0" y="8302"/>
                  </a:lnTo>
                  <a:lnTo>
                    <a:pt x="6713" y="13005"/>
                  </a:lnTo>
                  <a:lnTo>
                    <a:pt x="10546" y="7521"/>
                  </a:lnTo>
                  <a:cubicBezTo>
                    <a:pt x="10681" y="7329"/>
                    <a:pt x="10677" y="7059"/>
                    <a:pt x="10535" y="6810"/>
                  </a:cubicBezTo>
                  <a:lnTo>
                    <a:pt x="9368" y="4773"/>
                  </a:lnTo>
                  <a:lnTo>
                    <a:pt x="11108" y="850"/>
                  </a:lnTo>
                  <a:cubicBezTo>
                    <a:pt x="11118" y="829"/>
                    <a:pt x="11112" y="806"/>
                    <a:pt x="11095" y="793"/>
                  </a:cubicBezTo>
                  <a:lnTo>
                    <a:pt x="9978" y="10"/>
                  </a:lnTo>
                  <a:cubicBezTo>
                    <a:pt x="9968" y="2"/>
                    <a:pt x="9959" y="0"/>
                    <a:pt x="994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13"/>
            <p:cNvSpPr/>
            <p:nvPr/>
          </p:nvSpPr>
          <p:spPr>
            <a:xfrm>
              <a:off x="2454100" y="1314800"/>
              <a:ext cx="80225" cy="96625"/>
            </a:xfrm>
            <a:custGeom>
              <a:rect b="b" l="l" r="r" t="t"/>
              <a:pathLst>
                <a:path extrusionOk="0" h="3865" w="3209">
                  <a:moveTo>
                    <a:pt x="2783" y="1"/>
                  </a:moveTo>
                  <a:cubicBezTo>
                    <a:pt x="2417" y="1"/>
                    <a:pt x="1700" y="643"/>
                    <a:pt x="1063" y="1566"/>
                  </a:cubicBezTo>
                  <a:cubicBezTo>
                    <a:pt x="343" y="2613"/>
                    <a:pt x="1" y="3628"/>
                    <a:pt x="299" y="3829"/>
                  </a:cubicBezTo>
                  <a:cubicBezTo>
                    <a:pt x="335" y="3853"/>
                    <a:pt x="377" y="3865"/>
                    <a:pt x="426" y="3865"/>
                  </a:cubicBezTo>
                  <a:cubicBezTo>
                    <a:pt x="792" y="3865"/>
                    <a:pt x="1510" y="3223"/>
                    <a:pt x="2146" y="2300"/>
                  </a:cubicBezTo>
                  <a:cubicBezTo>
                    <a:pt x="2866" y="1251"/>
                    <a:pt x="3208" y="238"/>
                    <a:pt x="2910" y="36"/>
                  </a:cubicBezTo>
                  <a:cubicBezTo>
                    <a:pt x="2875" y="12"/>
                    <a:pt x="2832" y="1"/>
                    <a:pt x="27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7" name="Google Shape;517;p13"/>
          <p:cNvGrpSpPr/>
          <p:nvPr/>
        </p:nvGrpSpPr>
        <p:grpSpPr>
          <a:xfrm rot="-7200031">
            <a:off x="8477653" y="2824597"/>
            <a:ext cx="1438511" cy="2689001"/>
            <a:chOff x="4530725" y="2880400"/>
            <a:chExt cx="418300" cy="781875"/>
          </a:xfrm>
        </p:grpSpPr>
        <p:sp>
          <p:nvSpPr>
            <p:cNvPr id="518" name="Google Shape;518;p13"/>
            <p:cNvSpPr/>
            <p:nvPr/>
          </p:nvSpPr>
          <p:spPr>
            <a:xfrm>
              <a:off x="4686775" y="3017725"/>
              <a:ext cx="168500" cy="167750"/>
            </a:xfrm>
            <a:custGeom>
              <a:rect b="b" l="l" r="r" t="t"/>
              <a:pathLst>
                <a:path extrusionOk="0" h="6710" w="6740">
                  <a:moveTo>
                    <a:pt x="2949" y="0"/>
                  </a:moveTo>
                  <a:cubicBezTo>
                    <a:pt x="2949" y="0"/>
                    <a:pt x="2157" y="1070"/>
                    <a:pt x="1078" y="2391"/>
                  </a:cubicBezTo>
                  <a:cubicBezTo>
                    <a:pt x="0" y="3709"/>
                    <a:pt x="1315" y="6710"/>
                    <a:pt x="1315" y="6710"/>
                  </a:cubicBezTo>
                  <a:cubicBezTo>
                    <a:pt x="6740" y="3860"/>
                    <a:pt x="2949" y="1"/>
                    <a:pt x="294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13"/>
            <p:cNvSpPr/>
            <p:nvPr/>
          </p:nvSpPr>
          <p:spPr>
            <a:xfrm>
              <a:off x="4706775" y="3105275"/>
              <a:ext cx="42650" cy="119025"/>
            </a:xfrm>
            <a:custGeom>
              <a:rect b="b" l="l" r="r" t="t"/>
              <a:pathLst>
                <a:path extrusionOk="0" h="4761" w="1706">
                  <a:moveTo>
                    <a:pt x="1513" y="0"/>
                  </a:moveTo>
                  <a:cubicBezTo>
                    <a:pt x="1468" y="0"/>
                    <a:pt x="1422" y="22"/>
                    <a:pt x="1391" y="73"/>
                  </a:cubicBezTo>
                  <a:cubicBezTo>
                    <a:pt x="652" y="1382"/>
                    <a:pt x="42" y="4454"/>
                    <a:pt x="17" y="4585"/>
                  </a:cubicBezTo>
                  <a:cubicBezTo>
                    <a:pt x="0" y="4663"/>
                    <a:pt x="53" y="4741"/>
                    <a:pt x="131" y="4756"/>
                  </a:cubicBezTo>
                  <a:cubicBezTo>
                    <a:pt x="141" y="4758"/>
                    <a:pt x="150" y="4760"/>
                    <a:pt x="160" y="4760"/>
                  </a:cubicBezTo>
                  <a:cubicBezTo>
                    <a:pt x="230" y="4758"/>
                    <a:pt x="291" y="4709"/>
                    <a:pt x="304" y="4641"/>
                  </a:cubicBezTo>
                  <a:cubicBezTo>
                    <a:pt x="310" y="4608"/>
                    <a:pt x="931" y="1484"/>
                    <a:pt x="1646" y="215"/>
                  </a:cubicBezTo>
                  <a:cubicBezTo>
                    <a:pt x="1706" y="101"/>
                    <a:pt x="1610" y="0"/>
                    <a:pt x="15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13"/>
            <p:cNvSpPr/>
            <p:nvPr/>
          </p:nvSpPr>
          <p:spPr>
            <a:xfrm>
              <a:off x="4709225" y="3017725"/>
              <a:ext cx="63025" cy="66725"/>
            </a:xfrm>
            <a:custGeom>
              <a:rect b="b" l="l" r="r" t="t"/>
              <a:pathLst>
                <a:path extrusionOk="0" h="2669" w="2521">
                  <a:moveTo>
                    <a:pt x="2053" y="0"/>
                  </a:moveTo>
                  <a:cubicBezTo>
                    <a:pt x="2053" y="0"/>
                    <a:pt x="1261" y="1070"/>
                    <a:pt x="181" y="2391"/>
                  </a:cubicBezTo>
                  <a:cubicBezTo>
                    <a:pt x="111" y="2476"/>
                    <a:pt x="50" y="2569"/>
                    <a:pt x="1" y="2668"/>
                  </a:cubicBezTo>
                  <a:cubicBezTo>
                    <a:pt x="1249" y="2030"/>
                    <a:pt x="2044" y="1315"/>
                    <a:pt x="2521" y="591"/>
                  </a:cubicBezTo>
                  <a:cubicBezTo>
                    <a:pt x="2380" y="382"/>
                    <a:pt x="2224" y="185"/>
                    <a:pt x="20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13"/>
            <p:cNvSpPr/>
            <p:nvPr/>
          </p:nvSpPr>
          <p:spPr>
            <a:xfrm>
              <a:off x="4651050" y="2880400"/>
              <a:ext cx="199200" cy="205125"/>
            </a:xfrm>
            <a:custGeom>
              <a:rect b="b" l="l" r="r" t="t"/>
              <a:pathLst>
                <a:path extrusionOk="0" h="8205" w="7968">
                  <a:moveTo>
                    <a:pt x="3145" y="0"/>
                  </a:moveTo>
                  <a:cubicBezTo>
                    <a:pt x="3145" y="0"/>
                    <a:pt x="2307" y="1357"/>
                    <a:pt x="1154" y="3040"/>
                  </a:cubicBezTo>
                  <a:cubicBezTo>
                    <a:pt x="0" y="4724"/>
                    <a:pt x="1826" y="8205"/>
                    <a:pt x="1826" y="8205"/>
                  </a:cubicBezTo>
                  <a:cubicBezTo>
                    <a:pt x="7967" y="4287"/>
                    <a:pt x="3145" y="0"/>
                    <a:pt x="31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13"/>
            <p:cNvSpPr/>
            <p:nvPr/>
          </p:nvSpPr>
          <p:spPr>
            <a:xfrm>
              <a:off x="4530725" y="3039800"/>
              <a:ext cx="152875" cy="198275"/>
            </a:xfrm>
            <a:custGeom>
              <a:rect b="b" l="l" r="r" t="t"/>
              <a:pathLst>
                <a:path extrusionOk="0" h="7931" w="6115">
                  <a:moveTo>
                    <a:pt x="2180" y="1"/>
                  </a:moveTo>
                  <a:lnTo>
                    <a:pt x="2180" y="1"/>
                  </a:lnTo>
                  <a:cubicBezTo>
                    <a:pt x="0" y="7100"/>
                    <a:pt x="6115" y="7930"/>
                    <a:pt x="6115" y="7930"/>
                  </a:cubicBezTo>
                  <a:cubicBezTo>
                    <a:pt x="6115" y="7930"/>
                    <a:pt x="5921" y="6247"/>
                    <a:pt x="5763" y="4090"/>
                  </a:cubicBezTo>
                  <a:cubicBezTo>
                    <a:pt x="5608" y="1932"/>
                    <a:pt x="2180" y="1"/>
                    <a:pt x="21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13"/>
            <p:cNvSpPr/>
            <p:nvPr/>
          </p:nvSpPr>
          <p:spPr>
            <a:xfrm>
              <a:off x="4620125" y="3145175"/>
              <a:ext cx="328900" cy="517100"/>
            </a:xfrm>
            <a:custGeom>
              <a:rect b="b" l="l" r="r" t="t"/>
              <a:pathLst>
                <a:path extrusionOk="0" h="20684" w="13156">
                  <a:moveTo>
                    <a:pt x="167" y="0"/>
                  </a:moveTo>
                  <a:cubicBezTo>
                    <a:pt x="141" y="0"/>
                    <a:pt x="114" y="8"/>
                    <a:pt x="90" y="23"/>
                  </a:cubicBezTo>
                  <a:cubicBezTo>
                    <a:pt x="21" y="65"/>
                    <a:pt x="0" y="156"/>
                    <a:pt x="44" y="225"/>
                  </a:cubicBezTo>
                  <a:cubicBezTo>
                    <a:pt x="88" y="295"/>
                    <a:pt x="4544" y="7314"/>
                    <a:pt x="7721" y="11439"/>
                  </a:cubicBezTo>
                  <a:cubicBezTo>
                    <a:pt x="10881" y="15540"/>
                    <a:pt x="12826" y="20539"/>
                    <a:pt x="12845" y="20589"/>
                  </a:cubicBezTo>
                  <a:cubicBezTo>
                    <a:pt x="12866" y="20646"/>
                    <a:pt x="12921" y="20684"/>
                    <a:pt x="12982" y="20684"/>
                  </a:cubicBezTo>
                  <a:cubicBezTo>
                    <a:pt x="13085" y="20684"/>
                    <a:pt x="13155" y="20579"/>
                    <a:pt x="13119" y="20484"/>
                  </a:cubicBezTo>
                  <a:cubicBezTo>
                    <a:pt x="13100" y="20433"/>
                    <a:pt x="11139" y="15396"/>
                    <a:pt x="7952" y="11259"/>
                  </a:cubicBezTo>
                  <a:cubicBezTo>
                    <a:pt x="4783" y="7147"/>
                    <a:pt x="335" y="139"/>
                    <a:pt x="291" y="69"/>
                  </a:cubicBezTo>
                  <a:cubicBezTo>
                    <a:pt x="263" y="25"/>
                    <a:pt x="216" y="0"/>
                    <a:pt x="1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13"/>
            <p:cNvSpPr/>
            <p:nvPr/>
          </p:nvSpPr>
          <p:spPr>
            <a:xfrm>
              <a:off x="4681300" y="3000900"/>
              <a:ext cx="65300" cy="330175"/>
            </a:xfrm>
            <a:custGeom>
              <a:rect b="b" l="l" r="r" t="t"/>
              <a:pathLst>
                <a:path extrusionOk="0" h="13207" w="2612">
                  <a:moveTo>
                    <a:pt x="731" y="0"/>
                  </a:moveTo>
                  <a:cubicBezTo>
                    <a:pt x="654" y="0"/>
                    <a:pt x="589" y="59"/>
                    <a:pt x="584" y="136"/>
                  </a:cubicBezTo>
                  <a:cubicBezTo>
                    <a:pt x="578" y="215"/>
                    <a:pt x="1" y="8175"/>
                    <a:pt x="2302" y="13121"/>
                  </a:cubicBezTo>
                  <a:cubicBezTo>
                    <a:pt x="2325" y="13173"/>
                    <a:pt x="2378" y="13207"/>
                    <a:pt x="2435" y="13207"/>
                  </a:cubicBezTo>
                  <a:cubicBezTo>
                    <a:pt x="2541" y="13207"/>
                    <a:pt x="2611" y="13095"/>
                    <a:pt x="2566" y="12998"/>
                  </a:cubicBezTo>
                  <a:cubicBezTo>
                    <a:pt x="299" y="8122"/>
                    <a:pt x="871" y="238"/>
                    <a:pt x="877" y="158"/>
                  </a:cubicBezTo>
                  <a:cubicBezTo>
                    <a:pt x="882" y="77"/>
                    <a:pt x="822" y="6"/>
                    <a:pt x="742" y="1"/>
                  </a:cubicBezTo>
                  <a:cubicBezTo>
                    <a:pt x="738" y="0"/>
                    <a:pt x="735" y="0"/>
                    <a:pt x="7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13"/>
            <p:cNvSpPr/>
            <p:nvPr/>
          </p:nvSpPr>
          <p:spPr>
            <a:xfrm>
              <a:off x="4774075" y="3180575"/>
              <a:ext cx="161550" cy="180475"/>
            </a:xfrm>
            <a:custGeom>
              <a:rect b="b" l="l" r="r" t="t"/>
              <a:pathLst>
                <a:path extrusionOk="0" h="7219" w="6462">
                  <a:moveTo>
                    <a:pt x="1836" y="0"/>
                  </a:moveTo>
                  <a:cubicBezTo>
                    <a:pt x="1836" y="0"/>
                    <a:pt x="1363" y="1292"/>
                    <a:pt x="683" y="2913"/>
                  </a:cubicBezTo>
                  <a:cubicBezTo>
                    <a:pt x="1" y="4532"/>
                    <a:pt x="2045" y="7219"/>
                    <a:pt x="2045" y="7219"/>
                  </a:cubicBezTo>
                  <a:cubicBezTo>
                    <a:pt x="6461" y="2902"/>
                    <a:pt x="1836" y="0"/>
                    <a:pt x="183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13"/>
            <p:cNvSpPr/>
            <p:nvPr/>
          </p:nvSpPr>
          <p:spPr>
            <a:xfrm>
              <a:off x="4811000" y="3287900"/>
              <a:ext cx="72750" cy="240175"/>
            </a:xfrm>
            <a:custGeom>
              <a:rect b="b" l="l" r="r" t="t"/>
              <a:pathLst>
                <a:path extrusionOk="0" h="9607" w="2910">
                  <a:moveTo>
                    <a:pt x="156" y="0"/>
                  </a:moveTo>
                  <a:cubicBezTo>
                    <a:pt x="78" y="0"/>
                    <a:pt x="1" y="56"/>
                    <a:pt x="8" y="157"/>
                  </a:cubicBezTo>
                  <a:cubicBezTo>
                    <a:pt x="13" y="212"/>
                    <a:pt x="621" y="5618"/>
                    <a:pt x="2598" y="9525"/>
                  </a:cubicBezTo>
                  <a:cubicBezTo>
                    <a:pt x="2622" y="9575"/>
                    <a:pt x="2674" y="9607"/>
                    <a:pt x="2729" y="9607"/>
                  </a:cubicBezTo>
                  <a:lnTo>
                    <a:pt x="2729" y="9605"/>
                  </a:lnTo>
                  <a:cubicBezTo>
                    <a:pt x="2837" y="9605"/>
                    <a:pt x="2909" y="9491"/>
                    <a:pt x="2860" y="9394"/>
                  </a:cubicBezTo>
                  <a:cubicBezTo>
                    <a:pt x="908" y="5533"/>
                    <a:pt x="306" y="180"/>
                    <a:pt x="300" y="127"/>
                  </a:cubicBezTo>
                  <a:cubicBezTo>
                    <a:pt x="287" y="40"/>
                    <a:pt x="221" y="0"/>
                    <a:pt x="1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13"/>
            <p:cNvSpPr/>
            <p:nvPr/>
          </p:nvSpPr>
          <p:spPr>
            <a:xfrm>
              <a:off x="4704825" y="3303125"/>
              <a:ext cx="101050" cy="135325"/>
            </a:xfrm>
            <a:custGeom>
              <a:rect b="b" l="l" r="r" t="t"/>
              <a:pathLst>
                <a:path extrusionOk="0" h="5413" w="4042">
                  <a:moveTo>
                    <a:pt x="0" y="1"/>
                  </a:moveTo>
                  <a:cubicBezTo>
                    <a:pt x="0" y="1"/>
                    <a:pt x="135" y="1152"/>
                    <a:pt x="245" y="2634"/>
                  </a:cubicBezTo>
                  <a:cubicBezTo>
                    <a:pt x="354" y="4114"/>
                    <a:pt x="2624" y="5412"/>
                    <a:pt x="2624" y="5412"/>
                  </a:cubicBezTo>
                  <a:cubicBezTo>
                    <a:pt x="4042" y="521"/>
                    <a:pt x="1" y="1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13"/>
            <p:cNvSpPr/>
            <p:nvPr/>
          </p:nvSpPr>
          <p:spPr>
            <a:xfrm>
              <a:off x="4725100" y="3368650"/>
              <a:ext cx="64625" cy="92975"/>
            </a:xfrm>
            <a:custGeom>
              <a:rect b="b" l="l" r="r" t="t"/>
              <a:pathLst>
                <a:path extrusionOk="0" h="3719" w="2585">
                  <a:moveTo>
                    <a:pt x="185" y="1"/>
                  </a:moveTo>
                  <a:cubicBezTo>
                    <a:pt x="93" y="1"/>
                    <a:pt x="0" y="86"/>
                    <a:pt x="44" y="201"/>
                  </a:cubicBezTo>
                  <a:cubicBezTo>
                    <a:pt x="544" y="1417"/>
                    <a:pt x="2207" y="3570"/>
                    <a:pt x="2277" y="3661"/>
                  </a:cubicBezTo>
                  <a:cubicBezTo>
                    <a:pt x="2306" y="3698"/>
                    <a:pt x="2349" y="3718"/>
                    <a:pt x="2393" y="3718"/>
                  </a:cubicBezTo>
                  <a:cubicBezTo>
                    <a:pt x="2515" y="3718"/>
                    <a:pt x="2585" y="3578"/>
                    <a:pt x="2509" y="3483"/>
                  </a:cubicBezTo>
                  <a:cubicBezTo>
                    <a:pt x="2492" y="3460"/>
                    <a:pt x="801" y="1271"/>
                    <a:pt x="314" y="89"/>
                  </a:cubicBezTo>
                  <a:cubicBezTo>
                    <a:pt x="287" y="27"/>
                    <a:pt x="236" y="1"/>
                    <a:pt x="1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13"/>
            <p:cNvSpPr/>
            <p:nvPr/>
          </p:nvSpPr>
          <p:spPr>
            <a:xfrm>
              <a:off x="4653475" y="3445525"/>
              <a:ext cx="141300" cy="67575"/>
            </a:xfrm>
            <a:custGeom>
              <a:rect b="b" l="l" r="r" t="t"/>
              <a:pathLst>
                <a:path extrusionOk="0" h="2703" w="5652">
                  <a:moveTo>
                    <a:pt x="2415" y="0"/>
                  </a:moveTo>
                  <a:cubicBezTo>
                    <a:pt x="667" y="0"/>
                    <a:pt x="0" y="1702"/>
                    <a:pt x="0" y="1702"/>
                  </a:cubicBezTo>
                  <a:cubicBezTo>
                    <a:pt x="0" y="1702"/>
                    <a:pt x="1104" y="2069"/>
                    <a:pt x="2506" y="2597"/>
                  </a:cubicBezTo>
                  <a:cubicBezTo>
                    <a:pt x="2702" y="2671"/>
                    <a:pt x="2903" y="2702"/>
                    <a:pt x="3106" y="2702"/>
                  </a:cubicBezTo>
                  <a:cubicBezTo>
                    <a:pt x="4359" y="2702"/>
                    <a:pt x="5651" y="1489"/>
                    <a:pt x="5651" y="1489"/>
                  </a:cubicBezTo>
                  <a:cubicBezTo>
                    <a:pt x="4303" y="378"/>
                    <a:pt x="3239" y="0"/>
                    <a:pt x="24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13"/>
            <p:cNvSpPr/>
            <p:nvPr/>
          </p:nvSpPr>
          <p:spPr>
            <a:xfrm>
              <a:off x="4723825" y="3476675"/>
              <a:ext cx="104350" cy="10875"/>
            </a:xfrm>
            <a:custGeom>
              <a:rect b="b" l="l" r="r" t="t"/>
              <a:pathLst>
                <a:path extrusionOk="0" h="435" w="4174">
                  <a:moveTo>
                    <a:pt x="161" y="0"/>
                  </a:moveTo>
                  <a:cubicBezTo>
                    <a:pt x="93" y="0"/>
                    <a:pt x="32" y="48"/>
                    <a:pt x="17" y="116"/>
                  </a:cubicBezTo>
                  <a:cubicBezTo>
                    <a:pt x="0" y="196"/>
                    <a:pt x="50" y="273"/>
                    <a:pt x="130" y="291"/>
                  </a:cubicBezTo>
                  <a:cubicBezTo>
                    <a:pt x="637" y="401"/>
                    <a:pt x="1349" y="435"/>
                    <a:pt x="2030" y="435"/>
                  </a:cubicBezTo>
                  <a:cubicBezTo>
                    <a:pt x="3041" y="435"/>
                    <a:pt x="3974" y="361"/>
                    <a:pt x="4040" y="355"/>
                  </a:cubicBezTo>
                  <a:cubicBezTo>
                    <a:pt x="4118" y="346"/>
                    <a:pt x="4173" y="275"/>
                    <a:pt x="4167" y="197"/>
                  </a:cubicBezTo>
                  <a:cubicBezTo>
                    <a:pt x="4162" y="121"/>
                    <a:pt x="4095" y="63"/>
                    <a:pt x="4019" y="63"/>
                  </a:cubicBezTo>
                  <a:cubicBezTo>
                    <a:pt x="4018" y="63"/>
                    <a:pt x="4017" y="63"/>
                    <a:pt x="4015" y="63"/>
                  </a:cubicBezTo>
                  <a:cubicBezTo>
                    <a:pt x="4000" y="64"/>
                    <a:pt x="3044" y="140"/>
                    <a:pt x="2021" y="140"/>
                  </a:cubicBezTo>
                  <a:cubicBezTo>
                    <a:pt x="1360" y="140"/>
                    <a:pt x="672" y="108"/>
                    <a:pt x="192" y="4"/>
                  </a:cubicBezTo>
                  <a:cubicBezTo>
                    <a:pt x="182" y="1"/>
                    <a:pt x="171" y="0"/>
                    <a:pt x="1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13"/>
            <p:cNvSpPr/>
            <p:nvPr/>
          </p:nvSpPr>
          <p:spPr>
            <a:xfrm>
              <a:off x="4579550" y="3249975"/>
              <a:ext cx="118950" cy="139150"/>
            </a:xfrm>
            <a:custGeom>
              <a:rect b="b" l="l" r="r" t="t"/>
              <a:pathLst>
                <a:path extrusionOk="0" h="5566" w="4758">
                  <a:moveTo>
                    <a:pt x="323" y="1"/>
                  </a:moveTo>
                  <a:cubicBezTo>
                    <a:pt x="121" y="1"/>
                    <a:pt x="0" y="15"/>
                    <a:pt x="0" y="15"/>
                  </a:cubicBezTo>
                  <a:cubicBezTo>
                    <a:pt x="0" y="15"/>
                    <a:pt x="487" y="1323"/>
                    <a:pt x="1042" y="3020"/>
                  </a:cubicBezTo>
                  <a:cubicBezTo>
                    <a:pt x="1597" y="4715"/>
                    <a:pt x="4578" y="5566"/>
                    <a:pt x="4578" y="5566"/>
                  </a:cubicBezTo>
                  <a:cubicBezTo>
                    <a:pt x="4757" y="410"/>
                    <a:pt x="1394" y="1"/>
                    <a:pt x="3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13"/>
            <p:cNvSpPr/>
            <p:nvPr/>
          </p:nvSpPr>
          <p:spPr>
            <a:xfrm>
              <a:off x="4639225" y="3337050"/>
              <a:ext cx="231500" cy="166225"/>
            </a:xfrm>
            <a:custGeom>
              <a:rect b="b" l="l" r="r" t="t"/>
              <a:pathLst>
                <a:path extrusionOk="0" h="6649" w="9260">
                  <a:moveTo>
                    <a:pt x="210" y="0"/>
                  </a:moveTo>
                  <a:cubicBezTo>
                    <a:pt x="98" y="0"/>
                    <a:pt x="0" y="143"/>
                    <a:pt x="103" y="251"/>
                  </a:cubicBezTo>
                  <a:cubicBezTo>
                    <a:pt x="150" y="300"/>
                    <a:pt x="4899" y="5245"/>
                    <a:pt x="9009" y="6639"/>
                  </a:cubicBezTo>
                  <a:cubicBezTo>
                    <a:pt x="9024" y="6645"/>
                    <a:pt x="9041" y="6647"/>
                    <a:pt x="9056" y="6647"/>
                  </a:cubicBezTo>
                  <a:lnTo>
                    <a:pt x="9056" y="6649"/>
                  </a:lnTo>
                  <a:cubicBezTo>
                    <a:pt x="9222" y="6647"/>
                    <a:pt x="9260" y="6417"/>
                    <a:pt x="9104" y="6364"/>
                  </a:cubicBezTo>
                  <a:cubicBezTo>
                    <a:pt x="5060" y="4990"/>
                    <a:pt x="361" y="97"/>
                    <a:pt x="314" y="48"/>
                  </a:cubicBezTo>
                  <a:cubicBezTo>
                    <a:pt x="281" y="14"/>
                    <a:pt x="245" y="0"/>
                    <a:pt x="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3" name="Google Shape;533;p13"/>
          <p:cNvGrpSpPr/>
          <p:nvPr/>
        </p:nvGrpSpPr>
        <p:grpSpPr>
          <a:xfrm rot="-341900">
            <a:off x="8030850" y="2550354"/>
            <a:ext cx="883674" cy="835342"/>
            <a:chOff x="7608325" y="2238725"/>
            <a:chExt cx="542950" cy="513225"/>
          </a:xfrm>
        </p:grpSpPr>
        <p:sp>
          <p:nvSpPr>
            <p:cNvPr id="534" name="Google Shape;534;p13"/>
            <p:cNvSpPr/>
            <p:nvPr/>
          </p:nvSpPr>
          <p:spPr>
            <a:xfrm>
              <a:off x="7608325" y="2238725"/>
              <a:ext cx="542950" cy="513225"/>
            </a:xfrm>
            <a:custGeom>
              <a:rect b="b" l="l" r="r" t="t"/>
              <a:pathLst>
                <a:path extrusionOk="0" h="20529" w="21718">
                  <a:moveTo>
                    <a:pt x="16798" y="0"/>
                  </a:moveTo>
                  <a:cubicBezTo>
                    <a:pt x="16437" y="0"/>
                    <a:pt x="16074" y="132"/>
                    <a:pt x="15787" y="397"/>
                  </a:cubicBezTo>
                  <a:lnTo>
                    <a:pt x="639" y="14416"/>
                  </a:lnTo>
                  <a:cubicBezTo>
                    <a:pt x="37" y="14975"/>
                    <a:pt x="1" y="15917"/>
                    <a:pt x="559" y="16522"/>
                  </a:cubicBezTo>
                  <a:lnTo>
                    <a:pt x="3826" y="20052"/>
                  </a:lnTo>
                  <a:cubicBezTo>
                    <a:pt x="4119" y="20369"/>
                    <a:pt x="4519" y="20529"/>
                    <a:pt x="4919" y="20529"/>
                  </a:cubicBezTo>
                  <a:cubicBezTo>
                    <a:pt x="5281" y="20529"/>
                    <a:pt x="5644" y="20398"/>
                    <a:pt x="5931" y="20134"/>
                  </a:cubicBezTo>
                  <a:lnTo>
                    <a:pt x="21077" y="6114"/>
                  </a:lnTo>
                  <a:cubicBezTo>
                    <a:pt x="21682" y="5556"/>
                    <a:pt x="21718" y="4613"/>
                    <a:pt x="21159" y="4009"/>
                  </a:cubicBezTo>
                  <a:lnTo>
                    <a:pt x="17891" y="478"/>
                  </a:lnTo>
                  <a:cubicBezTo>
                    <a:pt x="17597" y="161"/>
                    <a:pt x="17199" y="0"/>
                    <a:pt x="167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13"/>
            <p:cNvSpPr/>
            <p:nvPr/>
          </p:nvSpPr>
          <p:spPr>
            <a:xfrm>
              <a:off x="7769125" y="2386550"/>
              <a:ext cx="221300" cy="217575"/>
            </a:xfrm>
            <a:custGeom>
              <a:rect b="b" l="l" r="r" t="t"/>
              <a:pathLst>
                <a:path extrusionOk="0" h="8703" w="8852">
                  <a:moveTo>
                    <a:pt x="5133" y="0"/>
                  </a:moveTo>
                  <a:cubicBezTo>
                    <a:pt x="5061" y="0"/>
                    <a:pt x="4989" y="26"/>
                    <a:pt x="4932" y="80"/>
                  </a:cubicBezTo>
                  <a:lnTo>
                    <a:pt x="128" y="4524"/>
                  </a:lnTo>
                  <a:cubicBezTo>
                    <a:pt x="8" y="4636"/>
                    <a:pt x="1" y="4824"/>
                    <a:pt x="113" y="4946"/>
                  </a:cubicBezTo>
                  <a:lnTo>
                    <a:pt x="3503" y="8608"/>
                  </a:lnTo>
                  <a:cubicBezTo>
                    <a:pt x="3561" y="8670"/>
                    <a:pt x="3640" y="8702"/>
                    <a:pt x="3720" y="8702"/>
                  </a:cubicBezTo>
                  <a:cubicBezTo>
                    <a:pt x="3792" y="8702"/>
                    <a:pt x="3865" y="8676"/>
                    <a:pt x="3923" y="8623"/>
                  </a:cubicBezTo>
                  <a:lnTo>
                    <a:pt x="8725" y="4178"/>
                  </a:lnTo>
                  <a:cubicBezTo>
                    <a:pt x="8846" y="4068"/>
                    <a:pt x="8852" y="3878"/>
                    <a:pt x="8742" y="3758"/>
                  </a:cubicBezTo>
                  <a:lnTo>
                    <a:pt x="5352" y="95"/>
                  </a:lnTo>
                  <a:cubicBezTo>
                    <a:pt x="5293" y="32"/>
                    <a:pt x="5213" y="0"/>
                    <a:pt x="51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13"/>
            <p:cNvSpPr/>
            <p:nvPr/>
          </p:nvSpPr>
          <p:spPr>
            <a:xfrm>
              <a:off x="7663525" y="2602400"/>
              <a:ext cx="32650" cy="24550"/>
            </a:xfrm>
            <a:custGeom>
              <a:rect b="b" l="l" r="r" t="t"/>
              <a:pathLst>
                <a:path extrusionOk="0" h="982" w="1306">
                  <a:moveTo>
                    <a:pt x="654" y="0"/>
                  </a:moveTo>
                  <a:cubicBezTo>
                    <a:pt x="535" y="0"/>
                    <a:pt x="415" y="44"/>
                    <a:pt x="320" y="131"/>
                  </a:cubicBezTo>
                  <a:cubicBezTo>
                    <a:pt x="1" y="428"/>
                    <a:pt x="198" y="964"/>
                    <a:pt x="635" y="981"/>
                  </a:cubicBezTo>
                  <a:cubicBezTo>
                    <a:pt x="642" y="981"/>
                    <a:pt x="648" y="981"/>
                    <a:pt x="654" y="981"/>
                  </a:cubicBezTo>
                  <a:cubicBezTo>
                    <a:pt x="1077" y="981"/>
                    <a:pt x="1306" y="473"/>
                    <a:pt x="1014" y="158"/>
                  </a:cubicBezTo>
                  <a:cubicBezTo>
                    <a:pt x="917" y="53"/>
                    <a:pt x="786" y="0"/>
                    <a:pt x="6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13"/>
            <p:cNvSpPr/>
            <p:nvPr/>
          </p:nvSpPr>
          <p:spPr>
            <a:xfrm>
              <a:off x="7696250" y="2637800"/>
              <a:ext cx="32700" cy="24525"/>
            </a:xfrm>
            <a:custGeom>
              <a:rect b="b" l="l" r="r" t="t"/>
              <a:pathLst>
                <a:path extrusionOk="0" h="981" w="1308">
                  <a:moveTo>
                    <a:pt x="656" y="0"/>
                  </a:moveTo>
                  <a:cubicBezTo>
                    <a:pt x="537" y="0"/>
                    <a:pt x="417" y="43"/>
                    <a:pt x="322" y="131"/>
                  </a:cubicBezTo>
                  <a:cubicBezTo>
                    <a:pt x="1" y="427"/>
                    <a:pt x="200" y="963"/>
                    <a:pt x="636" y="980"/>
                  </a:cubicBezTo>
                  <a:cubicBezTo>
                    <a:pt x="643" y="981"/>
                    <a:pt x="650" y="981"/>
                    <a:pt x="657" y="981"/>
                  </a:cubicBezTo>
                  <a:cubicBezTo>
                    <a:pt x="1080" y="981"/>
                    <a:pt x="1307" y="472"/>
                    <a:pt x="1016" y="158"/>
                  </a:cubicBezTo>
                  <a:cubicBezTo>
                    <a:pt x="919" y="53"/>
                    <a:pt x="788" y="0"/>
                    <a:pt x="65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13"/>
            <p:cNvSpPr/>
            <p:nvPr/>
          </p:nvSpPr>
          <p:spPr>
            <a:xfrm>
              <a:off x="7729050" y="2673175"/>
              <a:ext cx="32675" cy="24550"/>
            </a:xfrm>
            <a:custGeom>
              <a:rect b="b" l="l" r="r" t="t"/>
              <a:pathLst>
                <a:path extrusionOk="0" h="982" w="1307">
                  <a:moveTo>
                    <a:pt x="654" y="1"/>
                  </a:moveTo>
                  <a:cubicBezTo>
                    <a:pt x="535" y="1"/>
                    <a:pt x="415" y="44"/>
                    <a:pt x="321" y="132"/>
                  </a:cubicBezTo>
                  <a:cubicBezTo>
                    <a:pt x="0" y="428"/>
                    <a:pt x="198" y="964"/>
                    <a:pt x="635" y="981"/>
                  </a:cubicBezTo>
                  <a:cubicBezTo>
                    <a:pt x="642" y="981"/>
                    <a:pt x="649" y="981"/>
                    <a:pt x="656" y="981"/>
                  </a:cubicBezTo>
                  <a:cubicBezTo>
                    <a:pt x="1079" y="981"/>
                    <a:pt x="1306" y="474"/>
                    <a:pt x="1013" y="158"/>
                  </a:cubicBezTo>
                  <a:cubicBezTo>
                    <a:pt x="917" y="54"/>
                    <a:pt x="786" y="1"/>
                    <a:pt x="6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13"/>
            <p:cNvSpPr/>
            <p:nvPr/>
          </p:nvSpPr>
          <p:spPr>
            <a:xfrm>
              <a:off x="7732750" y="2538325"/>
              <a:ext cx="32675" cy="24525"/>
            </a:xfrm>
            <a:custGeom>
              <a:rect b="b" l="l" r="r" t="t"/>
              <a:pathLst>
                <a:path extrusionOk="0" h="981" w="1307">
                  <a:moveTo>
                    <a:pt x="655" y="0"/>
                  </a:moveTo>
                  <a:cubicBezTo>
                    <a:pt x="535" y="0"/>
                    <a:pt x="415" y="43"/>
                    <a:pt x="321" y="131"/>
                  </a:cubicBezTo>
                  <a:cubicBezTo>
                    <a:pt x="0" y="427"/>
                    <a:pt x="198" y="963"/>
                    <a:pt x="635" y="980"/>
                  </a:cubicBezTo>
                  <a:cubicBezTo>
                    <a:pt x="642" y="981"/>
                    <a:pt x="649" y="981"/>
                    <a:pt x="656" y="981"/>
                  </a:cubicBezTo>
                  <a:cubicBezTo>
                    <a:pt x="1080" y="981"/>
                    <a:pt x="1307" y="472"/>
                    <a:pt x="1015" y="158"/>
                  </a:cubicBezTo>
                  <a:cubicBezTo>
                    <a:pt x="918" y="53"/>
                    <a:pt x="786" y="0"/>
                    <a:pt x="6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13"/>
            <p:cNvSpPr/>
            <p:nvPr/>
          </p:nvSpPr>
          <p:spPr>
            <a:xfrm>
              <a:off x="7765525" y="2573700"/>
              <a:ext cx="32625" cy="24550"/>
            </a:xfrm>
            <a:custGeom>
              <a:rect b="b" l="l" r="r" t="t"/>
              <a:pathLst>
                <a:path extrusionOk="0" h="982" w="1305">
                  <a:moveTo>
                    <a:pt x="654" y="1"/>
                  </a:moveTo>
                  <a:cubicBezTo>
                    <a:pt x="535" y="1"/>
                    <a:pt x="415" y="44"/>
                    <a:pt x="322" y="132"/>
                  </a:cubicBezTo>
                  <a:cubicBezTo>
                    <a:pt x="0" y="428"/>
                    <a:pt x="198" y="964"/>
                    <a:pt x="635" y="981"/>
                  </a:cubicBezTo>
                  <a:cubicBezTo>
                    <a:pt x="642" y="981"/>
                    <a:pt x="649" y="981"/>
                    <a:pt x="656" y="981"/>
                  </a:cubicBezTo>
                  <a:cubicBezTo>
                    <a:pt x="1080" y="981"/>
                    <a:pt x="1305" y="474"/>
                    <a:pt x="1013" y="158"/>
                  </a:cubicBezTo>
                  <a:cubicBezTo>
                    <a:pt x="916" y="54"/>
                    <a:pt x="785" y="1"/>
                    <a:pt x="6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13"/>
            <p:cNvSpPr/>
            <p:nvPr/>
          </p:nvSpPr>
          <p:spPr>
            <a:xfrm>
              <a:off x="7798250" y="2609100"/>
              <a:ext cx="32675" cy="24550"/>
            </a:xfrm>
            <a:custGeom>
              <a:rect b="b" l="l" r="r" t="t"/>
              <a:pathLst>
                <a:path extrusionOk="0" h="982" w="1307">
                  <a:moveTo>
                    <a:pt x="656" y="0"/>
                  </a:moveTo>
                  <a:cubicBezTo>
                    <a:pt x="536" y="0"/>
                    <a:pt x="417" y="44"/>
                    <a:pt x="322" y="131"/>
                  </a:cubicBezTo>
                  <a:cubicBezTo>
                    <a:pt x="1" y="428"/>
                    <a:pt x="200" y="964"/>
                    <a:pt x="635" y="981"/>
                  </a:cubicBezTo>
                  <a:cubicBezTo>
                    <a:pt x="642" y="981"/>
                    <a:pt x="649" y="981"/>
                    <a:pt x="656" y="981"/>
                  </a:cubicBezTo>
                  <a:cubicBezTo>
                    <a:pt x="1080" y="981"/>
                    <a:pt x="1307" y="474"/>
                    <a:pt x="1015" y="158"/>
                  </a:cubicBezTo>
                  <a:cubicBezTo>
                    <a:pt x="919" y="53"/>
                    <a:pt x="787" y="0"/>
                    <a:pt x="65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13"/>
            <p:cNvSpPr/>
            <p:nvPr/>
          </p:nvSpPr>
          <p:spPr>
            <a:xfrm>
              <a:off x="7714800" y="2588325"/>
              <a:ext cx="32675" cy="24550"/>
            </a:xfrm>
            <a:custGeom>
              <a:rect b="b" l="l" r="r" t="t"/>
              <a:pathLst>
                <a:path extrusionOk="0" h="982" w="1307">
                  <a:moveTo>
                    <a:pt x="653" y="1"/>
                  </a:moveTo>
                  <a:cubicBezTo>
                    <a:pt x="534" y="1"/>
                    <a:pt x="415" y="44"/>
                    <a:pt x="321" y="132"/>
                  </a:cubicBezTo>
                  <a:cubicBezTo>
                    <a:pt x="0" y="428"/>
                    <a:pt x="198" y="964"/>
                    <a:pt x="635" y="981"/>
                  </a:cubicBezTo>
                  <a:cubicBezTo>
                    <a:pt x="642" y="982"/>
                    <a:pt x="649" y="982"/>
                    <a:pt x="656" y="982"/>
                  </a:cubicBezTo>
                  <a:cubicBezTo>
                    <a:pt x="1079" y="982"/>
                    <a:pt x="1306" y="474"/>
                    <a:pt x="1013" y="159"/>
                  </a:cubicBezTo>
                  <a:cubicBezTo>
                    <a:pt x="916" y="54"/>
                    <a:pt x="785" y="1"/>
                    <a:pt x="6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13"/>
            <p:cNvSpPr/>
            <p:nvPr/>
          </p:nvSpPr>
          <p:spPr>
            <a:xfrm>
              <a:off x="7747575" y="2623750"/>
              <a:ext cx="32625" cy="24525"/>
            </a:xfrm>
            <a:custGeom>
              <a:rect b="b" l="l" r="r" t="t"/>
              <a:pathLst>
                <a:path extrusionOk="0" h="981" w="1305">
                  <a:moveTo>
                    <a:pt x="652" y="0"/>
                  </a:moveTo>
                  <a:cubicBezTo>
                    <a:pt x="533" y="0"/>
                    <a:pt x="414" y="43"/>
                    <a:pt x="319" y="131"/>
                  </a:cubicBezTo>
                  <a:cubicBezTo>
                    <a:pt x="0" y="427"/>
                    <a:pt x="198" y="963"/>
                    <a:pt x="635" y="980"/>
                  </a:cubicBezTo>
                  <a:cubicBezTo>
                    <a:pt x="642" y="980"/>
                    <a:pt x="649" y="980"/>
                    <a:pt x="656" y="980"/>
                  </a:cubicBezTo>
                  <a:cubicBezTo>
                    <a:pt x="1078" y="980"/>
                    <a:pt x="1305" y="473"/>
                    <a:pt x="1013" y="157"/>
                  </a:cubicBezTo>
                  <a:cubicBezTo>
                    <a:pt x="916" y="53"/>
                    <a:pt x="784" y="0"/>
                    <a:pt x="6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13"/>
            <p:cNvSpPr/>
            <p:nvPr/>
          </p:nvSpPr>
          <p:spPr>
            <a:xfrm>
              <a:off x="7928025" y="2357600"/>
              <a:ext cx="32650" cy="24550"/>
            </a:xfrm>
            <a:custGeom>
              <a:rect b="b" l="l" r="r" t="t"/>
              <a:pathLst>
                <a:path extrusionOk="0" h="982" w="1306">
                  <a:moveTo>
                    <a:pt x="654" y="0"/>
                  </a:moveTo>
                  <a:cubicBezTo>
                    <a:pt x="535" y="0"/>
                    <a:pt x="415" y="43"/>
                    <a:pt x="320" y="130"/>
                  </a:cubicBezTo>
                  <a:cubicBezTo>
                    <a:pt x="1" y="428"/>
                    <a:pt x="199" y="964"/>
                    <a:pt x="636" y="981"/>
                  </a:cubicBezTo>
                  <a:cubicBezTo>
                    <a:pt x="643" y="981"/>
                    <a:pt x="650" y="982"/>
                    <a:pt x="656" y="982"/>
                  </a:cubicBezTo>
                  <a:cubicBezTo>
                    <a:pt x="1080" y="982"/>
                    <a:pt x="1305" y="473"/>
                    <a:pt x="1014" y="157"/>
                  </a:cubicBezTo>
                  <a:cubicBezTo>
                    <a:pt x="917" y="53"/>
                    <a:pt x="786" y="0"/>
                    <a:pt x="6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13"/>
            <p:cNvSpPr/>
            <p:nvPr/>
          </p:nvSpPr>
          <p:spPr>
            <a:xfrm>
              <a:off x="7960775" y="2393000"/>
              <a:ext cx="32675" cy="24550"/>
            </a:xfrm>
            <a:custGeom>
              <a:rect b="b" l="l" r="r" t="t"/>
              <a:pathLst>
                <a:path extrusionOk="0" h="982" w="1307">
                  <a:moveTo>
                    <a:pt x="655" y="0"/>
                  </a:moveTo>
                  <a:cubicBezTo>
                    <a:pt x="536" y="0"/>
                    <a:pt x="416" y="44"/>
                    <a:pt x="321" y="131"/>
                  </a:cubicBezTo>
                  <a:cubicBezTo>
                    <a:pt x="0" y="428"/>
                    <a:pt x="200" y="964"/>
                    <a:pt x="635" y="981"/>
                  </a:cubicBezTo>
                  <a:cubicBezTo>
                    <a:pt x="642" y="981"/>
                    <a:pt x="649" y="981"/>
                    <a:pt x="656" y="981"/>
                  </a:cubicBezTo>
                  <a:cubicBezTo>
                    <a:pt x="1079" y="981"/>
                    <a:pt x="1306" y="472"/>
                    <a:pt x="1015" y="158"/>
                  </a:cubicBezTo>
                  <a:cubicBezTo>
                    <a:pt x="918" y="53"/>
                    <a:pt x="787" y="0"/>
                    <a:pt x="6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13"/>
            <p:cNvSpPr/>
            <p:nvPr/>
          </p:nvSpPr>
          <p:spPr>
            <a:xfrm>
              <a:off x="7993550" y="2428400"/>
              <a:ext cx="32625" cy="24525"/>
            </a:xfrm>
            <a:custGeom>
              <a:rect b="b" l="l" r="r" t="t"/>
              <a:pathLst>
                <a:path extrusionOk="0" h="981" w="1305">
                  <a:moveTo>
                    <a:pt x="654" y="0"/>
                  </a:moveTo>
                  <a:cubicBezTo>
                    <a:pt x="535" y="0"/>
                    <a:pt x="415" y="43"/>
                    <a:pt x="321" y="131"/>
                  </a:cubicBezTo>
                  <a:cubicBezTo>
                    <a:pt x="0" y="428"/>
                    <a:pt x="198" y="963"/>
                    <a:pt x="635" y="980"/>
                  </a:cubicBezTo>
                  <a:cubicBezTo>
                    <a:pt x="642" y="981"/>
                    <a:pt x="649" y="981"/>
                    <a:pt x="656" y="981"/>
                  </a:cubicBezTo>
                  <a:cubicBezTo>
                    <a:pt x="1079" y="981"/>
                    <a:pt x="1305" y="472"/>
                    <a:pt x="1013" y="158"/>
                  </a:cubicBezTo>
                  <a:cubicBezTo>
                    <a:pt x="916" y="53"/>
                    <a:pt x="785" y="0"/>
                    <a:pt x="6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13"/>
            <p:cNvSpPr/>
            <p:nvPr/>
          </p:nvSpPr>
          <p:spPr>
            <a:xfrm>
              <a:off x="7997250" y="2293525"/>
              <a:ext cx="32625" cy="24550"/>
            </a:xfrm>
            <a:custGeom>
              <a:rect b="b" l="l" r="r" t="t"/>
              <a:pathLst>
                <a:path extrusionOk="0" h="982" w="1305">
                  <a:moveTo>
                    <a:pt x="654" y="1"/>
                  </a:moveTo>
                  <a:cubicBezTo>
                    <a:pt x="535" y="1"/>
                    <a:pt x="416" y="44"/>
                    <a:pt x="322" y="132"/>
                  </a:cubicBezTo>
                  <a:cubicBezTo>
                    <a:pt x="0" y="428"/>
                    <a:pt x="198" y="964"/>
                    <a:pt x="635" y="981"/>
                  </a:cubicBezTo>
                  <a:cubicBezTo>
                    <a:pt x="642" y="981"/>
                    <a:pt x="649" y="981"/>
                    <a:pt x="656" y="981"/>
                  </a:cubicBezTo>
                  <a:cubicBezTo>
                    <a:pt x="1080" y="981"/>
                    <a:pt x="1305" y="472"/>
                    <a:pt x="1013" y="158"/>
                  </a:cubicBezTo>
                  <a:cubicBezTo>
                    <a:pt x="918" y="53"/>
                    <a:pt x="786" y="1"/>
                    <a:pt x="6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13"/>
            <p:cNvSpPr/>
            <p:nvPr/>
          </p:nvSpPr>
          <p:spPr>
            <a:xfrm>
              <a:off x="8030025" y="2328925"/>
              <a:ext cx="32625" cy="24525"/>
            </a:xfrm>
            <a:custGeom>
              <a:rect b="b" l="l" r="r" t="t"/>
              <a:pathLst>
                <a:path extrusionOk="0" h="981" w="1305">
                  <a:moveTo>
                    <a:pt x="654" y="0"/>
                  </a:moveTo>
                  <a:cubicBezTo>
                    <a:pt x="534" y="0"/>
                    <a:pt x="415" y="44"/>
                    <a:pt x="320" y="131"/>
                  </a:cubicBezTo>
                  <a:cubicBezTo>
                    <a:pt x="1" y="428"/>
                    <a:pt x="198" y="963"/>
                    <a:pt x="635" y="981"/>
                  </a:cubicBezTo>
                  <a:cubicBezTo>
                    <a:pt x="642" y="981"/>
                    <a:pt x="649" y="981"/>
                    <a:pt x="656" y="981"/>
                  </a:cubicBezTo>
                  <a:cubicBezTo>
                    <a:pt x="1078" y="981"/>
                    <a:pt x="1305" y="474"/>
                    <a:pt x="1013" y="158"/>
                  </a:cubicBezTo>
                  <a:cubicBezTo>
                    <a:pt x="917" y="53"/>
                    <a:pt x="785" y="0"/>
                    <a:pt x="6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13"/>
            <p:cNvSpPr/>
            <p:nvPr/>
          </p:nvSpPr>
          <p:spPr>
            <a:xfrm>
              <a:off x="8062750" y="2364300"/>
              <a:ext cx="32700" cy="24550"/>
            </a:xfrm>
            <a:custGeom>
              <a:rect b="b" l="l" r="r" t="t"/>
              <a:pathLst>
                <a:path extrusionOk="0" h="982" w="1308">
                  <a:moveTo>
                    <a:pt x="656" y="1"/>
                  </a:moveTo>
                  <a:cubicBezTo>
                    <a:pt x="536" y="1"/>
                    <a:pt x="417" y="44"/>
                    <a:pt x="322" y="132"/>
                  </a:cubicBezTo>
                  <a:cubicBezTo>
                    <a:pt x="1" y="428"/>
                    <a:pt x="200" y="964"/>
                    <a:pt x="635" y="981"/>
                  </a:cubicBezTo>
                  <a:cubicBezTo>
                    <a:pt x="643" y="981"/>
                    <a:pt x="650" y="982"/>
                    <a:pt x="656" y="982"/>
                  </a:cubicBezTo>
                  <a:cubicBezTo>
                    <a:pt x="1080" y="982"/>
                    <a:pt x="1307" y="474"/>
                    <a:pt x="1015" y="158"/>
                  </a:cubicBezTo>
                  <a:cubicBezTo>
                    <a:pt x="919" y="54"/>
                    <a:pt x="788" y="1"/>
                    <a:pt x="65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13"/>
            <p:cNvSpPr/>
            <p:nvPr/>
          </p:nvSpPr>
          <p:spPr>
            <a:xfrm>
              <a:off x="7979300" y="2343550"/>
              <a:ext cx="32625" cy="24550"/>
            </a:xfrm>
            <a:custGeom>
              <a:rect b="b" l="l" r="r" t="t"/>
              <a:pathLst>
                <a:path extrusionOk="0" h="982" w="1305">
                  <a:moveTo>
                    <a:pt x="654" y="0"/>
                  </a:moveTo>
                  <a:cubicBezTo>
                    <a:pt x="534" y="0"/>
                    <a:pt x="415" y="44"/>
                    <a:pt x="321" y="131"/>
                  </a:cubicBezTo>
                  <a:cubicBezTo>
                    <a:pt x="0" y="428"/>
                    <a:pt x="198" y="964"/>
                    <a:pt x="635" y="981"/>
                  </a:cubicBezTo>
                  <a:cubicBezTo>
                    <a:pt x="642" y="981"/>
                    <a:pt x="649" y="981"/>
                    <a:pt x="656" y="981"/>
                  </a:cubicBezTo>
                  <a:cubicBezTo>
                    <a:pt x="1079" y="981"/>
                    <a:pt x="1305" y="474"/>
                    <a:pt x="1013" y="158"/>
                  </a:cubicBezTo>
                  <a:cubicBezTo>
                    <a:pt x="916" y="53"/>
                    <a:pt x="785" y="0"/>
                    <a:pt x="6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13"/>
            <p:cNvSpPr/>
            <p:nvPr/>
          </p:nvSpPr>
          <p:spPr>
            <a:xfrm>
              <a:off x="8012025" y="2378950"/>
              <a:ext cx="32675" cy="24525"/>
            </a:xfrm>
            <a:custGeom>
              <a:rect b="b" l="l" r="r" t="t"/>
              <a:pathLst>
                <a:path extrusionOk="0" h="981" w="1307">
                  <a:moveTo>
                    <a:pt x="655" y="0"/>
                  </a:moveTo>
                  <a:cubicBezTo>
                    <a:pt x="536" y="0"/>
                    <a:pt x="416" y="43"/>
                    <a:pt x="322" y="131"/>
                  </a:cubicBezTo>
                  <a:cubicBezTo>
                    <a:pt x="0" y="427"/>
                    <a:pt x="200" y="965"/>
                    <a:pt x="637" y="980"/>
                  </a:cubicBezTo>
                  <a:cubicBezTo>
                    <a:pt x="644" y="981"/>
                    <a:pt x="651" y="981"/>
                    <a:pt x="658" y="981"/>
                  </a:cubicBezTo>
                  <a:cubicBezTo>
                    <a:pt x="1080" y="981"/>
                    <a:pt x="1307" y="474"/>
                    <a:pt x="1015" y="158"/>
                  </a:cubicBezTo>
                  <a:cubicBezTo>
                    <a:pt x="918" y="53"/>
                    <a:pt x="787" y="0"/>
                    <a:pt x="6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14"/>
          <p:cNvSpPr txBox="1"/>
          <p:nvPr>
            <p:ph type="title"/>
          </p:nvPr>
        </p:nvSpPr>
        <p:spPr>
          <a:xfrm>
            <a:off x="2109300" y="3360875"/>
            <a:ext cx="4925400" cy="35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54" name="Google Shape;554;p14"/>
          <p:cNvSpPr txBox="1"/>
          <p:nvPr>
            <p:ph idx="1" type="subTitle"/>
          </p:nvPr>
        </p:nvSpPr>
        <p:spPr>
          <a:xfrm>
            <a:off x="1168350" y="1464625"/>
            <a:ext cx="6807300" cy="147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grpSp>
        <p:nvGrpSpPr>
          <p:cNvPr id="555" name="Google Shape;555;p14"/>
          <p:cNvGrpSpPr/>
          <p:nvPr/>
        </p:nvGrpSpPr>
        <p:grpSpPr>
          <a:xfrm rot="-4545127">
            <a:off x="7918320" y="-6122"/>
            <a:ext cx="2281619" cy="1957394"/>
            <a:chOff x="4770475" y="2910125"/>
            <a:chExt cx="548975" cy="470975"/>
          </a:xfrm>
        </p:grpSpPr>
        <p:sp>
          <p:nvSpPr>
            <p:cNvPr id="556" name="Google Shape;556;p14"/>
            <p:cNvSpPr/>
            <p:nvPr/>
          </p:nvSpPr>
          <p:spPr>
            <a:xfrm>
              <a:off x="4770475" y="2910125"/>
              <a:ext cx="544425" cy="467275"/>
            </a:xfrm>
            <a:custGeom>
              <a:rect b="b" l="l" r="r" t="t"/>
              <a:pathLst>
                <a:path extrusionOk="0" h="18691" w="21777">
                  <a:moveTo>
                    <a:pt x="6408" y="1"/>
                  </a:moveTo>
                  <a:cubicBezTo>
                    <a:pt x="6407" y="1"/>
                    <a:pt x="1" y="16224"/>
                    <a:pt x="21776" y="18691"/>
                  </a:cubicBezTo>
                  <a:cubicBezTo>
                    <a:pt x="21776" y="18691"/>
                    <a:pt x="21505" y="7964"/>
                    <a:pt x="16038" y="5163"/>
                  </a:cubicBezTo>
                  <a:cubicBezTo>
                    <a:pt x="10571" y="2364"/>
                    <a:pt x="6408" y="1"/>
                    <a:pt x="64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14"/>
            <p:cNvSpPr/>
            <p:nvPr/>
          </p:nvSpPr>
          <p:spPr>
            <a:xfrm>
              <a:off x="4957150" y="2968125"/>
              <a:ext cx="362300" cy="412975"/>
            </a:xfrm>
            <a:custGeom>
              <a:rect b="b" l="l" r="r" t="t"/>
              <a:pathLst>
                <a:path extrusionOk="0" h="16519" w="14492">
                  <a:moveTo>
                    <a:pt x="169" y="1"/>
                  </a:moveTo>
                  <a:cubicBezTo>
                    <a:pt x="147" y="1"/>
                    <a:pt x="123" y="6"/>
                    <a:pt x="102" y="18"/>
                  </a:cubicBezTo>
                  <a:cubicBezTo>
                    <a:pt x="29" y="54"/>
                    <a:pt x="1" y="143"/>
                    <a:pt x="37" y="215"/>
                  </a:cubicBezTo>
                  <a:cubicBezTo>
                    <a:pt x="62" y="261"/>
                    <a:pt x="2445" y="4825"/>
                    <a:pt x="6980" y="8150"/>
                  </a:cubicBezTo>
                  <a:cubicBezTo>
                    <a:pt x="11459" y="11432"/>
                    <a:pt x="14153" y="16390"/>
                    <a:pt x="14180" y="16441"/>
                  </a:cubicBezTo>
                  <a:cubicBezTo>
                    <a:pt x="14205" y="16488"/>
                    <a:pt x="14254" y="16517"/>
                    <a:pt x="14309" y="16517"/>
                  </a:cubicBezTo>
                  <a:lnTo>
                    <a:pt x="14309" y="16519"/>
                  </a:lnTo>
                  <a:cubicBezTo>
                    <a:pt x="14419" y="16519"/>
                    <a:pt x="14492" y="16399"/>
                    <a:pt x="14438" y="16302"/>
                  </a:cubicBezTo>
                  <a:cubicBezTo>
                    <a:pt x="14412" y="16251"/>
                    <a:pt x="11689" y="11238"/>
                    <a:pt x="7153" y="7915"/>
                  </a:cubicBezTo>
                  <a:cubicBezTo>
                    <a:pt x="2676" y="4633"/>
                    <a:pt x="322" y="126"/>
                    <a:pt x="299" y="80"/>
                  </a:cubicBezTo>
                  <a:cubicBezTo>
                    <a:pt x="273" y="30"/>
                    <a:pt x="222" y="1"/>
                    <a:pt x="1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14"/>
            <p:cNvSpPr/>
            <p:nvPr/>
          </p:nvSpPr>
          <p:spPr>
            <a:xfrm>
              <a:off x="4919050" y="2973625"/>
              <a:ext cx="128300" cy="116150"/>
            </a:xfrm>
            <a:custGeom>
              <a:rect b="b" l="l" r="r" t="t"/>
              <a:pathLst>
                <a:path extrusionOk="0" h="4646" w="5132">
                  <a:moveTo>
                    <a:pt x="4151" y="1"/>
                  </a:moveTo>
                  <a:cubicBezTo>
                    <a:pt x="4143" y="1"/>
                    <a:pt x="4135" y="2"/>
                    <a:pt x="4126" y="3"/>
                  </a:cubicBezTo>
                  <a:cubicBezTo>
                    <a:pt x="4046" y="18"/>
                    <a:pt x="3993" y="94"/>
                    <a:pt x="4008" y="174"/>
                  </a:cubicBezTo>
                  <a:lnTo>
                    <a:pt x="4769" y="4288"/>
                  </a:lnTo>
                  <a:cubicBezTo>
                    <a:pt x="4143" y="4143"/>
                    <a:pt x="2181" y="3549"/>
                    <a:pt x="316" y="1464"/>
                  </a:cubicBezTo>
                  <a:cubicBezTo>
                    <a:pt x="284" y="1428"/>
                    <a:pt x="246" y="1413"/>
                    <a:pt x="210" y="1413"/>
                  </a:cubicBezTo>
                  <a:cubicBezTo>
                    <a:pt x="99" y="1413"/>
                    <a:pt x="1" y="1551"/>
                    <a:pt x="98" y="1660"/>
                  </a:cubicBezTo>
                  <a:cubicBezTo>
                    <a:pt x="2418" y="4254"/>
                    <a:pt x="4829" y="4605"/>
                    <a:pt x="4932" y="4618"/>
                  </a:cubicBezTo>
                  <a:lnTo>
                    <a:pt x="5131" y="4645"/>
                  </a:lnTo>
                  <a:lnTo>
                    <a:pt x="4295" y="121"/>
                  </a:lnTo>
                  <a:cubicBezTo>
                    <a:pt x="4284" y="49"/>
                    <a:pt x="4220" y="1"/>
                    <a:pt x="41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14"/>
            <p:cNvSpPr/>
            <p:nvPr/>
          </p:nvSpPr>
          <p:spPr>
            <a:xfrm>
              <a:off x="4949950" y="3044850"/>
              <a:ext cx="191550" cy="127325"/>
            </a:xfrm>
            <a:custGeom>
              <a:rect b="b" l="l" r="r" t="t"/>
              <a:pathLst>
                <a:path extrusionOk="0" h="5093" w="7662">
                  <a:moveTo>
                    <a:pt x="5871" y="1"/>
                  </a:moveTo>
                  <a:cubicBezTo>
                    <a:pt x="5856" y="1"/>
                    <a:pt x="5841" y="3"/>
                    <a:pt x="5826" y="8"/>
                  </a:cubicBezTo>
                  <a:cubicBezTo>
                    <a:pt x="5748" y="35"/>
                    <a:pt x="5708" y="116"/>
                    <a:pt x="5733" y="194"/>
                  </a:cubicBezTo>
                  <a:lnTo>
                    <a:pt x="7264" y="4796"/>
                  </a:lnTo>
                  <a:cubicBezTo>
                    <a:pt x="7227" y="4797"/>
                    <a:pt x="7183" y="4798"/>
                    <a:pt x="7135" y="4798"/>
                  </a:cubicBezTo>
                  <a:cubicBezTo>
                    <a:pt x="6214" y="4798"/>
                    <a:pt x="3397" y="4596"/>
                    <a:pt x="251" y="2391"/>
                  </a:cubicBezTo>
                  <a:cubicBezTo>
                    <a:pt x="225" y="2373"/>
                    <a:pt x="196" y="2365"/>
                    <a:pt x="167" y="2365"/>
                  </a:cubicBezTo>
                  <a:cubicBezTo>
                    <a:pt x="121" y="2365"/>
                    <a:pt x="76" y="2386"/>
                    <a:pt x="48" y="2427"/>
                  </a:cubicBezTo>
                  <a:cubicBezTo>
                    <a:pt x="0" y="2493"/>
                    <a:pt x="17" y="2585"/>
                    <a:pt x="84" y="2630"/>
                  </a:cubicBezTo>
                  <a:cubicBezTo>
                    <a:pt x="3272" y="4865"/>
                    <a:pt x="6073" y="5093"/>
                    <a:pt x="7084" y="5093"/>
                  </a:cubicBezTo>
                  <a:cubicBezTo>
                    <a:pt x="7316" y="5093"/>
                    <a:pt x="7453" y="5081"/>
                    <a:pt x="7479" y="5080"/>
                  </a:cubicBezTo>
                  <a:lnTo>
                    <a:pt x="7662" y="5061"/>
                  </a:lnTo>
                  <a:lnTo>
                    <a:pt x="6010" y="101"/>
                  </a:lnTo>
                  <a:cubicBezTo>
                    <a:pt x="5990" y="40"/>
                    <a:pt x="5932" y="1"/>
                    <a:pt x="58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14"/>
            <p:cNvSpPr/>
            <p:nvPr/>
          </p:nvSpPr>
          <p:spPr>
            <a:xfrm>
              <a:off x="5003300" y="3091825"/>
              <a:ext cx="209550" cy="147950"/>
            </a:xfrm>
            <a:custGeom>
              <a:rect b="b" l="l" r="r" t="t"/>
              <a:pathLst>
                <a:path extrusionOk="0" h="5918" w="8382">
                  <a:moveTo>
                    <a:pt x="7311" y="1"/>
                  </a:moveTo>
                  <a:cubicBezTo>
                    <a:pt x="7303" y="1"/>
                    <a:pt x="7295" y="1"/>
                    <a:pt x="7287" y="3"/>
                  </a:cubicBezTo>
                  <a:cubicBezTo>
                    <a:pt x="7205" y="16"/>
                    <a:pt x="7150" y="94"/>
                    <a:pt x="7167" y="175"/>
                  </a:cubicBezTo>
                  <a:lnTo>
                    <a:pt x="8045" y="5561"/>
                  </a:lnTo>
                  <a:cubicBezTo>
                    <a:pt x="7845" y="5586"/>
                    <a:pt x="7444" y="5626"/>
                    <a:pt x="6897" y="5626"/>
                  </a:cubicBezTo>
                  <a:cubicBezTo>
                    <a:pt x="5395" y="5626"/>
                    <a:pt x="2800" y="5322"/>
                    <a:pt x="295" y="3565"/>
                  </a:cubicBezTo>
                  <a:cubicBezTo>
                    <a:pt x="266" y="3546"/>
                    <a:pt x="238" y="3538"/>
                    <a:pt x="212" y="3538"/>
                  </a:cubicBezTo>
                  <a:cubicBezTo>
                    <a:pt x="89" y="3538"/>
                    <a:pt x="1" y="3713"/>
                    <a:pt x="127" y="3805"/>
                  </a:cubicBezTo>
                  <a:cubicBezTo>
                    <a:pt x="2693" y="5604"/>
                    <a:pt x="5353" y="5918"/>
                    <a:pt x="6900" y="5918"/>
                  </a:cubicBezTo>
                  <a:cubicBezTo>
                    <a:pt x="7719" y="5918"/>
                    <a:pt x="8226" y="5830"/>
                    <a:pt x="8241" y="5827"/>
                  </a:cubicBezTo>
                  <a:lnTo>
                    <a:pt x="8382" y="5802"/>
                  </a:lnTo>
                  <a:lnTo>
                    <a:pt x="7456" y="128"/>
                  </a:lnTo>
                  <a:cubicBezTo>
                    <a:pt x="7446" y="54"/>
                    <a:pt x="7383" y="1"/>
                    <a:pt x="73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14"/>
            <p:cNvSpPr/>
            <p:nvPr/>
          </p:nvSpPr>
          <p:spPr>
            <a:xfrm>
              <a:off x="5095875" y="3193025"/>
              <a:ext cx="164400" cy="111350"/>
            </a:xfrm>
            <a:custGeom>
              <a:rect b="b" l="l" r="r" t="t"/>
              <a:pathLst>
                <a:path extrusionOk="0" h="4454" w="6576">
                  <a:moveTo>
                    <a:pt x="6063" y="1"/>
                  </a:moveTo>
                  <a:cubicBezTo>
                    <a:pt x="6051" y="1"/>
                    <a:pt x="6038" y="2"/>
                    <a:pt x="6026" y="6"/>
                  </a:cubicBezTo>
                  <a:cubicBezTo>
                    <a:pt x="5946" y="27"/>
                    <a:pt x="5899" y="110"/>
                    <a:pt x="5923" y="190"/>
                  </a:cubicBezTo>
                  <a:cubicBezTo>
                    <a:pt x="5925" y="203"/>
                    <a:pt x="6271" y="1551"/>
                    <a:pt x="6165" y="3570"/>
                  </a:cubicBezTo>
                  <a:cubicBezTo>
                    <a:pt x="5928" y="3703"/>
                    <a:pt x="5015" y="4154"/>
                    <a:pt x="3542" y="4154"/>
                  </a:cubicBezTo>
                  <a:cubicBezTo>
                    <a:pt x="2637" y="4154"/>
                    <a:pt x="1520" y="3984"/>
                    <a:pt x="219" y="3466"/>
                  </a:cubicBezTo>
                  <a:cubicBezTo>
                    <a:pt x="201" y="3459"/>
                    <a:pt x="183" y="3455"/>
                    <a:pt x="165" y="3455"/>
                  </a:cubicBezTo>
                  <a:cubicBezTo>
                    <a:pt x="107" y="3455"/>
                    <a:pt x="52" y="3490"/>
                    <a:pt x="29" y="3548"/>
                  </a:cubicBezTo>
                  <a:cubicBezTo>
                    <a:pt x="0" y="3622"/>
                    <a:pt x="37" y="3707"/>
                    <a:pt x="111" y="3738"/>
                  </a:cubicBezTo>
                  <a:cubicBezTo>
                    <a:pt x="1465" y="4275"/>
                    <a:pt x="2621" y="4454"/>
                    <a:pt x="3559" y="4454"/>
                  </a:cubicBezTo>
                  <a:cubicBezTo>
                    <a:pt x="5332" y="4454"/>
                    <a:pt x="6326" y="3819"/>
                    <a:pt x="6387" y="3779"/>
                  </a:cubicBezTo>
                  <a:lnTo>
                    <a:pt x="6450" y="3738"/>
                  </a:lnTo>
                  <a:lnTo>
                    <a:pt x="6453" y="3665"/>
                  </a:lnTo>
                  <a:cubicBezTo>
                    <a:pt x="6575" y="1556"/>
                    <a:pt x="6222" y="173"/>
                    <a:pt x="6206" y="116"/>
                  </a:cubicBezTo>
                  <a:cubicBezTo>
                    <a:pt x="6190" y="47"/>
                    <a:pt x="6130" y="1"/>
                    <a:pt x="60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2" name="Google Shape;562;p14"/>
          <p:cNvSpPr/>
          <p:nvPr/>
        </p:nvSpPr>
        <p:spPr>
          <a:xfrm flipH="1" rot="2004035">
            <a:off x="248042" y="2490190"/>
            <a:ext cx="675217" cy="675217"/>
          </a:xfrm>
          <a:prstGeom prst="mathPlus">
            <a:avLst>
              <a:gd fmla="val 23520" name="adj1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3" name="Google Shape;563;p14"/>
          <p:cNvSpPr/>
          <p:nvPr/>
        </p:nvSpPr>
        <p:spPr>
          <a:xfrm flipH="1" rot="365596">
            <a:off x="1595888" y="-226137"/>
            <a:ext cx="1224512" cy="1005026"/>
          </a:xfrm>
          <a:custGeom>
            <a:rect b="b" l="l" r="r" t="t"/>
            <a:pathLst>
              <a:path extrusionOk="0" h="209178" w="254860">
                <a:moveTo>
                  <a:pt x="192647" y="34169"/>
                </a:moveTo>
                <a:lnTo>
                  <a:pt x="192647" y="34169"/>
                </a:lnTo>
                <a:cubicBezTo>
                  <a:pt x="204510" y="34669"/>
                  <a:pt x="216571" y="38454"/>
                  <a:pt x="226698" y="42757"/>
                </a:cubicBezTo>
                <a:cubicBezTo>
                  <a:pt x="228736" y="54328"/>
                  <a:pt x="228359" y="64331"/>
                  <a:pt x="225575" y="72561"/>
                </a:cubicBezTo>
                <a:lnTo>
                  <a:pt x="192647" y="34169"/>
                </a:lnTo>
                <a:close/>
                <a:moveTo>
                  <a:pt x="182955" y="34566"/>
                </a:moveTo>
                <a:lnTo>
                  <a:pt x="221951" y="80045"/>
                </a:lnTo>
                <a:cubicBezTo>
                  <a:pt x="221979" y="80073"/>
                  <a:pt x="221998" y="80092"/>
                  <a:pt x="222026" y="80120"/>
                </a:cubicBezTo>
                <a:cubicBezTo>
                  <a:pt x="221196" y="81451"/>
                  <a:pt x="220280" y="82725"/>
                  <a:pt x="219280" y="83924"/>
                </a:cubicBezTo>
                <a:cubicBezTo>
                  <a:pt x="217326" y="86255"/>
                  <a:pt x="215071" y="88321"/>
                  <a:pt x="212589" y="90067"/>
                </a:cubicBezTo>
                <a:lnTo>
                  <a:pt x="169460" y="38576"/>
                </a:lnTo>
                <a:cubicBezTo>
                  <a:pt x="173725" y="36453"/>
                  <a:pt x="178274" y="35170"/>
                  <a:pt x="182955" y="34566"/>
                </a:cubicBezTo>
                <a:close/>
                <a:moveTo>
                  <a:pt x="162957" y="42672"/>
                </a:moveTo>
                <a:lnTo>
                  <a:pt x="205869" y="93918"/>
                </a:lnTo>
                <a:cubicBezTo>
                  <a:pt x="200773" y="96258"/>
                  <a:pt x="194846" y="97863"/>
                  <a:pt x="188174" y="98731"/>
                </a:cubicBezTo>
                <a:cubicBezTo>
                  <a:pt x="188004" y="98250"/>
                  <a:pt x="187740" y="97806"/>
                  <a:pt x="187391" y="97438"/>
                </a:cubicBezTo>
                <a:lnTo>
                  <a:pt x="151104" y="57499"/>
                </a:lnTo>
                <a:cubicBezTo>
                  <a:pt x="151085" y="57480"/>
                  <a:pt x="151056" y="57461"/>
                  <a:pt x="151038" y="57433"/>
                </a:cubicBezTo>
                <a:cubicBezTo>
                  <a:pt x="154237" y="51317"/>
                  <a:pt x="158210" y="46400"/>
                  <a:pt x="162957" y="42672"/>
                </a:cubicBezTo>
                <a:close/>
                <a:moveTo>
                  <a:pt x="147678" y="65058"/>
                </a:moveTo>
                <a:lnTo>
                  <a:pt x="178925" y="99448"/>
                </a:lnTo>
                <a:cubicBezTo>
                  <a:pt x="177925" y="99476"/>
                  <a:pt x="176911" y="99490"/>
                  <a:pt x="175884" y="99490"/>
                </a:cubicBezTo>
                <a:cubicBezTo>
                  <a:pt x="165729" y="99490"/>
                  <a:pt x="154276" y="98133"/>
                  <a:pt x="141694" y="95390"/>
                </a:cubicBezTo>
                <a:lnTo>
                  <a:pt x="141685" y="95390"/>
                </a:lnTo>
                <a:cubicBezTo>
                  <a:pt x="142563" y="83603"/>
                  <a:pt x="144554" y="73495"/>
                  <a:pt x="147678" y="65058"/>
                </a:cubicBezTo>
                <a:close/>
                <a:moveTo>
                  <a:pt x="103332" y="96789"/>
                </a:moveTo>
                <a:cubicBezTo>
                  <a:pt x="111645" y="96789"/>
                  <a:pt x="120964" y="98107"/>
                  <a:pt x="131257" y="100741"/>
                </a:cubicBezTo>
                <a:cubicBezTo>
                  <a:pt x="132078" y="100958"/>
                  <a:pt x="132908" y="101166"/>
                  <a:pt x="133729" y="101364"/>
                </a:cubicBezTo>
                <a:cubicBezTo>
                  <a:pt x="133710" y="101949"/>
                  <a:pt x="133682" y="102544"/>
                  <a:pt x="133673" y="103148"/>
                </a:cubicBezTo>
                <a:lnTo>
                  <a:pt x="133663" y="103138"/>
                </a:lnTo>
                <a:cubicBezTo>
                  <a:pt x="133248" y="117011"/>
                  <a:pt x="131106" y="128742"/>
                  <a:pt x="127246" y="138321"/>
                </a:cubicBezTo>
                <a:lnTo>
                  <a:pt x="90581" y="97976"/>
                </a:lnTo>
                <a:cubicBezTo>
                  <a:pt x="94526" y="97184"/>
                  <a:pt x="98778" y="96789"/>
                  <a:pt x="103332" y="96789"/>
                </a:cubicBezTo>
                <a:close/>
                <a:moveTo>
                  <a:pt x="82446" y="100345"/>
                </a:moveTo>
                <a:lnTo>
                  <a:pt x="123678" y="145720"/>
                </a:lnTo>
                <a:cubicBezTo>
                  <a:pt x="121206" y="150033"/>
                  <a:pt x="118289" y="153761"/>
                  <a:pt x="114911" y="156904"/>
                </a:cubicBezTo>
                <a:lnTo>
                  <a:pt x="69517" y="108480"/>
                </a:lnTo>
                <a:cubicBezTo>
                  <a:pt x="73207" y="104988"/>
                  <a:pt x="77510" y="102270"/>
                  <a:pt x="82446" y="100345"/>
                </a:cubicBezTo>
                <a:close/>
                <a:moveTo>
                  <a:pt x="64496" y="114256"/>
                </a:moveTo>
                <a:lnTo>
                  <a:pt x="108861" y="161585"/>
                </a:lnTo>
                <a:cubicBezTo>
                  <a:pt x="108248" y="161981"/>
                  <a:pt x="107625" y="162359"/>
                  <a:pt x="106993" y="162727"/>
                </a:cubicBezTo>
                <a:cubicBezTo>
                  <a:pt x="102378" y="165350"/>
                  <a:pt x="97338" y="167115"/>
                  <a:pt x="92063" y="168172"/>
                </a:cubicBezTo>
                <a:lnTo>
                  <a:pt x="57125" y="129214"/>
                </a:lnTo>
                <a:cubicBezTo>
                  <a:pt x="58890" y="123788"/>
                  <a:pt x="61287" y="118701"/>
                  <a:pt x="64496" y="114256"/>
                </a:cubicBezTo>
                <a:close/>
                <a:moveTo>
                  <a:pt x="54832" y="138076"/>
                </a:moveTo>
                <a:lnTo>
                  <a:pt x="82871" y="169342"/>
                </a:lnTo>
                <a:cubicBezTo>
                  <a:pt x="81298" y="169436"/>
                  <a:pt x="79713" y="169480"/>
                  <a:pt x="78121" y="169480"/>
                </a:cubicBezTo>
                <a:cubicBezTo>
                  <a:pt x="69730" y="169480"/>
                  <a:pt x="61128" y="168242"/>
                  <a:pt x="52925" y="166369"/>
                </a:cubicBezTo>
                <a:cubicBezTo>
                  <a:pt x="52595" y="157206"/>
                  <a:pt x="52992" y="147381"/>
                  <a:pt x="54832" y="138076"/>
                </a:cubicBezTo>
                <a:close/>
                <a:moveTo>
                  <a:pt x="217743" y="1"/>
                </a:moveTo>
                <a:cubicBezTo>
                  <a:pt x="217209" y="1"/>
                  <a:pt x="216665" y="115"/>
                  <a:pt x="216147" y="355"/>
                </a:cubicBezTo>
                <a:cubicBezTo>
                  <a:pt x="214231" y="1232"/>
                  <a:pt x="213400" y="3488"/>
                  <a:pt x="214278" y="5404"/>
                </a:cubicBezTo>
                <a:cubicBezTo>
                  <a:pt x="218959" y="15587"/>
                  <a:pt x="222451" y="25081"/>
                  <a:pt x="224735" y="33811"/>
                </a:cubicBezTo>
                <a:cubicBezTo>
                  <a:pt x="214118" y="29768"/>
                  <a:pt x="201893" y="26560"/>
                  <a:pt x="189842" y="26560"/>
                </a:cubicBezTo>
                <a:cubicBezTo>
                  <a:pt x="181187" y="26560"/>
                  <a:pt x="172622" y="28215"/>
                  <a:pt x="164807" y="32404"/>
                </a:cubicBezTo>
                <a:cubicBezTo>
                  <a:pt x="146998" y="41955"/>
                  <a:pt x="136730" y="62529"/>
                  <a:pt x="134192" y="93625"/>
                </a:cubicBezTo>
                <a:lnTo>
                  <a:pt x="133144" y="93361"/>
                </a:lnTo>
                <a:cubicBezTo>
                  <a:pt x="122229" y="90564"/>
                  <a:pt x="112270" y="89167"/>
                  <a:pt x="103293" y="89167"/>
                </a:cubicBezTo>
                <a:cubicBezTo>
                  <a:pt x="86431" y="89167"/>
                  <a:pt x="73037" y="94096"/>
                  <a:pt x="63288" y="103931"/>
                </a:cubicBezTo>
                <a:cubicBezTo>
                  <a:pt x="48169" y="119173"/>
                  <a:pt x="44687" y="143342"/>
                  <a:pt x="45168" y="164388"/>
                </a:cubicBezTo>
                <a:cubicBezTo>
                  <a:pt x="23632" y="158338"/>
                  <a:pt x="6521" y="149023"/>
                  <a:pt x="6191" y="148844"/>
                </a:cubicBezTo>
                <a:cubicBezTo>
                  <a:pt x="5607" y="148521"/>
                  <a:pt x="4975" y="148368"/>
                  <a:pt x="4352" y="148368"/>
                </a:cubicBezTo>
                <a:cubicBezTo>
                  <a:pt x="3010" y="148368"/>
                  <a:pt x="1709" y="149079"/>
                  <a:pt x="1019" y="150335"/>
                </a:cubicBezTo>
                <a:cubicBezTo>
                  <a:pt x="0" y="152176"/>
                  <a:pt x="661" y="154488"/>
                  <a:pt x="2501" y="155507"/>
                </a:cubicBezTo>
                <a:cubicBezTo>
                  <a:pt x="3945" y="156300"/>
                  <a:pt x="22433" y="166388"/>
                  <a:pt x="45536" y="172504"/>
                </a:cubicBezTo>
                <a:cubicBezTo>
                  <a:pt x="46801" y="190737"/>
                  <a:pt x="50509" y="205063"/>
                  <a:pt x="50849" y="206347"/>
                </a:cubicBezTo>
                <a:cubicBezTo>
                  <a:pt x="51293" y="208017"/>
                  <a:pt x="52803" y="209178"/>
                  <a:pt x="54520" y="209178"/>
                </a:cubicBezTo>
                <a:cubicBezTo>
                  <a:pt x="54851" y="209178"/>
                  <a:pt x="55181" y="209140"/>
                  <a:pt x="55502" y="209055"/>
                </a:cubicBezTo>
                <a:cubicBezTo>
                  <a:pt x="57540" y="208508"/>
                  <a:pt x="58748" y="206422"/>
                  <a:pt x="58210" y="204393"/>
                </a:cubicBezTo>
                <a:cubicBezTo>
                  <a:pt x="58135" y="204101"/>
                  <a:pt x="54785" y="191171"/>
                  <a:pt x="53407" y="174382"/>
                </a:cubicBezTo>
                <a:lnTo>
                  <a:pt x="53407" y="174382"/>
                </a:lnTo>
                <a:cubicBezTo>
                  <a:pt x="61363" y="176062"/>
                  <a:pt x="69668" y="177147"/>
                  <a:pt x="77878" y="177147"/>
                </a:cubicBezTo>
                <a:cubicBezTo>
                  <a:pt x="89449" y="177147"/>
                  <a:pt x="100830" y="174995"/>
                  <a:pt x="110749" y="169352"/>
                </a:cubicBezTo>
                <a:cubicBezTo>
                  <a:pt x="130020" y="158367"/>
                  <a:pt x="140288" y="136179"/>
                  <a:pt x="141279" y="103374"/>
                </a:cubicBezTo>
                <a:cubicBezTo>
                  <a:pt x="141279" y="103280"/>
                  <a:pt x="141289" y="103186"/>
                  <a:pt x="141289" y="103091"/>
                </a:cubicBezTo>
                <a:cubicBezTo>
                  <a:pt x="153770" y="105722"/>
                  <a:pt x="165258" y="107029"/>
                  <a:pt x="175598" y="107029"/>
                </a:cubicBezTo>
                <a:cubicBezTo>
                  <a:pt x="198010" y="107029"/>
                  <a:pt x="215035" y="100892"/>
                  <a:pt x="225122" y="88803"/>
                </a:cubicBezTo>
                <a:cubicBezTo>
                  <a:pt x="231851" y="80762"/>
                  <a:pt x="237475" y="67587"/>
                  <a:pt x="234918" y="46542"/>
                </a:cubicBezTo>
                <a:lnTo>
                  <a:pt x="234918" y="46542"/>
                </a:lnTo>
                <a:cubicBezTo>
                  <a:pt x="240873" y="49486"/>
                  <a:pt x="245658" y="52299"/>
                  <a:pt x="248612" y="54139"/>
                </a:cubicBezTo>
                <a:cubicBezTo>
                  <a:pt x="249216" y="54494"/>
                  <a:pt x="249878" y="54662"/>
                  <a:pt x="250533" y="54662"/>
                </a:cubicBezTo>
                <a:cubicBezTo>
                  <a:pt x="251810" y="54662"/>
                  <a:pt x="253056" y="54019"/>
                  <a:pt x="253774" y="52865"/>
                </a:cubicBezTo>
                <a:cubicBezTo>
                  <a:pt x="254859" y="51109"/>
                  <a:pt x="254350" y="48807"/>
                  <a:pt x="252623" y="47674"/>
                </a:cubicBezTo>
                <a:lnTo>
                  <a:pt x="252642" y="47674"/>
                </a:lnTo>
                <a:cubicBezTo>
                  <a:pt x="246451" y="43852"/>
                  <a:pt x="240024" y="40426"/>
                  <a:pt x="233389" y="37425"/>
                </a:cubicBezTo>
                <a:cubicBezTo>
                  <a:pt x="231247" y="27318"/>
                  <a:pt x="227377" y="15662"/>
                  <a:pt x="221205" y="2223"/>
                </a:cubicBezTo>
                <a:cubicBezTo>
                  <a:pt x="220558" y="826"/>
                  <a:pt x="219183" y="1"/>
                  <a:pt x="21774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64" name="Google Shape;564;p14"/>
          <p:cNvGrpSpPr/>
          <p:nvPr/>
        </p:nvGrpSpPr>
        <p:grpSpPr>
          <a:xfrm flipH="1">
            <a:off x="8183439" y="3295501"/>
            <a:ext cx="494659" cy="420282"/>
            <a:chOff x="4021700" y="2078100"/>
            <a:chExt cx="294125" cy="249900"/>
          </a:xfrm>
        </p:grpSpPr>
        <p:sp>
          <p:nvSpPr>
            <p:cNvPr id="565" name="Google Shape;565;p14"/>
            <p:cNvSpPr/>
            <p:nvPr/>
          </p:nvSpPr>
          <p:spPr>
            <a:xfrm>
              <a:off x="4021700" y="2078100"/>
              <a:ext cx="294125" cy="249900"/>
            </a:xfrm>
            <a:custGeom>
              <a:rect b="b" l="l" r="r" t="t"/>
              <a:pathLst>
                <a:path extrusionOk="0" h="9996" w="11765">
                  <a:moveTo>
                    <a:pt x="8265" y="0"/>
                  </a:moveTo>
                  <a:cubicBezTo>
                    <a:pt x="7100" y="0"/>
                    <a:pt x="5986" y="668"/>
                    <a:pt x="5471" y="1798"/>
                  </a:cubicBezTo>
                  <a:lnTo>
                    <a:pt x="5021" y="2780"/>
                  </a:lnTo>
                  <a:lnTo>
                    <a:pt x="4156" y="2560"/>
                  </a:lnTo>
                  <a:cubicBezTo>
                    <a:pt x="3901" y="2494"/>
                    <a:pt x="3645" y="2463"/>
                    <a:pt x="3393" y="2463"/>
                  </a:cubicBezTo>
                  <a:cubicBezTo>
                    <a:pt x="2024" y="2463"/>
                    <a:pt x="777" y="3385"/>
                    <a:pt x="423" y="4771"/>
                  </a:cubicBezTo>
                  <a:cubicBezTo>
                    <a:pt x="1" y="6413"/>
                    <a:pt x="993" y="8085"/>
                    <a:pt x="2634" y="8505"/>
                  </a:cubicBezTo>
                  <a:lnTo>
                    <a:pt x="8456" y="9995"/>
                  </a:lnTo>
                  <a:lnTo>
                    <a:pt x="11048" y="4365"/>
                  </a:lnTo>
                  <a:cubicBezTo>
                    <a:pt x="11765" y="2824"/>
                    <a:pt x="11092" y="994"/>
                    <a:pt x="9547" y="283"/>
                  </a:cubicBezTo>
                  <a:cubicBezTo>
                    <a:pt x="9131" y="91"/>
                    <a:pt x="8695" y="0"/>
                    <a:pt x="82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14"/>
            <p:cNvSpPr/>
            <p:nvPr/>
          </p:nvSpPr>
          <p:spPr>
            <a:xfrm>
              <a:off x="4203075" y="2102450"/>
              <a:ext cx="72225" cy="36725"/>
            </a:xfrm>
            <a:custGeom>
              <a:rect b="b" l="l" r="r" t="t"/>
              <a:pathLst>
                <a:path extrusionOk="0" h="1469" w="2889">
                  <a:moveTo>
                    <a:pt x="621" y="0"/>
                  </a:moveTo>
                  <a:cubicBezTo>
                    <a:pt x="353" y="0"/>
                    <a:pt x="162" y="69"/>
                    <a:pt x="109" y="206"/>
                  </a:cubicBezTo>
                  <a:cubicBezTo>
                    <a:pt x="1" y="487"/>
                    <a:pt x="514" y="953"/>
                    <a:pt x="1249" y="1246"/>
                  </a:cubicBezTo>
                  <a:cubicBezTo>
                    <a:pt x="1626" y="1394"/>
                    <a:pt x="1989" y="1469"/>
                    <a:pt x="2268" y="1469"/>
                  </a:cubicBezTo>
                  <a:cubicBezTo>
                    <a:pt x="2536" y="1469"/>
                    <a:pt x="2728" y="1400"/>
                    <a:pt x="2781" y="1263"/>
                  </a:cubicBezTo>
                  <a:cubicBezTo>
                    <a:pt x="2889" y="981"/>
                    <a:pt x="2380" y="516"/>
                    <a:pt x="1640" y="223"/>
                  </a:cubicBezTo>
                  <a:cubicBezTo>
                    <a:pt x="1264" y="75"/>
                    <a:pt x="901" y="0"/>
                    <a:pt x="6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7" name="Google Shape;567;p14"/>
          <p:cNvGrpSpPr/>
          <p:nvPr/>
        </p:nvGrpSpPr>
        <p:grpSpPr>
          <a:xfrm flipH="1" rot="7200072">
            <a:off x="-489263" y="-1467584"/>
            <a:ext cx="1764075" cy="3297603"/>
            <a:chOff x="4530725" y="2880400"/>
            <a:chExt cx="418300" cy="781875"/>
          </a:xfrm>
        </p:grpSpPr>
        <p:sp>
          <p:nvSpPr>
            <p:cNvPr id="568" name="Google Shape;568;p14"/>
            <p:cNvSpPr/>
            <p:nvPr/>
          </p:nvSpPr>
          <p:spPr>
            <a:xfrm>
              <a:off x="4686775" y="3017725"/>
              <a:ext cx="168500" cy="167750"/>
            </a:xfrm>
            <a:custGeom>
              <a:rect b="b" l="l" r="r" t="t"/>
              <a:pathLst>
                <a:path extrusionOk="0" h="6710" w="6740">
                  <a:moveTo>
                    <a:pt x="2949" y="0"/>
                  </a:moveTo>
                  <a:cubicBezTo>
                    <a:pt x="2949" y="0"/>
                    <a:pt x="2157" y="1070"/>
                    <a:pt x="1078" y="2391"/>
                  </a:cubicBezTo>
                  <a:cubicBezTo>
                    <a:pt x="0" y="3709"/>
                    <a:pt x="1315" y="6710"/>
                    <a:pt x="1315" y="6710"/>
                  </a:cubicBezTo>
                  <a:cubicBezTo>
                    <a:pt x="6740" y="3860"/>
                    <a:pt x="2949" y="1"/>
                    <a:pt x="294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14"/>
            <p:cNvSpPr/>
            <p:nvPr/>
          </p:nvSpPr>
          <p:spPr>
            <a:xfrm>
              <a:off x="4706775" y="3105275"/>
              <a:ext cx="42650" cy="119025"/>
            </a:xfrm>
            <a:custGeom>
              <a:rect b="b" l="l" r="r" t="t"/>
              <a:pathLst>
                <a:path extrusionOk="0" h="4761" w="1706">
                  <a:moveTo>
                    <a:pt x="1513" y="0"/>
                  </a:moveTo>
                  <a:cubicBezTo>
                    <a:pt x="1468" y="0"/>
                    <a:pt x="1422" y="22"/>
                    <a:pt x="1391" y="73"/>
                  </a:cubicBezTo>
                  <a:cubicBezTo>
                    <a:pt x="652" y="1382"/>
                    <a:pt x="42" y="4454"/>
                    <a:pt x="17" y="4585"/>
                  </a:cubicBezTo>
                  <a:cubicBezTo>
                    <a:pt x="0" y="4663"/>
                    <a:pt x="53" y="4741"/>
                    <a:pt x="131" y="4756"/>
                  </a:cubicBezTo>
                  <a:cubicBezTo>
                    <a:pt x="141" y="4758"/>
                    <a:pt x="150" y="4760"/>
                    <a:pt x="160" y="4760"/>
                  </a:cubicBezTo>
                  <a:cubicBezTo>
                    <a:pt x="230" y="4758"/>
                    <a:pt x="291" y="4709"/>
                    <a:pt x="304" y="4641"/>
                  </a:cubicBezTo>
                  <a:cubicBezTo>
                    <a:pt x="310" y="4608"/>
                    <a:pt x="931" y="1484"/>
                    <a:pt x="1646" y="215"/>
                  </a:cubicBezTo>
                  <a:cubicBezTo>
                    <a:pt x="1706" y="101"/>
                    <a:pt x="1610" y="0"/>
                    <a:pt x="15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14"/>
            <p:cNvSpPr/>
            <p:nvPr/>
          </p:nvSpPr>
          <p:spPr>
            <a:xfrm>
              <a:off x="4709225" y="3017725"/>
              <a:ext cx="63025" cy="66725"/>
            </a:xfrm>
            <a:custGeom>
              <a:rect b="b" l="l" r="r" t="t"/>
              <a:pathLst>
                <a:path extrusionOk="0" h="2669" w="2521">
                  <a:moveTo>
                    <a:pt x="2053" y="0"/>
                  </a:moveTo>
                  <a:cubicBezTo>
                    <a:pt x="2053" y="0"/>
                    <a:pt x="1261" y="1070"/>
                    <a:pt x="181" y="2391"/>
                  </a:cubicBezTo>
                  <a:cubicBezTo>
                    <a:pt x="111" y="2476"/>
                    <a:pt x="50" y="2569"/>
                    <a:pt x="1" y="2668"/>
                  </a:cubicBezTo>
                  <a:cubicBezTo>
                    <a:pt x="1249" y="2030"/>
                    <a:pt x="2044" y="1315"/>
                    <a:pt x="2521" y="591"/>
                  </a:cubicBezTo>
                  <a:cubicBezTo>
                    <a:pt x="2380" y="382"/>
                    <a:pt x="2224" y="185"/>
                    <a:pt x="20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14"/>
            <p:cNvSpPr/>
            <p:nvPr/>
          </p:nvSpPr>
          <p:spPr>
            <a:xfrm>
              <a:off x="4651050" y="2880400"/>
              <a:ext cx="199200" cy="205125"/>
            </a:xfrm>
            <a:custGeom>
              <a:rect b="b" l="l" r="r" t="t"/>
              <a:pathLst>
                <a:path extrusionOk="0" h="8205" w="7968">
                  <a:moveTo>
                    <a:pt x="3145" y="0"/>
                  </a:moveTo>
                  <a:cubicBezTo>
                    <a:pt x="3145" y="0"/>
                    <a:pt x="2307" y="1357"/>
                    <a:pt x="1154" y="3040"/>
                  </a:cubicBezTo>
                  <a:cubicBezTo>
                    <a:pt x="0" y="4724"/>
                    <a:pt x="1826" y="8205"/>
                    <a:pt x="1826" y="8205"/>
                  </a:cubicBezTo>
                  <a:cubicBezTo>
                    <a:pt x="7967" y="4287"/>
                    <a:pt x="3145" y="0"/>
                    <a:pt x="31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14"/>
            <p:cNvSpPr/>
            <p:nvPr/>
          </p:nvSpPr>
          <p:spPr>
            <a:xfrm>
              <a:off x="4530725" y="3039800"/>
              <a:ext cx="152875" cy="198275"/>
            </a:xfrm>
            <a:custGeom>
              <a:rect b="b" l="l" r="r" t="t"/>
              <a:pathLst>
                <a:path extrusionOk="0" h="7931" w="6115">
                  <a:moveTo>
                    <a:pt x="2180" y="1"/>
                  </a:moveTo>
                  <a:lnTo>
                    <a:pt x="2180" y="1"/>
                  </a:lnTo>
                  <a:cubicBezTo>
                    <a:pt x="0" y="7100"/>
                    <a:pt x="6115" y="7930"/>
                    <a:pt x="6115" y="7930"/>
                  </a:cubicBezTo>
                  <a:cubicBezTo>
                    <a:pt x="6115" y="7930"/>
                    <a:pt x="5921" y="6247"/>
                    <a:pt x="5763" y="4090"/>
                  </a:cubicBezTo>
                  <a:cubicBezTo>
                    <a:pt x="5608" y="1932"/>
                    <a:pt x="2180" y="1"/>
                    <a:pt x="21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14"/>
            <p:cNvSpPr/>
            <p:nvPr/>
          </p:nvSpPr>
          <p:spPr>
            <a:xfrm>
              <a:off x="4620125" y="3145175"/>
              <a:ext cx="328900" cy="517100"/>
            </a:xfrm>
            <a:custGeom>
              <a:rect b="b" l="l" r="r" t="t"/>
              <a:pathLst>
                <a:path extrusionOk="0" h="20684" w="13156">
                  <a:moveTo>
                    <a:pt x="167" y="0"/>
                  </a:moveTo>
                  <a:cubicBezTo>
                    <a:pt x="141" y="0"/>
                    <a:pt x="114" y="8"/>
                    <a:pt x="90" y="23"/>
                  </a:cubicBezTo>
                  <a:cubicBezTo>
                    <a:pt x="21" y="65"/>
                    <a:pt x="0" y="156"/>
                    <a:pt x="44" y="225"/>
                  </a:cubicBezTo>
                  <a:cubicBezTo>
                    <a:pt x="88" y="295"/>
                    <a:pt x="4544" y="7314"/>
                    <a:pt x="7721" y="11439"/>
                  </a:cubicBezTo>
                  <a:cubicBezTo>
                    <a:pt x="10881" y="15540"/>
                    <a:pt x="12826" y="20539"/>
                    <a:pt x="12845" y="20589"/>
                  </a:cubicBezTo>
                  <a:cubicBezTo>
                    <a:pt x="12866" y="20646"/>
                    <a:pt x="12921" y="20684"/>
                    <a:pt x="12982" y="20684"/>
                  </a:cubicBezTo>
                  <a:cubicBezTo>
                    <a:pt x="13085" y="20684"/>
                    <a:pt x="13155" y="20579"/>
                    <a:pt x="13119" y="20484"/>
                  </a:cubicBezTo>
                  <a:cubicBezTo>
                    <a:pt x="13100" y="20433"/>
                    <a:pt x="11139" y="15396"/>
                    <a:pt x="7952" y="11259"/>
                  </a:cubicBezTo>
                  <a:cubicBezTo>
                    <a:pt x="4783" y="7147"/>
                    <a:pt x="335" y="139"/>
                    <a:pt x="291" y="69"/>
                  </a:cubicBezTo>
                  <a:cubicBezTo>
                    <a:pt x="263" y="25"/>
                    <a:pt x="216" y="0"/>
                    <a:pt x="1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14"/>
            <p:cNvSpPr/>
            <p:nvPr/>
          </p:nvSpPr>
          <p:spPr>
            <a:xfrm>
              <a:off x="4681300" y="3000900"/>
              <a:ext cx="65300" cy="330175"/>
            </a:xfrm>
            <a:custGeom>
              <a:rect b="b" l="l" r="r" t="t"/>
              <a:pathLst>
                <a:path extrusionOk="0" h="13207" w="2612">
                  <a:moveTo>
                    <a:pt x="731" y="0"/>
                  </a:moveTo>
                  <a:cubicBezTo>
                    <a:pt x="654" y="0"/>
                    <a:pt x="589" y="59"/>
                    <a:pt x="584" y="136"/>
                  </a:cubicBezTo>
                  <a:cubicBezTo>
                    <a:pt x="578" y="215"/>
                    <a:pt x="1" y="8175"/>
                    <a:pt x="2302" y="13121"/>
                  </a:cubicBezTo>
                  <a:cubicBezTo>
                    <a:pt x="2325" y="13173"/>
                    <a:pt x="2378" y="13207"/>
                    <a:pt x="2435" y="13207"/>
                  </a:cubicBezTo>
                  <a:cubicBezTo>
                    <a:pt x="2541" y="13207"/>
                    <a:pt x="2611" y="13095"/>
                    <a:pt x="2566" y="12998"/>
                  </a:cubicBezTo>
                  <a:cubicBezTo>
                    <a:pt x="299" y="8122"/>
                    <a:pt x="871" y="238"/>
                    <a:pt x="877" y="158"/>
                  </a:cubicBezTo>
                  <a:cubicBezTo>
                    <a:pt x="882" y="77"/>
                    <a:pt x="822" y="6"/>
                    <a:pt x="742" y="1"/>
                  </a:cubicBezTo>
                  <a:cubicBezTo>
                    <a:pt x="738" y="0"/>
                    <a:pt x="735" y="0"/>
                    <a:pt x="7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14"/>
            <p:cNvSpPr/>
            <p:nvPr/>
          </p:nvSpPr>
          <p:spPr>
            <a:xfrm>
              <a:off x="4774075" y="3180575"/>
              <a:ext cx="161550" cy="180475"/>
            </a:xfrm>
            <a:custGeom>
              <a:rect b="b" l="l" r="r" t="t"/>
              <a:pathLst>
                <a:path extrusionOk="0" h="7219" w="6462">
                  <a:moveTo>
                    <a:pt x="1836" y="0"/>
                  </a:moveTo>
                  <a:cubicBezTo>
                    <a:pt x="1836" y="0"/>
                    <a:pt x="1363" y="1292"/>
                    <a:pt x="683" y="2913"/>
                  </a:cubicBezTo>
                  <a:cubicBezTo>
                    <a:pt x="1" y="4532"/>
                    <a:pt x="2045" y="7219"/>
                    <a:pt x="2045" y="7219"/>
                  </a:cubicBezTo>
                  <a:cubicBezTo>
                    <a:pt x="6461" y="2902"/>
                    <a:pt x="1836" y="0"/>
                    <a:pt x="183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14"/>
            <p:cNvSpPr/>
            <p:nvPr/>
          </p:nvSpPr>
          <p:spPr>
            <a:xfrm>
              <a:off x="4811000" y="3287900"/>
              <a:ext cx="72750" cy="240175"/>
            </a:xfrm>
            <a:custGeom>
              <a:rect b="b" l="l" r="r" t="t"/>
              <a:pathLst>
                <a:path extrusionOk="0" h="9607" w="2910">
                  <a:moveTo>
                    <a:pt x="156" y="0"/>
                  </a:moveTo>
                  <a:cubicBezTo>
                    <a:pt x="78" y="0"/>
                    <a:pt x="1" y="56"/>
                    <a:pt x="8" y="157"/>
                  </a:cubicBezTo>
                  <a:cubicBezTo>
                    <a:pt x="13" y="212"/>
                    <a:pt x="621" y="5618"/>
                    <a:pt x="2598" y="9525"/>
                  </a:cubicBezTo>
                  <a:cubicBezTo>
                    <a:pt x="2622" y="9575"/>
                    <a:pt x="2674" y="9607"/>
                    <a:pt x="2729" y="9607"/>
                  </a:cubicBezTo>
                  <a:lnTo>
                    <a:pt x="2729" y="9605"/>
                  </a:lnTo>
                  <a:cubicBezTo>
                    <a:pt x="2837" y="9605"/>
                    <a:pt x="2909" y="9491"/>
                    <a:pt x="2860" y="9394"/>
                  </a:cubicBezTo>
                  <a:cubicBezTo>
                    <a:pt x="908" y="5533"/>
                    <a:pt x="306" y="180"/>
                    <a:pt x="300" y="127"/>
                  </a:cubicBezTo>
                  <a:cubicBezTo>
                    <a:pt x="287" y="40"/>
                    <a:pt x="221" y="0"/>
                    <a:pt x="1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14"/>
            <p:cNvSpPr/>
            <p:nvPr/>
          </p:nvSpPr>
          <p:spPr>
            <a:xfrm>
              <a:off x="4704825" y="3303125"/>
              <a:ext cx="101050" cy="135325"/>
            </a:xfrm>
            <a:custGeom>
              <a:rect b="b" l="l" r="r" t="t"/>
              <a:pathLst>
                <a:path extrusionOk="0" h="5413" w="4042">
                  <a:moveTo>
                    <a:pt x="0" y="1"/>
                  </a:moveTo>
                  <a:cubicBezTo>
                    <a:pt x="0" y="1"/>
                    <a:pt x="135" y="1152"/>
                    <a:pt x="245" y="2634"/>
                  </a:cubicBezTo>
                  <a:cubicBezTo>
                    <a:pt x="354" y="4114"/>
                    <a:pt x="2624" y="5412"/>
                    <a:pt x="2624" y="5412"/>
                  </a:cubicBezTo>
                  <a:cubicBezTo>
                    <a:pt x="4042" y="521"/>
                    <a:pt x="1" y="1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14"/>
            <p:cNvSpPr/>
            <p:nvPr/>
          </p:nvSpPr>
          <p:spPr>
            <a:xfrm>
              <a:off x="4725100" y="3368650"/>
              <a:ext cx="64625" cy="92975"/>
            </a:xfrm>
            <a:custGeom>
              <a:rect b="b" l="l" r="r" t="t"/>
              <a:pathLst>
                <a:path extrusionOk="0" h="3719" w="2585">
                  <a:moveTo>
                    <a:pt x="185" y="1"/>
                  </a:moveTo>
                  <a:cubicBezTo>
                    <a:pt x="93" y="1"/>
                    <a:pt x="0" y="86"/>
                    <a:pt x="44" y="201"/>
                  </a:cubicBezTo>
                  <a:cubicBezTo>
                    <a:pt x="544" y="1417"/>
                    <a:pt x="2207" y="3570"/>
                    <a:pt x="2277" y="3661"/>
                  </a:cubicBezTo>
                  <a:cubicBezTo>
                    <a:pt x="2306" y="3698"/>
                    <a:pt x="2349" y="3718"/>
                    <a:pt x="2393" y="3718"/>
                  </a:cubicBezTo>
                  <a:cubicBezTo>
                    <a:pt x="2515" y="3718"/>
                    <a:pt x="2585" y="3578"/>
                    <a:pt x="2509" y="3483"/>
                  </a:cubicBezTo>
                  <a:cubicBezTo>
                    <a:pt x="2492" y="3460"/>
                    <a:pt x="801" y="1271"/>
                    <a:pt x="314" y="89"/>
                  </a:cubicBezTo>
                  <a:cubicBezTo>
                    <a:pt x="287" y="27"/>
                    <a:pt x="236" y="1"/>
                    <a:pt x="1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14"/>
            <p:cNvSpPr/>
            <p:nvPr/>
          </p:nvSpPr>
          <p:spPr>
            <a:xfrm>
              <a:off x="4653475" y="3445525"/>
              <a:ext cx="141300" cy="67575"/>
            </a:xfrm>
            <a:custGeom>
              <a:rect b="b" l="l" r="r" t="t"/>
              <a:pathLst>
                <a:path extrusionOk="0" h="2703" w="5652">
                  <a:moveTo>
                    <a:pt x="2415" y="0"/>
                  </a:moveTo>
                  <a:cubicBezTo>
                    <a:pt x="667" y="0"/>
                    <a:pt x="0" y="1702"/>
                    <a:pt x="0" y="1702"/>
                  </a:cubicBezTo>
                  <a:cubicBezTo>
                    <a:pt x="0" y="1702"/>
                    <a:pt x="1104" y="2069"/>
                    <a:pt x="2506" y="2597"/>
                  </a:cubicBezTo>
                  <a:cubicBezTo>
                    <a:pt x="2702" y="2671"/>
                    <a:pt x="2903" y="2702"/>
                    <a:pt x="3106" y="2702"/>
                  </a:cubicBezTo>
                  <a:cubicBezTo>
                    <a:pt x="4359" y="2702"/>
                    <a:pt x="5651" y="1489"/>
                    <a:pt x="5651" y="1489"/>
                  </a:cubicBezTo>
                  <a:cubicBezTo>
                    <a:pt x="4303" y="378"/>
                    <a:pt x="3239" y="0"/>
                    <a:pt x="24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14"/>
            <p:cNvSpPr/>
            <p:nvPr/>
          </p:nvSpPr>
          <p:spPr>
            <a:xfrm>
              <a:off x="4723825" y="3476675"/>
              <a:ext cx="104350" cy="10875"/>
            </a:xfrm>
            <a:custGeom>
              <a:rect b="b" l="l" r="r" t="t"/>
              <a:pathLst>
                <a:path extrusionOk="0" h="435" w="4174">
                  <a:moveTo>
                    <a:pt x="161" y="0"/>
                  </a:moveTo>
                  <a:cubicBezTo>
                    <a:pt x="93" y="0"/>
                    <a:pt x="32" y="48"/>
                    <a:pt x="17" y="116"/>
                  </a:cubicBezTo>
                  <a:cubicBezTo>
                    <a:pt x="0" y="196"/>
                    <a:pt x="50" y="273"/>
                    <a:pt x="130" y="291"/>
                  </a:cubicBezTo>
                  <a:cubicBezTo>
                    <a:pt x="637" y="401"/>
                    <a:pt x="1349" y="435"/>
                    <a:pt x="2030" y="435"/>
                  </a:cubicBezTo>
                  <a:cubicBezTo>
                    <a:pt x="3041" y="435"/>
                    <a:pt x="3974" y="361"/>
                    <a:pt x="4040" y="355"/>
                  </a:cubicBezTo>
                  <a:cubicBezTo>
                    <a:pt x="4118" y="346"/>
                    <a:pt x="4173" y="275"/>
                    <a:pt x="4167" y="197"/>
                  </a:cubicBezTo>
                  <a:cubicBezTo>
                    <a:pt x="4162" y="121"/>
                    <a:pt x="4095" y="63"/>
                    <a:pt x="4019" y="63"/>
                  </a:cubicBezTo>
                  <a:cubicBezTo>
                    <a:pt x="4018" y="63"/>
                    <a:pt x="4017" y="63"/>
                    <a:pt x="4015" y="63"/>
                  </a:cubicBezTo>
                  <a:cubicBezTo>
                    <a:pt x="4000" y="64"/>
                    <a:pt x="3044" y="140"/>
                    <a:pt x="2021" y="140"/>
                  </a:cubicBezTo>
                  <a:cubicBezTo>
                    <a:pt x="1360" y="140"/>
                    <a:pt x="672" y="108"/>
                    <a:pt x="192" y="4"/>
                  </a:cubicBezTo>
                  <a:cubicBezTo>
                    <a:pt x="182" y="1"/>
                    <a:pt x="171" y="0"/>
                    <a:pt x="1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14"/>
            <p:cNvSpPr/>
            <p:nvPr/>
          </p:nvSpPr>
          <p:spPr>
            <a:xfrm>
              <a:off x="4579550" y="3249975"/>
              <a:ext cx="118950" cy="139150"/>
            </a:xfrm>
            <a:custGeom>
              <a:rect b="b" l="l" r="r" t="t"/>
              <a:pathLst>
                <a:path extrusionOk="0" h="5566" w="4758">
                  <a:moveTo>
                    <a:pt x="323" y="1"/>
                  </a:moveTo>
                  <a:cubicBezTo>
                    <a:pt x="121" y="1"/>
                    <a:pt x="0" y="15"/>
                    <a:pt x="0" y="15"/>
                  </a:cubicBezTo>
                  <a:cubicBezTo>
                    <a:pt x="0" y="15"/>
                    <a:pt x="487" y="1323"/>
                    <a:pt x="1042" y="3020"/>
                  </a:cubicBezTo>
                  <a:cubicBezTo>
                    <a:pt x="1597" y="4715"/>
                    <a:pt x="4578" y="5566"/>
                    <a:pt x="4578" y="5566"/>
                  </a:cubicBezTo>
                  <a:cubicBezTo>
                    <a:pt x="4757" y="410"/>
                    <a:pt x="1394" y="1"/>
                    <a:pt x="3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14"/>
            <p:cNvSpPr/>
            <p:nvPr/>
          </p:nvSpPr>
          <p:spPr>
            <a:xfrm>
              <a:off x="4639225" y="3337050"/>
              <a:ext cx="231500" cy="166225"/>
            </a:xfrm>
            <a:custGeom>
              <a:rect b="b" l="l" r="r" t="t"/>
              <a:pathLst>
                <a:path extrusionOk="0" h="6649" w="9260">
                  <a:moveTo>
                    <a:pt x="210" y="0"/>
                  </a:moveTo>
                  <a:cubicBezTo>
                    <a:pt x="98" y="0"/>
                    <a:pt x="0" y="143"/>
                    <a:pt x="103" y="251"/>
                  </a:cubicBezTo>
                  <a:cubicBezTo>
                    <a:pt x="150" y="300"/>
                    <a:pt x="4899" y="5245"/>
                    <a:pt x="9009" y="6639"/>
                  </a:cubicBezTo>
                  <a:cubicBezTo>
                    <a:pt x="9024" y="6645"/>
                    <a:pt x="9041" y="6647"/>
                    <a:pt x="9056" y="6647"/>
                  </a:cubicBezTo>
                  <a:lnTo>
                    <a:pt x="9056" y="6649"/>
                  </a:lnTo>
                  <a:cubicBezTo>
                    <a:pt x="9222" y="6647"/>
                    <a:pt x="9260" y="6417"/>
                    <a:pt x="9104" y="6364"/>
                  </a:cubicBezTo>
                  <a:cubicBezTo>
                    <a:pt x="5060" y="4990"/>
                    <a:pt x="361" y="97"/>
                    <a:pt x="314" y="48"/>
                  </a:cubicBezTo>
                  <a:cubicBezTo>
                    <a:pt x="281" y="14"/>
                    <a:pt x="245" y="0"/>
                    <a:pt x="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3" name="Google Shape;583;p14"/>
          <p:cNvGrpSpPr/>
          <p:nvPr/>
        </p:nvGrpSpPr>
        <p:grpSpPr>
          <a:xfrm rot="-5684240">
            <a:off x="6894034" y="-370928"/>
            <a:ext cx="1168239" cy="1104281"/>
            <a:chOff x="7608325" y="2238725"/>
            <a:chExt cx="542950" cy="513225"/>
          </a:xfrm>
        </p:grpSpPr>
        <p:sp>
          <p:nvSpPr>
            <p:cNvPr id="584" name="Google Shape;584;p14"/>
            <p:cNvSpPr/>
            <p:nvPr/>
          </p:nvSpPr>
          <p:spPr>
            <a:xfrm>
              <a:off x="7608325" y="2238725"/>
              <a:ext cx="542950" cy="513225"/>
            </a:xfrm>
            <a:custGeom>
              <a:rect b="b" l="l" r="r" t="t"/>
              <a:pathLst>
                <a:path extrusionOk="0" h="20529" w="21718">
                  <a:moveTo>
                    <a:pt x="16798" y="0"/>
                  </a:moveTo>
                  <a:cubicBezTo>
                    <a:pt x="16437" y="0"/>
                    <a:pt x="16074" y="132"/>
                    <a:pt x="15787" y="397"/>
                  </a:cubicBezTo>
                  <a:lnTo>
                    <a:pt x="639" y="14416"/>
                  </a:lnTo>
                  <a:cubicBezTo>
                    <a:pt x="37" y="14975"/>
                    <a:pt x="1" y="15917"/>
                    <a:pt x="559" y="16522"/>
                  </a:cubicBezTo>
                  <a:lnTo>
                    <a:pt x="3826" y="20052"/>
                  </a:lnTo>
                  <a:cubicBezTo>
                    <a:pt x="4119" y="20369"/>
                    <a:pt x="4519" y="20529"/>
                    <a:pt x="4919" y="20529"/>
                  </a:cubicBezTo>
                  <a:cubicBezTo>
                    <a:pt x="5281" y="20529"/>
                    <a:pt x="5644" y="20398"/>
                    <a:pt x="5931" y="20134"/>
                  </a:cubicBezTo>
                  <a:lnTo>
                    <a:pt x="21077" y="6114"/>
                  </a:lnTo>
                  <a:cubicBezTo>
                    <a:pt x="21682" y="5556"/>
                    <a:pt x="21718" y="4613"/>
                    <a:pt x="21159" y="4009"/>
                  </a:cubicBezTo>
                  <a:lnTo>
                    <a:pt x="17891" y="478"/>
                  </a:lnTo>
                  <a:cubicBezTo>
                    <a:pt x="17597" y="161"/>
                    <a:pt x="17199" y="0"/>
                    <a:pt x="167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14"/>
            <p:cNvSpPr/>
            <p:nvPr/>
          </p:nvSpPr>
          <p:spPr>
            <a:xfrm>
              <a:off x="7769125" y="2386550"/>
              <a:ext cx="221300" cy="217575"/>
            </a:xfrm>
            <a:custGeom>
              <a:rect b="b" l="l" r="r" t="t"/>
              <a:pathLst>
                <a:path extrusionOk="0" h="8703" w="8852">
                  <a:moveTo>
                    <a:pt x="5133" y="0"/>
                  </a:moveTo>
                  <a:cubicBezTo>
                    <a:pt x="5061" y="0"/>
                    <a:pt x="4989" y="26"/>
                    <a:pt x="4932" y="80"/>
                  </a:cubicBezTo>
                  <a:lnTo>
                    <a:pt x="128" y="4524"/>
                  </a:lnTo>
                  <a:cubicBezTo>
                    <a:pt x="8" y="4636"/>
                    <a:pt x="1" y="4824"/>
                    <a:pt x="113" y="4946"/>
                  </a:cubicBezTo>
                  <a:lnTo>
                    <a:pt x="3503" y="8608"/>
                  </a:lnTo>
                  <a:cubicBezTo>
                    <a:pt x="3561" y="8670"/>
                    <a:pt x="3640" y="8702"/>
                    <a:pt x="3720" y="8702"/>
                  </a:cubicBezTo>
                  <a:cubicBezTo>
                    <a:pt x="3792" y="8702"/>
                    <a:pt x="3865" y="8676"/>
                    <a:pt x="3923" y="8623"/>
                  </a:cubicBezTo>
                  <a:lnTo>
                    <a:pt x="8725" y="4178"/>
                  </a:lnTo>
                  <a:cubicBezTo>
                    <a:pt x="8846" y="4068"/>
                    <a:pt x="8852" y="3878"/>
                    <a:pt x="8742" y="3758"/>
                  </a:cubicBezTo>
                  <a:lnTo>
                    <a:pt x="5352" y="95"/>
                  </a:lnTo>
                  <a:cubicBezTo>
                    <a:pt x="5293" y="32"/>
                    <a:pt x="5213" y="0"/>
                    <a:pt x="51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14"/>
            <p:cNvSpPr/>
            <p:nvPr/>
          </p:nvSpPr>
          <p:spPr>
            <a:xfrm>
              <a:off x="7663525" y="2602400"/>
              <a:ext cx="32650" cy="24550"/>
            </a:xfrm>
            <a:custGeom>
              <a:rect b="b" l="l" r="r" t="t"/>
              <a:pathLst>
                <a:path extrusionOk="0" h="982" w="1306">
                  <a:moveTo>
                    <a:pt x="654" y="0"/>
                  </a:moveTo>
                  <a:cubicBezTo>
                    <a:pt x="535" y="0"/>
                    <a:pt x="415" y="44"/>
                    <a:pt x="320" y="131"/>
                  </a:cubicBezTo>
                  <a:cubicBezTo>
                    <a:pt x="1" y="428"/>
                    <a:pt x="198" y="964"/>
                    <a:pt x="635" y="981"/>
                  </a:cubicBezTo>
                  <a:cubicBezTo>
                    <a:pt x="642" y="981"/>
                    <a:pt x="648" y="981"/>
                    <a:pt x="654" y="981"/>
                  </a:cubicBezTo>
                  <a:cubicBezTo>
                    <a:pt x="1077" y="981"/>
                    <a:pt x="1306" y="473"/>
                    <a:pt x="1014" y="158"/>
                  </a:cubicBezTo>
                  <a:cubicBezTo>
                    <a:pt x="917" y="53"/>
                    <a:pt x="786" y="0"/>
                    <a:pt x="6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14"/>
            <p:cNvSpPr/>
            <p:nvPr/>
          </p:nvSpPr>
          <p:spPr>
            <a:xfrm>
              <a:off x="7696250" y="2637800"/>
              <a:ext cx="32700" cy="24525"/>
            </a:xfrm>
            <a:custGeom>
              <a:rect b="b" l="l" r="r" t="t"/>
              <a:pathLst>
                <a:path extrusionOk="0" h="981" w="1308">
                  <a:moveTo>
                    <a:pt x="656" y="0"/>
                  </a:moveTo>
                  <a:cubicBezTo>
                    <a:pt x="537" y="0"/>
                    <a:pt x="417" y="43"/>
                    <a:pt x="322" y="131"/>
                  </a:cubicBezTo>
                  <a:cubicBezTo>
                    <a:pt x="1" y="427"/>
                    <a:pt x="200" y="963"/>
                    <a:pt x="636" y="980"/>
                  </a:cubicBezTo>
                  <a:cubicBezTo>
                    <a:pt x="643" y="981"/>
                    <a:pt x="650" y="981"/>
                    <a:pt x="657" y="981"/>
                  </a:cubicBezTo>
                  <a:cubicBezTo>
                    <a:pt x="1080" y="981"/>
                    <a:pt x="1307" y="472"/>
                    <a:pt x="1016" y="158"/>
                  </a:cubicBezTo>
                  <a:cubicBezTo>
                    <a:pt x="919" y="53"/>
                    <a:pt x="788" y="0"/>
                    <a:pt x="65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14"/>
            <p:cNvSpPr/>
            <p:nvPr/>
          </p:nvSpPr>
          <p:spPr>
            <a:xfrm>
              <a:off x="7729050" y="2673175"/>
              <a:ext cx="32675" cy="24550"/>
            </a:xfrm>
            <a:custGeom>
              <a:rect b="b" l="l" r="r" t="t"/>
              <a:pathLst>
                <a:path extrusionOk="0" h="982" w="1307">
                  <a:moveTo>
                    <a:pt x="654" y="1"/>
                  </a:moveTo>
                  <a:cubicBezTo>
                    <a:pt x="535" y="1"/>
                    <a:pt x="415" y="44"/>
                    <a:pt x="321" y="132"/>
                  </a:cubicBezTo>
                  <a:cubicBezTo>
                    <a:pt x="0" y="428"/>
                    <a:pt x="198" y="964"/>
                    <a:pt x="635" y="981"/>
                  </a:cubicBezTo>
                  <a:cubicBezTo>
                    <a:pt x="642" y="981"/>
                    <a:pt x="649" y="981"/>
                    <a:pt x="656" y="981"/>
                  </a:cubicBezTo>
                  <a:cubicBezTo>
                    <a:pt x="1079" y="981"/>
                    <a:pt x="1306" y="474"/>
                    <a:pt x="1013" y="158"/>
                  </a:cubicBezTo>
                  <a:cubicBezTo>
                    <a:pt x="917" y="54"/>
                    <a:pt x="786" y="1"/>
                    <a:pt x="6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14"/>
            <p:cNvSpPr/>
            <p:nvPr/>
          </p:nvSpPr>
          <p:spPr>
            <a:xfrm>
              <a:off x="7732750" y="2538325"/>
              <a:ext cx="32675" cy="24525"/>
            </a:xfrm>
            <a:custGeom>
              <a:rect b="b" l="l" r="r" t="t"/>
              <a:pathLst>
                <a:path extrusionOk="0" h="981" w="1307">
                  <a:moveTo>
                    <a:pt x="655" y="0"/>
                  </a:moveTo>
                  <a:cubicBezTo>
                    <a:pt x="535" y="0"/>
                    <a:pt x="415" y="43"/>
                    <a:pt x="321" y="131"/>
                  </a:cubicBezTo>
                  <a:cubicBezTo>
                    <a:pt x="0" y="427"/>
                    <a:pt x="198" y="963"/>
                    <a:pt x="635" y="980"/>
                  </a:cubicBezTo>
                  <a:cubicBezTo>
                    <a:pt x="642" y="981"/>
                    <a:pt x="649" y="981"/>
                    <a:pt x="656" y="981"/>
                  </a:cubicBezTo>
                  <a:cubicBezTo>
                    <a:pt x="1080" y="981"/>
                    <a:pt x="1307" y="472"/>
                    <a:pt x="1015" y="158"/>
                  </a:cubicBezTo>
                  <a:cubicBezTo>
                    <a:pt x="918" y="53"/>
                    <a:pt x="786" y="0"/>
                    <a:pt x="6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14"/>
            <p:cNvSpPr/>
            <p:nvPr/>
          </p:nvSpPr>
          <p:spPr>
            <a:xfrm>
              <a:off x="7765525" y="2573700"/>
              <a:ext cx="32625" cy="24550"/>
            </a:xfrm>
            <a:custGeom>
              <a:rect b="b" l="l" r="r" t="t"/>
              <a:pathLst>
                <a:path extrusionOk="0" h="982" w="1305">
                  <a:moveTo>
                    <a:pt x="654" y="1"/>
                  </a:moveTo>
                  <a:cubicBezTo>
                    <a:pt x="535" y="1"/>
                    <a:pt x="415" y="44"/>
                    <a:pt x="322" y="132"/>
                  </a:cubicBezTo>
                  <a:cubicBezTo>
                    <a:pt x="0" y="428"/>
                    <a:pt x="198" y="964"/>
                    <a:pt x="635" y="981"/>
                  </a:cubicBezTo>
                  <a:cubicBezTo>
                    <a:pt x="642" y="981"/>
                    <a:pt x="649" y="981"/>
                    <a:pt x="656" y="981"/>
                  </a:cubicBezTo>
                  <a:cubicBezTo>
                    <a:pt x="1080" y="981"/>
                    <a:pt x="1305" y="474"/>
                    <a:pt x="1013" y="158"/>
                  </a:cubicBezTo>
                  <a:cubicBezTo>
                    <a:pt x="916" y="54"/>
                    <a:pt x="785" y="1"/>
                    <a:pt x="6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14"/>
            <p:cNvSpPr/>
            <p:nvPr/>
          </p:nvSpPr>
          <p:spPr>
            <a:xfrm>
              <a:off x="7798250" y="2609100"/>
              <a:ext cx="32675" cy="24550"/>
            </a:xfrm>
            <a:custGeom>
              <a:rect b="b" l="l" r="r" t="t"/>
              <a:pathLst>
                <a:path extrusionOk="0" h="982" w="1307">
                  <a:moveTo>
                    <a:pt x="656" y="0"/>
                  </a:moveTo>
                  <a:cubicBezTo>
                    <a:pt x="536" y="0"/>
                    <a:pt x="417" y="44"/>
                    <a:pt x="322" y="131"/>
                  </a:cubicBezTo>
                  <a:cubicBezTo>
                    <a:pt x="1" y="428"/>
                    <a:pt x="200" y="964"/>
                    <a:pt x="635" y="981"/>
                  </a:cubicBezTo>
                  <a:cubicBezTo>
                    <a:pt x="642" y="981"/>
                    <a:pt x="649" y="981"/>
                    <a:pt x="656" y="981"/>
                  </a:cubicBezTo>
                  <a:cubicBezTo>
                    <a:pt x="1080" y="981"/>
                    <a:pt x="1307" y="474"/>
                    <a:pt x="1015" y="158"/>
                  </a:cubicBezTo>
                  <a:cubicBezTo>
                    <a:pt x="919" y="53"/>
                    <a:pt x="787" y="0"/>
                    <a:pt x="65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14"/>
            <p:cNvSpPr/>
            <p:nvPr/>
          </p:nvSpPr>
          <p:spPr>
            <a:xfrm>
              <a:off x="7714800" y="2588325"/>
              <a:ext cx="32675" cy="24550"/>
            </a:xfrm>
            <a:custGeom>
              <a:rect b="b" l="l" r="r" t="t"/>
              <a:pathLst>
                <a:path extrusionOk="0" h="982" w="1307">
                  <a:moveTo>
                    <a:pt x="653" y="1"/>
                  </a:moveTo>
                  <a:cubicBezTo>
                    <a:pt x="534" y="1"/>
                    <a:pt x="415" y="44"/>
                    <a:pt x="321" y="132"/>
                  </a:cubicBezTo>
                  <a:cubicBezTo>
                    <a:pt x="0" y="428"/>
                    <a:pt x="198" y="964"/>
                    <a:pt x="635" y="981"/>
                  </a:cubicBezTo>
                  <a:cubicBezTo>
                    <a:pt x="642" y="982"/>
                    <a:pt x="649" y="982"/>
                    <a:pt x="656" y="982"/>
                  </a:cubicBezTo>
                  <a:cubicBezTo>
                    <a:pt x="1079" y="982"/>
                    <a:pt x="1306" y="474"/>
                    <a:pt x="1013" y="159"/>
                  </a:cubicBezTo>
                  <a:cubicBezTo>
                    <a:pt x="916" y="54"/>
                    <a:pt x="785" y="1"/>
                    <a:pt x="6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14"/>
            <p:cNvSpPr/>
            <p:nvPr/>
          </p:nvSpPr>
          <p:spPr>
            <a:xfrm>
              <a:off x="7747575" y="2623750"/>
              <a:ext cx="32625" cy="24525"/>
            </a:xfrm>
            <a:custGeom>
              <a:rect b="b" l="l" r="r" t="t"/>
              <a:pathLst>
                <a:path extrusionOk="0" h="981" w="1305">
                  <a:moveTo>
                    <a:pt x="652" y="0"/>
                  </a:moveTo>
                  <a:cubicBezTo>
                    <a:pt x="533" y="0"/>
                    <a:pt x="414" y="43"/>
                    <a:pt x="319" y="131"/>
                  </a:cubicBezTo>
                  <a:cubicBezTo>
                    <a:pt x="0" y="427"/>
                    <a:pt x="198" y="963"/>
                    <a:pt x="635" y="980"/>
                  </a:cubicBezTo>
                  <a:cubicBezTo>
                    <a:pt x="642" y="980"/>
                    <a:pt x="649" y="980"/>
                    <a:pt x="656" y="980"/>
                  </a:cubicBezTo>
                  <a:cubicBezTo>
                    <a:pt x="1078" y="980"/>
                    <a:pt x="1305" y="473"/>
                    <a:pt x="1013" y="157"/>
                  </a:cubicBezTo>
                  <a:cubicBezTo>
                    <a:pt x="916" y="53"/>
                    <a:pt x="784" y="0"/>
                    <a:pt x="6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14"/>
            <p:cNvSpPr/>
            <p:nvPr/>
          </p:nvSpPr>
          <p:spPr>
            <a:xfrm>
              <a:off x="7928025" y="2357600"/>
              <a:ext cx="32650" cy="24550"/>
            </a:xfrm>
            <a:custGeom>
              <a:rect b="b" l="l" r="r" t="t"/>
              <a:pathLst>
                <a:path extrusionOk="0" h="982" w="1306">
                  <a:moveTo>
                    <a:pt x="654" y="0"/>
                  </a:moveTo>
                  <a:cubicBezTo>
                    <a:pt x="535" y="0"/>
                    <a:pt x="415" y="43"/>
                    <a:pt x="320" y="130"/>
                  </a:cubicBezTo>
                  <a:cubicBezTo>
                    <a:pt x="1" y="428"/>
                    <a:pt x="199" y="964"/>
                    <a:pt x="636" y="981"/>
                  </a:cubicBezTo>
                  <a:cubicBezTo>
                    <a:pt x="643" y="981"/>
                    <a:pt x="650" y="982"/>
                    <a:pt x="656" y="982"/>
                  </a:cubicBezTo>
                  <a:cubicBezTo>
                    <a:pt x="1080" y="982"/>
                    <a:pt x="1305" y="473"/>
                    <a:pt x="1014" y="157"/>
                  </a:cubicBezTo>
                  <a:cubicBezTo>
                    <a:pt x="917" y="53"/>
                    <a:pt x="786" y="0"/>
                    <a:pt x="6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14"/>
            <p:cNvSpPr/>
            <p:nvPr/>
          </p:nvSpPr>
          <p:spPr>
            <a:xfrm>
              <a:off x="7960775" y="2393000"/>
              <a:ext cx="32675" cy="24550"/>
            </a:xfrm>
            <a:custGeom>
              <a:rect b="b" l="l" r="r" t="t"/>
              <a:pathLst>
                <a:path extrusionOk="0" h="982" w="1307">
                  <a:moveTo>
                    <a:pt x="655" y="0"/>
                  </a:moveTo>
                  <a:cubicBezTo>
                    <a:pt x="536" y="0"/>
                    <a:pt x="416" y="44"/>
                    <a:pt x="321" y="131"/>
                  </a:cubicBezTo>
                  <a:cubicBezTo>
                    <a:pt x="0" y="428"/>
                    <a:pt x="200" y="964"/>
                    <a:pt x="635" y="981"/>
                  </a:cubicBezTo>
                  <a:cubicBezTo>
                    <a:pt x="642" y="981"/>
                    <a:pt x="649" y="981"/>
                    <a:pt x="656" y="981"/>
                  </a:cubicBezTo>
                  <a:cubicBezTo>
                    <a:pt x="1079" y="981"/>
                    <a:pt x="1306" y="472"/>
                    <a:pt x="1015" y="158"/>
                  </a:cubicBezTo>
                  <a:cubicBezTo>
                    <a:pt x="918" y="53"/>
                    <a:pt x="787" y="0"/>
                    <a:pt x="6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14"/>
            <p:cNvSpPr/>
            <p:nvPr/>
          </p:nvSpPr>
          <p:spPr>
            <a:xfrm>
              <a:off x="7993550" y="2428400"/>
              <a:ext cx="32625" cy="24525"/>
            </a:xfrm>
            <a:custGeom>
              <a:rect b="b" l="l" r="r" t="t"/>
              <a:pathLst>
                <a:path extrusionOk="0" h="981" w="1305">
                  <a:moveTo>
                    <a:pt x="654" y="0"/>
                  </a:moveTo>
                  <a:cubicBezTo>
                    <a:pt x="535" y="0"/>
                    <a:pt x="415" y="43"/>
                    <a:pt x="321" y="131"/>
                  </a:cubicBezTo>
                  <a:cubicBezTo>
                    <a:pt x="0" y="428"/>
                    <a:pt x="198" y="963"/>
                    <a:pt x="635" y="980"/>
                  </a:cubicBezTo>
                  <a:cubicBezTo>
                    <a:pt x="642" y="981"/>
                    <a:pt x="649" y="981"/>
                    <a:pt x="656" y="981"/>
                  </a:cubicBezTo>
                  <a:cubicBezTo>
                    <a:pt x="1079" y="981"/>
                    <a:pt x="1305" y="472"/>
                    <a:pt x="1013" y="158"/>
                  </a:cubicBezTo>
                  <a:cubicBezTo>
                    <a:pt x="916" y="53"/>
                    <a:pt x="785" y="0"/>
                    <a:pt x="6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14"/>
            <p:cNvSpPr/>
            <p:nvPr/>
          </p:nvSpPr>
          <p:spPr>
            <a:xfrm>
              <a:off x="7997250" y="2293525"/>
              <a:ext cx="32625" cy="24550"/>
            </a:xfrm>
            <a:custGeom>
              <a:rect b="b" l="l" r="r" t="t"/>
              <a:pathLst>
                <a:path extrusionOk="0" h="982" w="1305">
                  <a:moveTo>
                    <a:pt x="654" y="1"/>
                  </a:moveTo>
                  <a:cubicBezTo>
                    <a:pt x="535" y="1"/>
                    <a:pt x="416" y="44"/>
                    <a:pt x="322" y="132"/>
                  </a:cubicBezTo>
                  <a:cubicBezTo>
                    <a:pt x="0" y="428"/>
                    <a:pt x="198" y="964"/>
                    <a:pt x="635" y="981"/>
                  </a:cubicBezTo>
                  <a:cubicBezTo>
                    <a:pt x="642" y="981"/>
                    <a:pt x="649" y="981"/>
                    <a:pt x="656" y="981"/>
                  </a:cubicBezTo>
                  <a:cubicBezTo>
                    <a:pt x="1080" y="981"/>
                    <a:pt x="1305" y="472"/>
                    <a:pt x="1013" y="158"/>
                  </a:cubicBezTo>
                  <a:cubicBezTo>
                    <a:pt x="918" y="53"/>
                    <a:pt x="786" y="1"/>
                    <a:pt x="6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14"/>
            <p:cNvSpPr/>
            <p:nvPr/>
          </p:nvSpPr>
          <p:spPr>
            <a:xfrm>
              <a:off x="8030025" y="2328925"/>
              <a:ext cx="32625" cy="24525"/>
            </a:xfrm>
            <a:custGeom>
              <a:rect b="b" l="l" r="r" t="t"/>
              <a:pathLst>
                <a:path extrusionOk="0" h="981" w="1305">
                  <a:moveTo>
                    <a:pt x="654" y="0"/>
                  </a:moveTo>
                  <a:cubicBezTo>
                    <a:pt x="534" y="0"/>
                    <a:pt x="415" y="44"/>
                    <a:pt x="320" y="131"/>
                  </a:cubicBezTo>
                  <a:cubicBezTo>
                    <a:pt x="1" y="428"/>
                    <a:pt x="198" y="963"/>
                    <a:pt x="635" y="981"/>
                  </a:cubicBezTo>
                  <a:cubicBezTo>
                    <a:pt x="642" y="981"/>
                    <a:pt x="649" y="981"/>
                    <a:pt x="656" y="981"/>
                  </a:cubicBezTo>
                  <a:cubicBezTo>
                    <a:pt x="1078" y="981"/>
                    <a:pt x="1305" y="474"/>
                    <a:pt x="1013" y="158"/>
                  </a:cubicBezTo>
                  <a:cubicBezTo>
                    <a:pt x="917" y="53"/>
                    <a:pt x="785" y="0"/>
                    <a:pt x="6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14"/>
            <p:cNvSpPr/>
            <p:nvPr/>
          </p:nvSpPr>
          <p:spPr>
            <a:xfrm>
              <a:off x="8062750" y="2364300"/>
              <a:ext cx="32700" cy="24550"/>
            </a:xfrm>
            <a:custGeom>
              <a:rect b="b" l="l" r="r" t="t"/>
              <a:pathLst>
                <a:path extrusionOk="0" h="982" w="1308">
                  <a:moveTo>
                    <a:pt x="656" y="1"/>
                  </a:moveTo>
                  <a:cubicBezTo>
                    <a:pt x="536" y="1"/>
                    <a:pt x="417" y="44"/>
                    <a:pt x="322" y="132"/>
                  </a:cubicBezTo>
                  <a:cubicBezTo>
                    <a:pt x="1" y="428"/>
                    <a:pt x="200" y="964"/>
                    <a:pt x="635" y="981"/>
                  </a:cubicBezTo>
                  <a:cubicBezTo>
                    <a:pt x="643" y="981"/>
                    <a:pt x="650" y="982"/>
                    <a:pt x="656" y="982"/>
                  </a:cubicBezTo>
                  <a:cubicBezTo>
                    <a:pt x="1080" y="982"/>
                    <a:pt x="1307" y="474"/>
                    <a:pt x="1015" y="158"/>
                  </a:cubicBezTo>
                  <a:cubicBezTo>
                    <a:pt x="919" y="54"/>
                    <a:pt x="788" y="1"/>
                    <a:pt x="65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14"/>
            <p:cNvSpPr/>
            <p:nvPr/>
          </p:nvSpPr>
          <p:spPr>
            <a:xfrm>
              <a:off x="7979300" y="2343550"/>
              <a:ext cx="32625" cy="24550"/>
            </a:xfrm>
            <a:custGeom>
              <a:rect b="b" l="l" r="r" t="t"/>
              <a:pathLst>
                <a:path extrusionOk="0" h="982" w="1305">
                  <a:moveTo>
                    <a:pt x="654" y="0"/>
                  </a:moveTo>
                  <a:cubicBezTo>
                    <a:pt x="534" y="0"/>
                    <a:pt x="415" y="44"/>
                    <a:pt x="321" y="131"/>
                  </a:cubicBezTo>
                  <a:cubicBezTo>
                    <a:pt x="0" y="428"/>
                    <a:pt x="198" y="964"/>
                    <a:pt x="635" y="981"/>
                  </a:cubicBezTo>
                  <a:cubicBezTo>
                    <a:pt x="642" y="981"/>
                    <a:pt x="649" y="981"/>
                    <a:pt x="656" y="981"/>
                  </a:cubicBezTo>
                  <a:cubicBezTo>
                    <a:pt x="1079" y="981"/>
                    <a:pt x="1305" y="474"/>
                    <a:pt x="1013" y="158"/>
                  </a:cubicBezTo>
                  <a:cubicBezTo>
                    <a:pt x="916" y="53"/>
                    <a:pt x="785" y="0"/>
                    <a:pt x="6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14"/>
            <p:cNvSpPr/>
            <p:nvPr/>
          </p:nvSpPr>
          <p:spPr>
            <a:xfrm>
              <a:off x="8012025" y="2378950"/>
              <a:ext cx="32675" cy="24525"/>
            </a:xfrm>
            <a:custGeom>
              <a:rect b="b" l="l" r="r" t="t"/>
              <a:pathLst>
                <a:path extrusionOk="0" h="981" w="1307">
                  <a:moveTo>
                    <a:pt x="655" y="0"/>
                  </a:moveTo>
                  <a:cubicBezTo>
                    <a:pt x="536" y="0"/>
                    <a:pt x="416" y="43"/>
                    <a:pt x="322" y="131"/>
                  </a:cubicBezTo>
                  <a:cubicBezTo>
                    <a:pt x="0" y="427"/>
                    <a:pt x="200" y="965"/>
                    <a:pt x="637" y="980"/>
                  </a:cubicBezTo>
                  <a:cubicBezTo>
                    <a:pt x="644" y="981"/>
                    <a:pt x="651" y="981"/>
                    <a:pt x="658" y="981"/>
                  </a:cubicBezTo>
                  <a:cubicBezTo>
                    <a:pt x="1080" y="981"/>
                    <a:pt x="1307" y="474"/>
                    <a:pt x="1015" y="158"/>
                  </a:cubicBezTo>
                  <a:cubicBezTo>
                    <a:pt x="918" y="53"/>
                    <a:pt x="787" y="0"/>
                    <a:pt x="6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"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3" name="Google Shape;603;p15"/>
          <p:cNvGrpSpPr/>
          <p:nvPr/>
        </p:nvGrpSpPr>
        <p:grpSpPr>
          <a:xfrm flipH="1" rot="5748508">
            <a:off x="-960072" y="-1000424"/>
            <a:ext cx="1764077" cy="3297590"/>
            <a:chOff x="4530725" y="2880400"/>
            <a:chExt cx="418300" cy="781875"/>
          </a:xfrm>
        </p:grpSpPr>
        <p:sp>
          <p:nvSpPr>
            <p:cNvPr id="604" name="Google Shape;604;p15"/>
            <p:cNvSpPr/>
            <p:nvPr/>
          </p:nvSpPr>
          <p:spPr>
            <a:xfrm>
              <a:off x="4686775" y="3017725"/>
              <a:ext cx="168500" cy="167750"/>
            </a:xfrm>
            <a:custGeom>
              <a:rect b="b" l="l" r="r" t="t"/>
              <a:pathLst>
                <a:path extrusionOk="0" h="6710" w="6740">
                  <a:moveTo>
                    <a:pt x="2949" y="0"/>
                  </a:moveTo>
                  <a:cubicBezTo>
                    <a:pt x="2949" y="0"/>
                    <a:pt x="2157" y="1070"/>
                    <a:pt x="1078" y="2391"/>
                  </a:cubicBezTo>
                  <a:cubicBezTo>
                    <a:pt x="0" y="3709"/>
                    <a:pt x="1315" y="6710"/>
                    <a:pt x="1315" y="6710"/>
                  </a:cubicBezTo>
                  <a:cubicBezTo>
                    <a:pt x="6740" y="3860"/>
                    <a:pt x="2949" y="1"/>
                    <a:pt x="294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15"/>
            <p:cNvSpPr/>
            <p:nvPr/>
          </p:nvSpPr>
          <p:spPr>
            <a:xfrm>
              <a:off x="4706775" y="3105275"/>
              <a:ext cx="42650" cy="119025"/>
            </a:xfrm>
            <a:custGeom>
              <a:rect b="b" l="l" r="r" t="t"/>
              <a:pathLst>
                <a:path extrusionOk="0" h="4761" w="1706">
                  <a:moveTo>
                    <a:pt x="1513" y="0"/>
                  </a:moveTo>
                  <a:cubicBezTo>
                    <a:pt x="1468" y="0"/>
                    <a:pt x="1422" y="22"/>
                    <a:pt x="1391" y="73"/>
                  </a:cubicBezTo>
                  <a:cubicBezTo>
                    <a:pt x="652" y="1382"/>
                    <a:pt x="42" y="4454"/>
                    <a:pt x="17" y="4585"/>
                  </a:cubicBezTo>
                  <a:cubicBezTo>
                    <a:pt x="0" y="4663"/>
                    <a:pt x="53" y="4741"/>
                    <a:pt x="131" y="4756"/>
                  </a:cubicBezTo>
                  <a:cubicBezTo>
                    <a:pt x="141" y="4758"/>
                    <a:pt x="150" y="4760"/>
                    <a:pt x="160" y="4760"/>
                  </a:cubicBezTo>
                  <a:cubicBezTo>
                    <a:pt x="230" y="4758"/>
                    <a:pt x="291" y="4709"/>
                    <a:pt x="304" y="4641"/>
                  </a:cubicBezTo>
                  <a:cubicBezTo>
                    <a:pt x="310" y="4608"/>
                    <a:pt x="931" y="1484"/>
                    <a:pt x="1646" y="215"/>
                  </a:cubicBezTo>
                  <a:cubicBezTo>
                    <a:pt x="1706" y="101"/>
                    <a:pt x="1610" y="0"/>
                    <a:pt x="15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15"/>
            <p:cNvSpPr/>
            <p:nvPr/>
          </p:nvSpPr>
          <p:spPr>
            <a:xfrm>
              <a:off x="4709225" y="3017725"/>
              <a:ext cx="63025" cy="66725"/>
            </a:xfrm>
            <a:custGeom>
              <a:rect b="b" l="l" r="r" t="t"/>
              <a:pathLst>
                <a:path extrusionOk="0" h="2669" w="2521">
                  <a:moveTo>
                    <a:pt x="2053" y="0"/>
                  </a:moveTo>
                  <a:cubicBezTo>
                    <a:pt x="2053" y="0"/>
                    <a:pt x="1261" y="1070"/>
                    <a:pt x="181" y="2391"/>
                  </a:cubicBezTo>
                  <a:cubicBezTo>
                    <a:pt x="111" y="2476"/>
                    <a:pt x="50" y="2569"/>
                    <a:pt x="1" y="2668"/>
                  </a:cubicBezTo>
                  <a:cubicBezTo>
                    <a:pt x="1249" y="2030"/>
                    <a:pt x="2044" y="1315"/>
                    <a:pt x="2521" y="591"/>
                  </a:cubicBezTo>
                  <a:cubicBezTo>
                    <a:pt x="2380" y="382"/>
                    <a:pt x="2224" y="185"/>
                    <a:pt x="20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15"/>
            <p:cNvSpPr/>
            <p:nvPr/>
          </p:nvSpPr>
          <p:spPr>
            <a:xfrm>
              <a:off x="4651050" y="2880400"/>
              <a:ext cx="199200" cy="205125"/>
            </a:xfrm>
            <a:custGeom>
              <a:rect b="b" l="l" r="r" t="t"/>
              <a:pathLst>
                <a:path extrusionOk="0" h="8205" w="7968">
                  <a:moveTo>
                    <a:pt x="3145" y="0"/>
                  </a:moveTo>
                  <a:cubicBezTo>
                    <a:pt x="3145" y="0"/>
                    <a:pt x="2307" y="1357"/>
                    <a:pt x="1154" y="3040"/>
                  </a:cubicBezTo>
                  <a:cubicBezTo>
                    <a:pt x="0" y="4724"/>
                    <a:pt x="1826" y="8205"/>
                    <a:pt x="1826" y="8205"/>
                  </a:cubicBezTo>
                  <a:cubicBezTo>
                    <a:pt x="7967" y="4287"/>
                    <a:pt x="3145" y="0"/>
                    <a:pt x="31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15"/>
            <p:cNvSpPr/>
            <p:nvPr/>
          </p:nvSpPr>
          <p:spPr>
            <a:xfrm>
              <a:off x="4530725" y="3039800"/>
              <a:ext cx="152875" cy="198275"/>
            </a:xfrm>
            <a:custGeom>
              <a:rect b="b" l="l" r="r" t="t"/>
              <a:pathLst>
                <a:path extrusionOk="0" h="7931" w="6115">
                  <a:moveTo>
                    <a:pt x="2180" y="1"/>
                  </a:moveTo>
                  <a:lnTo>
                    <a:pt x="2180" y="1"/>
                  </a:lnTo>
                  <a:cubicBezTo>
                    <a:pt x="0" y="7100"/>
                    <a:pt x="6115" y="7930"/>
                    <a:pt x="6115" y="7930"/>
                  </a:cubicBezTo>
                  <a:cubicBezTo>
                    <a:pt x="6115" y="7930"/>
                    <a:pt x="5921" y="6247"/>
                    <a:pt x="5763" y="4090"/>
                  </a:cubicBezTo>
                  <a:cubicBezTo>
                    <a:pt x="5608" y="1932"/>
                    <a:pt x="2180" y="1"/>
                    <a:pt x="21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15"/>
            <p:cNvSpPr/>
            <p:nvPr/>
          </p:nvSpPr>
          <p:spPr>
            <a:xfrm>
              <a:off x="4620125" y="3145175"/>
              <a:ext cx="328900" cy="517100"/>
            </a:xfrm>
            <a:custGeom>
              <a:rect b="b" l="l" r="r" t="t"/>
              <a:pathLst>
                <a:path extrusionOk="0" h="20684" w="13156">
                  <a:moveTo>
                    <a:pt x="167" y="0"/>
                  </a:moveTo>
                  <a:cubicBezTo>
                    <a:pt x="141" y="0"/>
                    <a:pt x="114" y="8"/>
                    <a:pt x="90" y="23"/>
                  </a:cubicBezTo>
                  <a:cubicBezTo>
                    <a:pt x="21" y="65"/>
                    <a:pt x="0" y="156"/>
                    <a:pt x="44" y="225"/>
                  </a:cubicBezTo>
                  <a:cubicBezTo>
                    <a:pt x="88" y="295"/>
                    <a:pt x="4544" y="7314"/>
                    <a:pt x="7721" y="11439"/>
                  </a:cubicBezTo>
                  <a:cubicBezTo>
                    <a:pt x="10881" y="15540"/>
                    <a:pt x="12826" y="20539"/>
                    <a:pt x="12845" y="20589"/>
                  </a:cubicBezTo>
                  <a:cubicBezTo>
                    <a:pt x="12866" y="20646"/>
                    <a:pt x="12921" y="20684"/>
                    <a:pt x="12982" y="20684"/>
                  </a:cubicBezTo>
                  <a:cubicBezTo>
                    <a:pt x="13085" y="20684"/>
                    <a:pt x="13155" y="20579"/>
                    <a:pt x="13119" y="20484"/>
                  </a:cubicBezTo>
                  <a:cubicBezTo>
                    <a:pt x="13100" y="20433"/>
                    <a:pt x="11139" y="15396"/>
                    <a:pt x="7952" y="11259"/>
                  </a:cubicBezTo>
                  <a:cubicBezTo>
                    <a:pt x="4783" y="7147"/>
                    <a:pt x="335" y="139"/>
                    <a:pt x="291" y="69"/>
                  </a:cubicBezTo>
                  <a:cubicBezTo>
                    <a:pt x="263" y="25"/>
                    <a:pt x="216" y="0"/>
                    <a:pt x="1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15"/>
            <p:cNvSpPr/>
            <p:nvPr/>
          </p:nvSpPr>
          <p:spPr>
            <a:xfrm>
              <a:off x="4681300" y="3000900"/>
              <a:ext cx="65300" cy="330175"/>
            </a:xfrm>
            <a:custGeom>
              <a:rect b="b" l="l" r="r" t="t"/>
              <a:pathLst>
                <a:path extrusionOk="0" h="13207" w="2612">
                  <a:moveTo>
                    <a:pt x="731" y="0"/>
                  </a:moveTo>
                  <a:cubicBezTo>
                    <a:pt x="654" y="0"/>
                    <a:pt x="589" y="59"/>
                    <a:pt x="584" y="136"/>
                  </a:cubicBezTo>
                  <a:cubicBezTo>
                    <a:pt x="578" y="215"/>
                    <a:pt x="1" y="8175"/>
                    <a:pt x="2302" y="13121"/>
                  </a:cubicBezTo>
                  <a:cubicBezTo>
                    <a:pt x="2325" y="13173"/>
                    <a:pt x="2378" y="13207"/>
                    <a:pt x="2435" y="13207"/>
                  </a:cubicBezTo>
                  <a:cubicBezTo>
                    <a:pt x="2541" y="13207"/>
                    <a:pt x="2611" y="13095"/>
                    <a:pt x="2566" y="12998"/>
                  </a:cubicBezTo>
                  <a:cubicBezTo>
                    <a:pt x="299" y="8122"/>
                    <a:pt x="871" y="238"/>
                    <a:pt x="877" y="158"/>
                  </a:cubicBezTo>
                  <a:cubicBezTo>
                    <a:pt x="882" y="77"/>
                    <a:pt x="822" y="6"/>
                    <a:pt x="742" y="1"/>
                  </a:cubicBezTo>
                  <a:cubicBezTo>
                    <a:pt x="738" y="0"/>
                    <a:pt x="735" y="0"/>
                    <a:pt x="7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15"/>
            <p:cNvSpPr/>
            <p:nvPr/>
          </p:nvSpPr>
          <p:spPr>
            <a:xfrm>
              <a:off x="4774075" y="3180575"/>
              <a:ext cx="161550" cy="180475"/>
            </a:xfrm>
            <a:custGeom>
              <a:rect b="b" l="l" r="r" t="t"/>
              <a:pathLst>
                <a:path extrusionOk="0" h="7219" w="6462">
                  <a:moveTo>
                    <a:pt x="1836" y="0"/>
                  </a:moveTo>
                  <a:cubicBezTo>
                    <a:pt x="1836" y="0"/>
                    <a:pt x="1363" y="1292"/>
                    <a:pt x="683" y="2913"/>
                  </a:cubicBezTo>
                  <a:cubicBezTo>
                    <a:pt x="1" y="4532"/>
                    <a:pt x="2045" y="7219"/>
                    <a:pt x="2045" y="7219"/>
                  </a:cubicBezTo>
                  <a:cubicBezTo>
                    <a:pt x="6461" y="2902"/>
                    <a:pt x="1836" y="0"/>
                    <a:pt x="183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15"/>
            <p:cNvSpPr/>
            <p:nvPr/>
          </p:nvSpPr>
          <p:spPr>
            <a:xfrm>
              <a:off x="4811000" y="3287900"/>
              <a:ext cx="72750" cy="240175"/>
            </a:xfrm>
            <a:custGeom>
              <a:rect b="b" l="l" r="r" t="t"/>
              <a:pathLst>
                <a:path extrusionOk="0" h="9607" w="2910">
                  <a:moveTo>
                    <a:pt x="156" y="0"/>
                  </a:moveTo>
                  <a:cubicBezTo>
                    <a:pt x="78" y="0"/>
                    <a:pt x="1" y="56"/>
                    <a:pt x="8" y="157"/>
                  </a:cubicBezTo>
                  <a:cubicBezTo>
                    <a:pt x="13" y="212"/>
                    <a:pt x="621" y="5618"/>
                    <a:pt x="2598" y="9525"/>
                  </a:cubicBezTo>
                  <a:cubicBezTo>
                    <a:pt x="2622" y="9575"/>
                    <a:pt x="2674" y="9607"/>
                    <a:pt x="2729" y="9607"/>
                  </a:cubicBezTo>
                  <a:lnTo>
                    <a:pt x="2729" y="9605"/>
                  </a:lnTo>
                  <a:cubicBezTo>
                    <a:pt x="2837" y="9605"/>
                    <a:pt x="2909" y="9491"/>
                    <a:pt x="2860" y="9394"/>
                  </a:cubicBezTo>
                  <a:cubicBezTo>
                    <a:pt x="908" y="5533"/>
                    <a:pt x="306" y="180"/>
                    <a:pt x="300" y="127"/>
                  </a:cubicBezTo>
                  <a:cubicBezTo>
                    <a:pt x="287" y="40"/>
                    <a:pt x="221" y="0"/>
                    <a:pt x="1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15"/>
            <p:cNvSpPr/>
            <p:nvPr/>
          </p:nvSpPr>
          <p:spPr>
            <a:xfrm>
              <a:off x="4704825" y="3303125"/>
              <a:ext cx="101050" cy="135325"/>
            </a:xfrm>
            <a:custGeom>
              <a:rect b="b" l="l" r="r" t="t"/>
              <a:pathLst>
                <a:path extrusionOk="0" h="5413" w="4042">
                  <a:moveTo>
                    <a:pt x="0" y="1"/>
                  </a:moveTo>
                  <a:cubicBezTo>
                    <a:pt x="0" y="1"/>
                    <a:pt x="135" y="1152"/>
                    <a:pt x="245" y="2634"/>
                  </a:cubicBezTo>
                  <a:cubicBezTo>
                    <a:pt x="354" y="4114"/>
                    <a:pt x="2624" y="5412"/>
                    <a:pt x="2624" y="5412"/>
                  </a:cubicBezTo>
                  <a:cubicBezTo>
                    <a:pt x="4042" y="521"/>
                    <a:pt x="1" y="1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15"/>
            <p:cNvSpPr/>
            <p:nvPr/>
          </p:nvSpPr>
          <p:spPr>
            <a:xfrm>
              <a:off x="4725100" y="3368650"/>
              <a:ext cx="64625" cy="92975"/>
            </a:xfrm>
            <a:custGeom>
              <a:rect b="b" l="l" r="r" t="t"/>
              <a:pathLst>
                <a:path extrusionOk="0" h="3719" w="2585">
                  <a:moveTo>
                    <a:pt x="185" y="1"/>
                  </a:moveTo>
                  <a:cubicBezTo>
                    <a:pt x="93" y="1"/>
                    <a:pt x="0" y="86"/>
                    <a:pt x="44" y="201"/>
                  </a:cubicBezTo>
                  <a:cubicBezTo>
                    <a:pt x="544" y="1417"/>
                    <a:pt x="2207" y="3570"/>
                    <a:pt x="2277" y="3661"/>
                  </a:cubicBezTo>
                  <a:cubicBezTo>
                    <a:pt x="2306" y="3698"/>
                    <a:pt x="2349" y="3718"/>
                    <a:pt x="2393" y="3718"/>
                  </a:cubicBezTo>
                  <a:cubicBezTo>
                    <a:pt x="2515" y="3718"/>
                    <a:pt x="2585" y="3578"/>
                    <a:pt x="2509" y="3483"/>
                  </a:cubicBezTo>
                  <a:cubicBezTo>
                    <a:pt x="2492" y="3460"/>
                    <a:pt x="801" y="1271"/>
                    <a:pt x="314" y="89"/>
                  </a:cubicBezTo>
                  <a:cubicBezTo>
                    <a:pt x="287" y="27"/>
                    <a:pt x="236" y="1"/>
                    <a:pt x="1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15"/>
            <p:cNvSpPr/>
            <p:nvPr/>
          </p:nvSpPr>
          <p:spPr>
            <a:xfrm>
              <a:off x="4653475" y="3445525"/>
              <a:ext cx="141300" cy="67575"/>
            </a:xfrm>
            <a:custGeom>
              <a:rect b="b" l="l" r="r" t="t"/>
              <a:pathLst>
                <a:path extrusionOk="0" h="2703" w="5652">
                  <a:moveTo>
                    <a:pt x="2415" y="0"/>
                  </a:moveTo>
                  <a:cubicBezTo>
                    <a:pt x="667" y="0"/>
                    <a:pt x="0" y="1702"/>
                    <a:pt x="0" y="1702"/>
                  </a:cubicBezTo>
                  <a:cubicBezTo>
                    <a:pt x="0" y="1702"/>
                    <a:pt x="1104" y="2069"/>
                    <a:pt x="2506" y="2597"/>
                  </a:cubicBezTo>
                  <a:cubicBezTo>
                    <a:pt x="2702" y="2671"/>
                    <a:pt x="2903" y="2702"/>
                    <a:pt x="3106" y="2702"/>
                  </a:cubicBezTo>
                  <a:cubicBezTo>
                    <a:pt x="4359" y="2702"/>
                    <a:pt x="5651" y="1489"/>
                    <a:pt x="5651" y="1489"/>
                  </a:cubicBezTo>
                  <a:cubicBezTo>
                    <a:pt x="4303" y="378"/>
                    <a:pt x="3239" y="0"/>
                    <a:pt x="24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15"/>
            <p:cNvSpPr/>
            <p:nvPr/>
          </p:nvSpPr>
          <p:spPr>
            <a:xfrm>
              <a:off x="4723825" y="3476675"/>
              <a:ext cx="104350" cy="10875"/>
            </a:xfrm>
            <a:custGeom>
              <a:rect b="b" l="l" r="r" t="t"/>
              <a:pathLst>
                <a:path extrusionOk="0" h="435" w="4174">
                  <a:moveTo>
                    <a:pt x="161" y="0"/>
                  </a:moveTo>
                  <a:cubicBezTo>
                    <a:pt x="93" y="0"/>
                    <a:pt x="32" y="48"/>
                    <a:pt x="17" y="116"/>
                  </a:cubicBezTo>
                  <a:cubicBezTo>
                    <a:pt x="0" y="196"/>
                    <a:pt x="50" y="273"/>
                    <a:pt x="130" y="291"/>
                  </a:cubicBezTo>
                  <a:cubicBezTo>
                    <a:pt x="637" y="401"/>
                    <a:pt x="1349" y="435"/>
                    <a:pt x="2030" y="435"/>
                  </a:cubicBezTo>
                  <a:cubicBezTo>
                    <a:pt x="3041" y="435"/>
                    <a:pt x="3974" y="361"/>
                    <a:pt x="4040" y="355"/>
                  </a:cubicBezTo>
                  <a:cubicBezTo>
                    <a:pt x="4118" y="346"/>
                    <a:pt x="4173" y="275"/>
                    <a:pt x="4167" y="197"/>
                  </a:cubicBezTo>
                  <a:cubicBezTo>
                    <a:pt x="4162" y="121"/>
                    <a:pt x="4095" y="63"/>
                    <a:pt x="4019" y="63"/>
                  </a:cubicBezTo>
                  <a:cubicBezTo>
                    <a:pt x="4018" y="63"/>
                    <a:pt x="4017" y="63"/>
                    <a:pt x="4015" y="63"/>
                  </a:cubicBezTo>
                  <a:cubicBezTo>
                    <a:pt x="4000" y="64"/>
                    <a:pt x="3044" y="140"/>
                    <a:pt x="2021" y="140"/>
                  </a:cubicBezTo>
                  <a:cubicBezTo>
                    <a:pt x="1360" y="140"/>
                    <a:pt x="672" y="108"/>
                    <a:pt x="192" y="4"/>
                  </a:cubicBezTo>
                  <a:cubicBezTo>
                    <a:pt x="182" y="1"/>
                    <a:pt x="171" y="0"/>
                    <a:pt x="1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15"/>
            <p:cNvSpPr/>
            <p:nvPr/>
          </p:nvSpPr>
          <p:spPr>
            <a:xfrm>
              <a:off x="4579550" y="3249975"/>
              <a:ext cx="118950" cy="139150"/>
            </a:xfrm>
            <a:custGeom>
              <a:rect b="b" l="l" r="r" t="t"/>
              <a:pathLst>
                <a:path extrusionOk="0" h="5566" w="4758">
                  <a:moveTo>
                    <a:pt x="323" y="1"/>
                  </a:moveTo>
                  <a:cubicBezTo>
                    <a:pt x="121" y="1"/>
                    <a:pt x="0" y="15"/>
                    <a:pt x="0" y="15"/>
                  </a:cubicBezTo>
                  <a:cubicBezTo>
                    <a:pt x="0" y="15"/>
                    <a:pt x="487" y="1323"/>
                    <a:pt x="1042" y="3020"/>
                  </a:cubicBezTo>
                  <a:cubicBezTo>
                    <a:pt x="1597" y="4715"/>
                    <a:pt x="4578" y="5566"/>
                    <a:pt x="4578" y="5566"/>
                  </a:cubicBezTo>
                  <a:cubicBezTo>
                    <a:pt x="4757" y="410"/>
                    <a:pt x="1394" y="1"/>
                    <a:pt x="3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15"/>
            <p:cNvSpPr/>
            <p:nvPr/>
          </p:nvSpPr>
          <p:spPr>
            <a:xfrm>
              <a:off x="4639225" y="3337050"/>
              <a:ext cx="231500" cy="166225"/>
            </a:xfrm>
            <a:custGeom>
              <a:rect b="b" l="l" r="r" t="t"/>
              <a:pathLst>
                <a:path extrusionOk="0" h="6649" w="9260">
                  <a:moveTo>
                    <a:pt x="210" y="0"/>
                  </a:moveTo>
                  <a:cubicBezTo>
                    <a:pt x="98" y="0"/>
                    <a:pt x="0" y="143"/>
                    <a:pt x="103" y="251"/>
                  </a:cubicBezTo>
                  <a:cubicBezTo>
                    <a:pt x="150" y="300"/>
                    <a:pt x="4899" y="5245"/>
                    <a:pt x="9009" y="6639"/>
                  </a:cubicBezTo>
                  <a:cubicBezTo>
                    <a:pt x="9024" y="6645"/>
                    <a:pt x="9041" y="6647"/>
                    <a:pt x="9056" y="6647"/>
                  </a:cubicBezTo>
                  <a:lnTo>
                    <a:pt x="9056" y="6649"/>
                  </a:lnTo>
                  <a:cubicBezTo>
                    <a:pt x="9222" y="6647"/>
                    <a:pt x="9260" y="6417"/>
                    <a:pt x="9104" y="6364"/>
                  </a:cubicBezTo>
                  <a:cubicBezTo>
                    <a:pt x="5060" y="4990"/>
                    <a:pt x="361" y="97"/>
                    <a:pt x="314" y="48"/>
                  </a:cubicBezTo>
                  <a:cubicBezTo>
                    <a:pt x="281" y="14"/>
                    <a:pt x="245" y="0"/>
                    <a:pt x="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9" name="Google Shape;619;p15"/>
          <p:cNvGrpSpPr/>
          <p:nvPr/>
        </p:nvGrpSpPr>
        <p:grpSpPr>
          <a:xfrm flipH="1" rot="-4151544">
            <a:off x="8243260" y="2625761"/>
            <a:ext cx="1764078" cy="3297614"/>
            <a:chOff x="4530725" y="2880400"/>
            <a:chExt cx="418300" cy="781875"/>
          </a:xfrm>
        </p:grpSpPr>
        <p:sp>
          <p:nvSpPr>
            <p:cNvPr id="620" name="Google Shape;620;p15"/>
            <p:cNvSpPr/>
            <p:nvPr/>
          </p:nvSpPr>
          <p:spPr>
            <a:xfrm>
              <a:off x="4686775" y="3017725"/>
              <a:ext cx="168500" cy="167750"/>
            </a:xfrm>
            <a:custGeom>
              <a:rect b="b" l="l" r="r" t="t"/>
              <a:pathLst>
                <a:path extrusionOk="0" h="6710" w="6740">
                  <a:moveTo>
                    <a:pt x="2949" y="0"/>
                  </a:moveTo>
                  <a:cubicBezTo>
                    <a:pt x="2949" y="0"/>
                    <a:pt x="2157" y="1070"/>
                    <a:pt x="1078" y="2391"/>
                  </a:cubicBezTo>
                  <a:cubicBezTo>
                    <a:pt x="0" y="3709"/>
                    <a:pt x="1315" y="6710"/>
                    <a:pt x="1315" y="6710"/>
                  </a:cubicBezTo>
                  <a:cubicBezTo>
                    <a:pt x="6740" y="3860"/>
                    <a:pt x="2949" y="1"/>
                    <a:pt x="294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15"/>
            <p:cNvSpPr/>
            <p:nvPr/>
          </p:nvSpPr>
          <p:spPr>
            <a:xfrm>
              <a:off x="4706775" y="3105275"/>
              <a:ext cx="42650" cy="119025"/>
            </a:xfrm>
            <a:custGeom>
              <a:rect b="b" l="l" r="r" t="t"/>
              <a:pathLst>
                <a:path extrusionOk="0" h="4761" w="1706">
                  <a:moveTo>
                    <a:pt x="1513" y="0"/>
                  </a:moveTo>
                  <a:cubicBezTo>
                    <a:pt x="1468" y="0"/>
                    <a:pt x="1422" y="22"/>
                    <a:pt x="1391" y="73"/>
                  </a:cubicBezTo>
                  <a:cubicBezTo>
                    <a:pt x="652" y="1382"/>
                    <a:pt x="42" y="4454"/>
                    <a:pt x="17" y="4585"/>
                  </a:cubicBezTo>
                  <a:cubicBezTo>
                    <a:pt x="0" y="4663"/>
                    <a:pt x="53" y="4741"/>
                    <a:pt x="131" y="4756"/>
                  </a:cubicBezTo>
                  <a:cubicBezTo>
                    <a:pt x="141" y="4758"/>
                    <a:pt x="150" y="4760"/>
                    <a:pt x="160" y="4760"/>
                  </a:cubicBezTo>
                  <a:cubicBezTo>
                    <a:pt x="230" y="4758"/>
                    <a:pt x="291" y="4709"/>
                    <a:pt x="304" y="4641"/>
                  </a:cubicBezTo>
                  <a:cubicBezTo>
                    <a:pt x="310" y="4608"/>
                    <a:pt x="931" y="1484"/>
                    <a:pt x="1646" y="215"/>
                  </a:cubicBezTo>
                  <a:cubicBezTo>
                    <a:pt x="1706" y="101"/>
                    <a:pt x="1610" y="0"/>
                    <a:pt x="15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15"/>
            <p:cNvSpPr/>
            <p:nvPr/>
          </p:nvSpPr>
          <p:spPr>
            <a:xfrm>
              <a:off x="4709225" y="3017725"/>
              <a:ext cx="63025" cy="66725"/>
            </a:xfrm>
            <a:custGeom>
              <a:rect b="b" l="l" r="r" t="t"/>
              <a:pathLst>
                <a:path extrusionOk="0" h="2669" w="2521">
                  <a:moveTo>
                    <a:pt x="2053" y="0"/>
                  </a:moveTo>
                  <a:cubicBezTo>
                    <a:pt x="2053" y="0"/>
                    <a:pt x="1261" y="1070"/>
                    <a:pt x="181" y="2391"/>
                  </a:cubicBezTo>
                  <a:cubicBezTo>
                    <a:pt x="111" y="2476"/>
                    <a:pt x="50" y="2569"/>
                    <a:pt x="1" y="2668"/>
                  </a:cubicBezTo>
                  <a:cubicBezTo>
                    <a:pt x="1249" y="2030"/>
                    <a:pt x="2044" y="1315"/>
                    <a:pt x="2521" y="591"/>
                  </a:cubicBezTo>
                  <a:cubicBezTo>
                    <a:pt x="2380" y="382"/>
                    <a:pt x="2224" y="185"/>
                    <a:pt x="20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15"/>
            <p:cNvSpPr/>
            <p:nvPr/>
          </p:nvSpPr>
          <p:spPr>
            <a:xfrm>
              <a:off x="4651050" y="2880400"/>
              <a:ext cx="199200" cy="205125"/>
            </a:xfrm>
            <a:custGeom>
              <a:rect b="b" l="l" r="r" t="t"/>
              <a:pathLst>
                <a:path extrusionOk="0" h="8205" w="7968">
                  <a:moveTo>
                    <a:pt x="3145" y="0"/>
                  </a:moveTo>
                  <a:cubicBezTo>
                    <a:pt x="3145" y="0"/>
                    <a:pt x="2307" y="1357"/>
                    <a:pt x="1154" y="3040"/>
                  </a:cubicBezTo>
                  <a:cubicBezTo>
                    <a:pt x="0" y="4724"/>
                    <a:pt x="1826" y="8205"/>
                    <a:pt x="1826" y="8205"/>
                  </a:cubicBezTo>
                  <a:cubicBezTo>
                    <a:pt x="7967" y="4287"/>
                    <a:pt x="3145" y="0"/>
                    <a:pt x="31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15"/>
            <p:cNvSpPr/>
            <p:nvPr/>
          </p:nvSpPr>
          <p:spPr>
            <a:xfrm>
              <a:off x="4530725" y="3039800"/>
              <a:ext cx="152875" cy="198275"/>
            </a:xfrm>
            <a:custGeom>
              <a:rect b="b" l="l" r="r" t="t"/>
              <a:pathLst>
                <a:path extrusionOk="0" h="7931" w="6115">
                  <a:moveTo>
                    <a:pt x="2180" y="1"/>
                  </a:moveTo>
                  <a:lnTo>
                    <a:pt x="2180" y="1"/>
                  </a:lnTo>
                  <a:cubicBezTo>
                    <a:pt x="0" y="7100"/>
                    <a:pt x="6115" y="7930"/>
                    <a:pt x="6115" y="7930"/>
                  </a:cubicBezTo>
                  <a:cubicBezTo>
                    <a:pt x="6115" y="7930"/>
                    <a:pt x="5921" y="6247"/>
                    <a:pt x="5763" y="4090"/>
                  </a:cubicBezTo>
                  <a:cubicBezTo>
                    <a:pt x="5608" y="1932"/>
                    <a:pt x="2180" y="1"/>
                    <a:pt x="21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15"/>
            <p:cNvSpPr/>
            <p:nvPr/>
          </p:nvSpPr>
          <p:spPr>
            <a:xfrm>
              <a:off x="4620125" y="3145175"/>
              <a:ext cx="328900" cy="517100"/>
            </a:xfrm>
            <a:custGeom>
              <a:rect b="b" l="l" r="r" t="t"/>
              <a:pathLst>
                <a:path extrusionOk="0" h="20684" w="13156">
                  <a:moveTo>
                    <a:pt x="167" y="0"/>
                  </a:moveTo>
                  <a:cubicBezTo>
                    <a:pt x="141" y="0"/>
                    <a:pt x="114" y="8"/>
                    <a:pt x="90" y="23"/>
                  </a:cubicBezTo>
                  <a:cubicBezTo>
                    <a:pt x="21" y="65"/>
                    <a:pt x="0" y="156"/>
                    <a:pt x="44" y="225"/>
                  </a:cubicBezTo>
                  <a:cubicBezTo>
                    <a:pt x="88" y="295"/>
                    <a:pt x="4544" y="7314"/>
                    <a:pt x="7721" y="11439"/>
                  </a:cubicBezTo>
                  <a:cubicBezTo>
                    <a:pt x="10881" y="15540"/>
                    <a:pt x="12826" y="20539"/>
                    <a:pt x="12845" y="20589"/>
                  </a:cubicBezTo>
                  <a:cubicBezTo>
                    <a:pt x="12866" y="20646"/>
                    <a:pt x="12921" y="20684"/>
                    <a:pt x="12982" y="20684"/>
                  </a:cubicBezTo>
                  <a:cubicBezTo>
                    <a:pt x="13085" y="20684"/>
                    <a:pt x="13155" y="20579"/>
                    <a:pt x="13119" y="20484"/>
                  </a:cubicBezTo>
                  <a:cubicBezTo>
                    <a:pt x="13100" y="20433"/>
                    <a:pt x="11139" y="15396"/>
                    <a:pt x="7952" y="11259"/>
                  </a:cubicBezTo>
                  <a:cubicBezTo>
                    <a:pt x="4783" y="7147"/>
                    <a:pt x="335" y="139"/>
                    <a:pt x="291" y="69"/>
                  </a:cubicBezTo>
                  <a:cubicBezTo>
                    <a:pt x="263" y="25"/>
                    <a:pt x="216" y="0"/>
                    <a:pt x="1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15"/>
            <p:cNvSpPr/>
            <p:nvPr/>
          </p:nvSpPr>
          <p:spPr>
            <a:xfrm>
              <a:off x="4681300" y="3000900"/>
              <a:ext cx="65300" cy="330175"/>
            </a:xfrm>
            <a:custGeom>
              <a:rect b="b" l="l" r="r" t="t"/>
              <a:pathLst>
                <a:path extrusionOk="0" h="13207" w="2612">
                  <a:moveTo>
                    <a:pt x="731" y="0"/>
                  </a:moveTo>
                  <a:cubicBezTo>
                    <a:pt x="654" y="0"/>
                    <a:pt x="589" y="59"/>
                    <a:pt x="584" y="136"/>
                  </a:cubicBezTo>
                  <a:cubicBezTo>
                    <a:pt x="578" y="215"/>
                    <a:pt x="1" y="8175"/>
                    <a:pt x="2302" y="13121"/>
                  </a:cubicBezTo>
                  <a:cubicBezTo>
                    <a:pt x="2325" y="13173"/>
                    <a:pt x="2378" y="13207"/>
                    <a:pt x="2435" y="13207"/>
                  </a:cubicBezTo>
                  <a:cubicBezTo>
                    <a:pt x="2541" y="13207"/>
                    <a:pt x="2611" y="13095"/>
                    <a:pt x="2566" y="12998"/>
                  </a:cubicBezTo>
                  <a:cubicBezTo>
                    <a:pt x="299" y="8122"/>
                    <a:pt x="871" y="238"/>
                    <a:pt x="877" y="158"/>
                  </a:cubicBezTo>
                  <a:cubicBezTo>
                    <a:pt x="882" y="77"/>
                    <a:pt x="822" y="6"/>
                    <a:pt x="742" y="1"/>
                  </a:cubicBezTo>
                  <a:cubicBezTo>
                    <a:pt x="738" y="0"/>
                    <a:pt x="735" y="0"/>
                    <a:pt x="7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15"/>
            <p:cNvSpPr/>
            <p:nvPr/>
          </p:nvSpPr>
          <p:spPr>
            <a:xfrm>
              <a:off x="4774075" y="3180575"/>
              <a:ext cx="161550" cy="180475"/>
            </a:xfrm>
            <a:custGeom>
              <a:rect b="b" l="l" r="r" t="t"/>
              <a:pathLst>
                <a:path extrusionOk="0" h="7219" w="6462">
                  <a:moveTo>
                    <a:pt x="1836" y="0"/>
                  </a:moveTo>
                  <a:cubicBezTo>
                    <a:pt x="1836" y="0"/>
                    <a:pt x="1363" y="1292"/>
                    <a:pt x="683" y="2913"/>
                  </a:cubicBezTo>
                  <a:cubicBezTo>
                    <a:pt x="1" y="4532"/>
                    <a:pt x="2045" y="7219"/>
                    <a:pt x="2045" y="7219"/>
                  </a:cubicBezTo>
                  <a:cubicBezTo>
                    <a:pt x="6461" y="2902"/>
                    <a:pt x="1836" y="0"/>
                    <a:pt x="183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15"/>
            <p:cNvSpPr/>
            <p:nvPr/>
          </p:nvSpPr>
          <p:spPr>
            <a:xfrm>
              <a:off x="4811000" y="3287900"/>
              <a:ext cx="72750" cy="240175"/>
            </a:xfrm>
            <a:custGeom>
              <a:rect b="b" l="l" r="r" t="t"/>
              <a:pathLst>
                <a:path extrusionOk="0" h="9607" w="2910">
                  <a:moveTo>
                    <a:pt x="156" y="0"/>
                  </a:moveTo>
                  <a:cubicBezTo>
                    <a:pt x="78" y="0"/>
                    <a:pt x="1" y="56"/>
                    <a:pt x="8" y="157"/>
                  </a:cubicBezTo>
                  <a:cubicBezTo>
                    <a:pt x="13" y="212"/>
                    <a:pt x="621" y="5618"/>
                    <a:pt x="2598" y="9525"/>
                  </a:cubicBezTo>
                  <a:cubicBezTo>
                    <a:pt x="2622" y="9575"/>
                    <a:pt x="2674" y="9607"/>
                    <a:pt x="2729" y="9607"/>
                  </a:cubicBezTo>
                  <a:lnTo>
                    <a:pt x="2729" y="9605"/>
                  </a:lnTo>
                  <a:cubicBezTo>
                    <a:pt x="2837" y="9605"/>
                    <a:pt x="2909" y="9491"/>
                    <a:pt x="2860" y="9394"/>
                  </a:cubicBezTo>
                  <a:cubicBezTo>
                    <a:pt x="908" y="5533"/>
                    <a:pt x="306" y="180"/>
                    <a:pt x="300" y="127"/>
                  </a:cubicBezTo>
                  <a:cubicBezTo>
                    <a:pt x="287" y="40"/>
                    <a:pt x="221" y="0"/>
                    <a:pt x="1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15"/>
            <p:cNvSpPr/>
            <p:nvPr/>
          </p:nvSpPr>
          <p:spPr>
            <a:xfrm>
              <a:off x="4704825" y="3303125"/>
              <a:ext cx="101050" cy="135325"/>
            </a:xfrm>
            <a:custGeom>
              <a:rect b="b" l="l" r="r" t="t"/>
              <a:pathLst>
                <a:path extrusionOk="0" h="5413" w="4042">
                  <a:moveTo>
                    <a:pt x="0" y="1"/>
                  </a:moveTo>
                  <a:cubicBezTo>
                    <a:pt x="0" y="1"/>
                    <a:pt x="135" y="1152"/>
                    <a:pt x="245" y="2634"/>
                  </a:cubicBezTo>
                  <a:cubicBezTo>
                    <a:pt x="354" y="4114"/>
                    <a:pt x="2624" y="5412"/>
                    <a:pt x="2624" y="5412"/>
                  </a:cubicBezTo>
                  <a:cubicBezTo>
                    <a:pt x="4042" y="521"/>
                    <a:pt x="1" y="1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15"/>
            <p:cNvSpPr/>
            <p:nvPr/>
          </p:nvSpPr>
          <p:spPr>
            <a:xfrm>
              <a:off x="4725100" y="3368650"/>
              <a:ext cx="64625" cy="92975"/>
            </a:xfrm>
            <a:custGeom>
              <a:rect b="b" l="l" r="r" t="t"/>
              <a:pathLst>
                <a:path extrusionOk="0" h="3719" w="2585">
                  <a:moveTo>
                    <a:pt x="185" y="1"/>
                  </a:moveTo>
                  <a:cubicBezTo>
                    <a:pt x="93" y="1"/>
                    <a:pt x="0" y="86"/>
                    <a:pt x="44" y="201"/>
                  </a:cubicBezTo>
                  <a:cubicBezTo>
                    <a:pt x="544" y="1417"/>
                    <a:pt x="2207" y="3570"/>
                    <a:pt x="2277" y="3661"/>
                  </a:cubicBezTo>
                  <a:cubicBezTo>
                    <a:pt x="2306" y="3698"/>
                    <a:pt x="2349" y="3718"/>
                    <a:pt x="2393" y="3718"/>
                  </a:cubicBezTo>
                  <a:cubicBezTo>
                    <a:pt x="2515" y="3718"/>
                    <a:pt x="2585" y="3578"/>
                    <a:pt x="2509" y="3483"/>
                  </a:cubicBezTo>
                  <a:cubicBezTo>
                    <a:pt x="2492" y="3460"/>
                    <a:pt x="801" y="1271"/>
                    <a:pt x="314" y="89"/>
                  </a:cubicBezTo>
                  <a:cubicBezTo>
                    <a:pt x="287" y="27"/>
                    <a:pt x="236" y="1"/>
                    <a:pt x="1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15"/>
            <p:cNvSpPr/>
            <p:nvPr/>
          </p:nvSpPr>
          <p:spPr>
            <a:xfrm>
              <a:off x="4653475" y="3445525"/>
              <a:ext cx="141300" cy="67575"/>
            </a:xfrm>
            <a:custGeom>
              <a:rect b="b" l="l" r="r" t="t"/>
              <a:pathLst>
                <a:path extrusionOk="0" h="2703" w="5652">
                  <a:moveTo>
                    <a:pt x="2415" y="0"/>
                  </a:moveTo>
                  <a:cubicBezTo>
                    <a:pt x="667" y="0"/>
                    <a:pt x="0" y="1702"/>
                    <a:pt x="0" y="1702"/>
                  </a:cubicBezTo>
                  <a:cubicBezTo>
                    <a:pt x="0" y="1702"/>
                    <a:pt x="1104" y="2069"/>
                    <a:pt x="2506" y="2597"/>
                  </a:cubicBezTo>
                  <a:cubicBezTo>
                    <a:pt x="2702" y="2671"/>
                    <a:pt x="2903" y="2702"/>
                    <a:pt x="3106" y="2702"/>
                  </a:cubicBezTo>
                  <a:cubicBezTo>
                    <a:pt x="4359" y="2702"/>
                    <a:pt x="5651" y="1489"/>
                    <a:pt x="5651" y="1489"/>
                  </a:cubicBezTo>
                  <a:cubicBezTo>
                    <a:pt x="4303" y="378"/>
                    <a:pt x="3239" y="0"/>
                    <a:pt x="24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15"/>
            <p:cNvSpPr/>
            <p:nvPr/>
          </p:nvSpPr>
          <p:spPr>
            <a:xfrm>
              <a:off x="4723825" y="3476675"/>
              <a:ext cx="104350" cy="10875"/>
            </a:xfrm>
            <a:custGeom>
              <a:rect b="b" l="l" r="r" t="t"/>
              <a:pathLst>
                <a:path extrusionOk="0" h="435" w="4174">
                  <a:moveTo>
                    <a:pt x="161" y="0"/>
                  </a:moveTo>
                  <a:cubicBezTo>
                    <a:pt x="93" y="0"/>
                    <a:pt x="32" y="48"/>
                    <a:pt x="17" y="116"/>
                  </a:cubicBezTo>
                  <a:cubicBezTo>
                    <a:pt x="0" y="196"/>
                    <a:pt x="50" y="273"/>
                    <a:pt x="130" y="291"/>
                  </a:cubicBezTo>
                  <a:cubicBezTo>
                    <a:pt x="637" y="401"/>
                    <a:pt x="1349" y="435"/>
                    <a:pt x="2030" y="435"/>
                  </a:cubicBezTo>
                  <a:cubicBezTo>
                    <a:pt x="3041" y="435"/>
                    <a:pt x="3974" y="361"/>
                    <a:pt x="4040" y="355"/>
                  </a:cubicBezTo>
                  <a:cubicBezTo>
                    <a:pt x="4118" y="346"/>
                    <a:pt x="4173" y="275"/>
                    <a:pt x="4167" y="197"/>
                  </a:cubicBezTo>
                  <a:cubicBezTo>
                    <a:pt x="4162" y="121"/>
                    <a:pt x="4095" y="63"/>
                    <a:pt x="4019" y="63"/>
                  </a:cubicBezTo>
                  <a:cubicBezTo>
                    <a:pt x="4018" y="63"/>
                    <a:pt x="4017" y="63"/>
                    <a:pt x="4015" y="63"/>
                  </a:cubicBezTo>
                  <a:cubicBezTo>
                    <a:pt x="4000" y="64"/>
                    <a:pt x="3044" y="140"/>
                    <a:pt x="2021" y="140"/>
                  </a:cubicBezTo>
                  <a:cubicBezTo>
                    <a:pt x="1360" y="140"/>
                    <a:pt x="672" y="108"/>
                    <a:pt x="192" y="4"/>
                  </a:cubicBezTo>
                  <a:cubicBezTo>
                    <a:pt x="182" y="1"/>
                    <a:pt x="171" y="0"/>
                    <a:pt x="1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15"/>
            <p:cNvSpPr/>
            <p:nvPr/>
          </p:nvSpPr>
          <p:spPr>
            <a:xfrm>
              <a:off x="4579550" y="3249975"/>
              <a:ext cx="118950" cy="139150"/>
            </a:xfrm>
            <a:custGeom>
              <a:rect b="b" l="l" r="r" t="t"/>
              <a:pathLst>
                <a:path extrusionOk="0" h="5566" w="4758">
                  <a:moveTo>
                    <a:pt x="323" y="1"/>
                  </a:moveTo>
                  <a:cubicBezTo>
                    <a:pt x="121" y="1"/>
                    <a:pt x="0" y="15"/>
                    <a:pt x="0" y="15"/>
                  </a:cubicBezTo>
                  <a:cubicBezTo>
                    <a:pt x="0" y="15"/>
                    <a:pt x="487" y="1323"/>
                    <a:pt x="1042" y="3020"/>
                  </a:cubicBezTo>
                  <a:cubicBezTo>
                    <a:pt x="1597" y="4715"/>
                    <a:pt x="4578" y="5566"/>
                    <a:pt x="4578" y="5566"/>
                  </a:cubicBezTo>
                  <a:cubicBezTo>
                    <a:pt x="4757" y="410"/>
                    <a:pt x="1394" y="1"/>
                    <a:pt x="3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15"/>
            <p:cNvSpPr/>
            <p:nvPr/>
          </p:nvSpPr>
          <p:spPr>
            <a:xfrm>
              <a:off x="4639225" y="3337050"/>
              <a:ext cx="231500" cy="166225"/>
            </a:xfrm>
            <a:custGeom>
              <a:rect b="b" l="l" r="r" t="t"/>
              <a:pathLst>
                <a:path extrusionOk="0" h="6649" w="9260">
                  <a:moveTo>
                    <a:pt x="210" y="0"/>
                  </a:moveTo>
                  <a:cubicBezTo>
                    <a:pt x="98" y="0"/>
                    <a:pt x="0" y="143"/>
                    <a:pt x="103" y="251"/>
                  </a:cubicBezTo>
                  <a:cubicBezTo>
                    <a:pt x="150" y="300"/>
                    <a:pt x="4899" y="5245"/>
                    <a:pt x="9009" y="6639"/>
                  </a:cubicBezTo>
                  <a:cubicBezTo>
                    <a:pt x="9024" y="6645"/>
                    <a:pt x="9041" y="6647"/>
                    <a:pt x="9056" y="6647"/>
                  </a:cubicBezTo>
                  <a:lnTo>
                    <a:pt x="9056" y="6649"/>
                  </a:lnTo>
                  <a:cubicBezTo>
                    <a:pt x="9222" y="6647"/>
                    <a:pt x="9260" y="6417"/>
                    <a:pt x="9104" y="6364"/>
                  </a:cubicBezTo>
                  <a:cubicBezTo>
                    <a:pt x="5060" y="4990"/>
                    <a:pt x="361" y="97"/>
                    <a:pt x="314" y="48"/>
                  </a:cubicBezTo>
                  <a:cubicBezTo>
                    <a:pt x="281" y="14"/>
                    <a:pt x="245" y="0"/>
                    <a:pt x="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5" name="Google Shape;635;p15"/>
          <p:cNvGrpSpPr/>
          <p:nvPr/>
        </p:nvGrpSpPr>
        <p:grpSpPr>
          <a:xfrm rot="-2941995">
            <a:off x="7740406" y="-501511"/>
            <a:ext cx="2281573" cy="1957365"/>
            <a:chOff x="4770475" y="2910125"/>
            <a:chExt cx="548975" cy="470975"/>
          </a:xfrm>
        </p:grpSpPr>
        <p:sp>
          <p:nvSpPr>
            <p:cNvPr id="636" name="Google Shape;636;p15"/>
            <p:cNvSpPr/>
            <p:nvPr/>
          </p:nvSpPr>
          <p:spPr>
            <a:xfrm>
              <a:off x="4770475" y="2910125"/>
              <a:ext cx="544425" cy="467275"/>
            </a:xfrm>
            <a:custGeom>
              <a:rect b="b" l="l" r="r" t="t"/>
              <a:pathLst>
                <a:path extrusionOk="0" h="18691" w="21777">
                  <a:moveTo>
                    <a:pt x="6408" y="1"/>
                  </a:moveTo>
                  <a:cubicBezTo>
                    <a:pt x="6407" y="1"/>
                    <a:pt x="1" y="16224"/>
                    <a:pt x="21776" y="18691"/>
                  </a:cubicBezTo>
                  <a:cubicBezTo>
                    <a:pt x="21776" y="18691"/>
                    <a:pt x="21505" y="7964"/>
                    <a:pt x="16038" y="5163"/>
                  </a:cubicBezTo>
                  <a:cubicBezTo>
                    <a:pt x="10571" y="2364"/>
                    <a:pt x="6408" y="1"/>
                    <a:pt x="64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15"/>
            <p:cNvSpPr/>
            <p:nvPr/>
          </p:nvSpPr>
          <p:spPr>
            <a:xfrm>
              <a:off x="4957150" y="2968125"/>
              <a:ext cx="362300" cy="412975"/>
            </a:xfrm>
            <a:custGeom>
              <a:rect b="b" l="l" r="r" t="t"/>
              <a:pathLst>
                <a:path extrusionOk="0" h="16519" w="14492">
                  <a:moveTo>
                    <a:pt x="169" y="1"/>
                  </a:moveTo>
                  <a:cubicBezTo>
                    <a:pt x="147" y="1"/>
                    <a:pt x="123" y="6"/>
                    <a:pt x="102" y="18"/>
                  </a:cubicBezTo>
                  <a:cubicBezTo>
                    <a:pt x="29" y="54"/>
                    <a:pt x="1" y="143"/>
                    <a:pt x="37" y="215"/>
                  </a:cubicBezTo>
                  <a:cubicBezTo>
                    <a:pt x="62" y="261"/>
                    <a:pt x="2445" y="4825"/>
                    <a:pt x="6980" y="8150"/>
                  </a:cubicBezTo>
                  <a:cubicBezTo>
                    <a:pt x="11459" y="11432"/>
                    <a:pt x="14153" y="16390"/>
                    <a:pt x="14180" y="16441"/>
                  </a:cubicBezTo>
                  <a:cubicBezTo>
                    <a:pt x="14205" y="16488"/>
                    <a:pt x="14254" y="16517"/>
                    <a:pt x="14309" y="16517"/>
                  </a:cubicBezTo>
                  <a:lnTo>
                    <a:pt x="14309" y="16519"/>
                  </a:lnTo>
                  <a:cubicBezTo>
                    <a:pt x="14419" y="16519"/>
                    <a:pt x="14492" y="16399"/>
                    <a:pt x="14438" y="16302"/>
                  </a:cubicBezTo>
                  <a:cubicBezTo>
                    <a:pt x="14412" y="16251"/>
                    <a:pt x="11689" y="11238"/>
                    <a:pt x="7153" y="7915"/>
                  </a:cubicBezTo>
                  <a:cubicBezTo>
                    <a:pt x="2676" y="4633"/>
                    <a:pt x="322" y="126"/>
                    <a:pt x="299" y="80"/>
                  </a:cubicBezTo>
                  <a:cubicBezTo>
                    <a:pt x="273" y="30"/>
                    <a:pt x="222" y="1"/>
                    <a:pt x="1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15"/>
            <p:cNvSpPr/>
            <p:nvPr/>
          </p:nvSpPr>
          <p:spPr>
            <a:xfrm>
              <a:off x="4919050" y="2973625"/>
              <a:ext cx="128300" cy="116150"/>
            </a:xfrm>
            <a:custGeom>
              <a:rect b="b" l="l" r="r" t="t"/>
              <a:pathLst>
                <a:path extrusionOk="0" h="4646" w="5132">
                  <a:moveTo>
                    <a:pt x="4151" y="1"/>
                  </a:moveTo>
                  <a:cubicBezTo>
                    <a:pt x="4143" y="1"/>
                    <a:pt x="4135" y="2"/>
                    <a:pt x="4126" y="3"/>
                  </a:cubicBezTo>
                  <a:cubicBezTo>
                    <a:pt x="4046" y="18"/>
                    <a:pt x="3993" y="94"/>
                    <a:pt x="4008" y="174"/>
                  </a:cubicBezTo>
                  <a:lnTo>
                    <a:pt x="4769" y="4288"/>
                  </a:lnTo>
                  <a:cubicBezTo>
                    <a:pt x="4143" y="4143"/>
                    <a:pt x="2181" y="3549"/>
                    <a:pt x="316" y="1464"/>
                  </a:cubicBezTo>
                  <a:cubicBezTo>
                    <a:pt x="284" y="1428"/>
                    <a:pt x="246" y="1413"/>
                    <a:pt x="210" y="1413"/>
                  </a:cubicBezTo>
                  <a:cubicBezTo>
                    <a:pt x="99" y="1413"/>
                    <a:pt x="1" y="1551"/>
                    <a:pt x="98" y="1660"/>
                  </a:cubicBezTo>
                  <a:cubicBezTo>
                    <a:pt x="2418" y="4254"/>
                    <a:pt x="4829" y="4605"/>
                    <a:pt x="4932" y="4618"/>
                  </a:cubicBezTo>
                  <a:lnTo>
                    <a:pt x="5131" y="4645"/>
                  </a:lnTo>
                  <a:lnTo>
                    <a:pt x="4295" y="121"/>
                  </a:lnTo>
                  <a:cubicBezTo>
                    <a:pt x="4284" y="49"/>
                    <a:pt x="4220" y="1"/>
                    <a:pt x="41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15"/>
            <p:cNvSpPr/>
            <p:nvPr/>
          </p:nvSpPr>
          <p:spPr>
            <a:xfrm>
              <a:off x="4949950" y="3044850"/>
              <a:ext cx="191550" cy="127325"/>
            </a:xfrm>
            <a:custGeom>
              <a:rect b="b" l="l" r="r" t="t"/>
              <a:pathLst>
                <a:path extrusionOk="0" h="5093" w="7662">
                  <a:moveTo>
                    <a:pt x="5871" y="1"/>
                  </a:moveTo>
                  <a:cubicBezTo>
                    <a:pt x="5856" y="1"/>
                    <a:pt x="5841" y="3"/>
                    <a:pt x="5826" y="8"/>
                  </a:cubicBezTo>
                  <a:cubicBezTo>
                    <a:pt x="5748" y="35"/>
                    <a:pt x="5708" y="116"/>
                    <a:pt x="5733" y="194"/>
                  </a:cubicBezTo>
                  <a:lnTo>
                    <a:pt x="7264" y="4796"/>
                  </a:lnTo>
                  <a:cubicBezTo>
                    <a:pt x="7227" y="4797"/>
                    <a:pt x="7183" y="4798"/>
                    <a:pt x="7135" y="4798"/>
                  </a:cubicBezTo>
                  <a:cubicBezTo>
                    <a:pt x="6214" y="4798"/>
                    <a:pt x="3397" y="4596"/>
                    <a:pt x="251" y="2391"/>
                  </a:cubicBezTo>
                  <a:cubicBezTo>
                    <a:pt x="225" y="2373"/>
                    <a:pt x="196" y="2365"/>
                    <a:pt x="167" y="2365"/>
                  </a:cubicBezTo>
                  <a:cubicBezTo>
                    <a:pt x="121" y="2365"/>
                    <a:pt x="76" y="2386"/>
                    <a:pt x="48" y="2427"/>
                  </a:cubicBezTo>
                  <a:cubicBezTo>
                    <a:pt x="0" y="2493"/>
                    <a:pt x="17" y="2585"/>
                    <a:pt x="84" y="2630"/>
                  </a:cubicBezTo>
                  <a:cubicBezTo>
                    <a:pt x="3272" y="4865"/>
                    <a:pt x="6073" y="5093"/>
                    <a:pt x="7084" y="5093"/>
                  </a:cubicBezTo>
                  <a:cubicBezTo>
                    <a:pt x="7316" y="5093"/>
                    <a:pt x="7453" y="5081"/>
                    <a:pt x="7479" y="5080"/>
                  </a:cubicBezTo>
                  <a:lnTo>
                    <a:pt x="7662" y="5061"/>
                  </a:lnTo>
                  <a:lnTo>
                    <a:pt x="6010" y="101"/>
                  </a:lnTo>
                  <a:cubicBezTo>
                    <a:pt x="5990" y="40"/>
                    <a:pt x="5932" y="1"/>
                    <a:pt x="58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15"/>
            <p:cNvSpPr/>
            <p:nvPr/>
          </p:nvSpPr>
          <p:spPr>
            <a:xfrm>
              <a:off x="5003300" y="3091825"/>
              <a:ext cx="209550" cy="147950"/>
            </a:xfrm>
            <a:custGeom>
              <a:rect b="b" l="l" r="r" t="t"/>
              <a:pathLst>
                <a:path extrusionOk="0" h="5918" w="8382">
                  <a:moveTo>
                    <a:pt x="7311" y="1"/>
                  </a:moveTo>
                  <a:cubicBezTo>
                    <a:pt x="7303" y="1"/>
                    <a:pt x="7295" y="1"/>
                    <a:pt x="7287" y="3"/>
                  </a:cubicBezTo>
                  <a:cubicBezTo>
                    <a:pt x="7205" y="16"/>
                    <a:pt x="7150" y="94"/>
                    <a:pt x="7167" y="175"/>
                  </a:cubicBezTo>
                  <a:lnTo>
                    <a:pt x="8045" y="5561"/>
                  </a:lnTo>
                  <a:cubicBezTo>
                    <a:pt x="7845" y="5586"/>
                    <a:pt x="7444" y="5626"/>
                    <a:pt x="6897" y="5626"/>
                  </a:cubicBezTo>
                  <a:cubicBezTo>
                    <a:pt x="5395" y="5626"/>
                    <a:pt x="2800" y="5322"/>
                    <a:pt x="295" y="3565"/>
                  </a:cubicBezTo>
                  <a:cubicBezTo>
                    <a:pt x="266" y="3546"/>
                    <a:pt x="238" y="3538"/>
                    <a:pt x="212" y="3538"/>
                  </a:cubicBezTo>
                  <a:cubicBezTo>
                    <a:pt x="89" y="3538"/>
                    <a:pt x="1" y="3713"/>
                    <a:pt x="127" y="3805"/>
                  </a:cubicBezTo>
                  <a:cubicBezTo>
                    <a:pt x="2693" y="5604"/>
                    <a:pt x="5353" y="5918"/>
                    <a:pt x="6900" y="5918"/>
                  </a:cubicBezTo>
                  <a:cubicBezTo>
                    <a:pt x="7719" y="5918"/>
                    <a:pt x="8226" y="5830"/>
                    <a:pt x="8241" y="5827"/>
                  </a:cubicBezTo>
                  <a:lnTo>
                    <a:pt x="8382" y="5802"/>
                  </a:lnTo>
                  <a:lnTo>
                    <a:pt x="7456" y="128"/>
                  </a:lnTo>
                  <a:cubicBezTo>
                    <a:pt x="7446" y="54"/>
                    <a:pt x="7383" y="1"/>
                    <a:pt x="73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15"/>
            <p:cNvSpPr/>
            <p:nvPr/>
          </p:nvSpPr>
          <p:spPr>
            <a:xfrm>
              <a:off x="5095875" y="3193025"/>
              <a:ext cx="164400" cy="111350"/>
            </a:xfrm>
            <a:custGeom>
              <a:rect b="b" l="l" r="r" t="t"/>
              <a:pathLst>
                <a:path extrusionOk="0" h="4454" w="6576">
                  <a:moveTo>
                    <a:pt x="6063" y="1"/>
                  </a:moveTo>
                  <a:cubicBezTo>
                    <a:pt x="6051" y="1"/>
                    <a:pt x="6038" y="2"/>
                    <a:pt x="6026" y="6"/>
                  </a:cubicBezTo>
                  <a:cubicBezTo>
                    <a:pt x="5946" y="27"/>
                    <a:pt x="5899" y="110"/>
                    <a:pt x="5923" y="190"/>
                  </a:cubicBezTo>
                  <a:cubicBezTo>
                    <a:pt x="5925" y="203"/>
                    <a:pt x="6271" y="1551"/>
                    <a:pt x="6165" y="3570"/>
                  </a:cubicBezTo>
                  <a:cubicBezTo>
                    <a:pt x="5928" y="3703"/>
                    <a:pt x="5015" y="4154"/>
                    <a:pt x="3542" y="4154"/>
                  </a:cubicBezTo>
                  <a:cubicBezTo>
                    <a:pt x="2637" y="4154"/>
                    <a:pt x="1520" y="3984"/>
                    <a:pt x="219" y="3466"/>
                  </a:cubicBezTo>
                  <a:cubicBezTo>
                    <a:pt x="201" y="3459"/>
                    <a:pt x="183" y="3455"/>
                    <a:pt x="165" y="3455"/>
                  </a:cubicBezTo>
                  <a:cubicBezTo>
                    <a:pt x="107" y="3455"/>
                    <a:pt x="52" y="3490"/>
                    <a:pt x="29" y="3548"/>
                  </a:cubicBezTo>
                  <a:cubicBezTo>
                    <a:pt x="0" y="3622"/>
                    <a:pt x="37" y="3707"/>
                    <a:pt x="111" y="3738"/>
                  </a:cubicBezTo>
                  <a:cubicBezTo>
                    <a:pt x="1465" y="4275"/>
                    <a:pt x="2621" y="4454"/>
                    <a:pt x="3559" y="4454"/>
                  </a:cubicBezTo>
                  <a:cubicBezTo>
                    <a:pt x="5332" y="4454"/>
                    <a:pt x="6326" y="3819"/>
                    <a:pt x="6387" y="3779"/>
                  </a:cubicBezTo>
                  <a:lnTo>
                    <a:pt x="6450" y="3738"/>
                  </a:lnTo>
                  <a:lnTo>
                    <a:pt x="6453" y="3665"/>
                  </a:lnTo>
                  <a:cubicBezTo>
                    <a:pt x="6575" y="1556"/>
                    <a:pt x="6222" y="173"/>
                    <a:pt x="6206" y="116"/>
                  </a:cubicBezTo>
                  <a:cubicBezTo>
                    <a:pt x="6190" y="47"/>
                    <a:pt x="6130" y="1"/>
                    <a:pt x="60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42" name="Google Shape;642;p15"/>
          <p:cNvGrpSpPr/>
          <p:nvPr/>
        </p:nvGrpSpPr>
        <p:grpSpPr>
          <a:xfrm rot="7071815">
            <a:off x="-770512" y="3612577"/>
            <a:ext cx="2281562" cy="1957349"/>
            <a:chOff x="4770475" y="2910125"/>
            <a:chExt cx="548975" cy="470975"/>
          </a:xfrm>
        </p:grpSpPr>
        <p:sp>
          <p:nvSpPr>
            <p:cNvPr id="643" name="Google Shape;643;p15"/>
            <p:cNvSpPr/>
            <p:nvPr/>
          </p:nvSpPr>
          <p:spPr>
            <a:xfrm>
              <a:off x="4770475" y="2910125"/>
              <a:ext cx="544425" cy="467275"/>
            </a:xfrm>
            <a:custGeom>
              <a:rect b="b" l="l" r="r" t="t"/>
              <a:pathLst>
                <a:path extrusionOk="0" h="18691" w="21777">
                  <a:moveTo>
                    <a:pt x="6408" y="1"/>
                  </a:moveTo>
                  <a:cubicBezTo>
                    <a:pt x="6407" y="1"/>
                    <a:pt x="1" y="16224"/>
                    <a:pt x="21776" y="18691"/>
                  </a:cubicBezTo>
                  <a:cubicBezTo>
                    <a:pt x="21776" y="18691"/>
                    <a:pt x="21505" y="7964"/>
                    <a:pt x="16038" y="5163"/>
                  </a:cubicBezTo>
                  <a:cubicBezTo>
                    <a:pt x="10571" y="2364"/>
                    <a:pt x="6408" y="1"/>
                    <a:pt x="64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15"/>
            <p:cNvSpPr/>
            <p:nvPr/>
          </p:nvSpPr>
          <p:spPr>
            <a:xfrm>
              <a:off x="4957150" y="2968125"/>
              <a:ext cx="362300" cy="412975"/>
            </a:xfrm>
            <a:custGeom>
              <a:rect b="b" l="l" r="r" t="t"/>
              <a:pathLst>
                <a:path extrusionOk="0" h="16519" w="14492">
                  <a:moveTo>
                    <a:pt x="169" y="1"/>
                  </a:moveTo>
                  <a:cubicBezTo>
                    <a:pt x="147" y="1"/>
                    <a:pt x="123" y="6"/>
                    <a:pt x="102" y="18"/>
                  </a:cubicBezTo>
                  <a:cubicBezTo>
                    <a:pt x="29" y="54"/>
                    <a:pt x="1" y="143"/>
                    <a:pt x="37" y="215"/>
                  </a:cubicBezTo>
                  <a:cubicBezTo>
                    <a:pt x="62" y="261"/>
                    <a:pt x="2445" y="4825"/>
                    <a:pt x="6980" y="8150"/>
                  </a:cubicBezTo>
                  <a:cubicBezTo>
                    <a:pt x="11459" y="11432"/>
                    <a:pt x="14153" y="16390"/>
                    <a:pt x="14180" y="16441"/>
                  </a:cubicBezTo>
                  <a:cubicBezTo>
                    <a:pt x="14205" y="16488"/>
                    <a:pt x="14254" y="16517"/>
                    <a:pt x="14309" y="16517"/>
                  </a:cubicBezTo>
                  <a:lnTo>
                    <a:pt x="14309" y="16519"/>
                  </a:lnTo>
                  <a:cubicBezTo>
                    <a:pt x="14419" y="16519"/>
                    <a:pt x="14492" y="16399"/>
                    <a:pt x="14438" y="16302"/>
                  </a:cubicBezTo>
                  <a:cubicBezTo>
                    <a:pt x="14412" y="16251"/>
                    <a:pt x="11689" y="11238"/>
                    <a:pt x="7153" y="7915"/>
                  </a:cubicBezTo>
                  <a:cubicBezTo>
                    <a:pt x="2676" y="4633"/>
                    <a:pt x="322" y="126"/>
                    <a:pt x="299" y="80"/>
                  </a:cubicBezTo>
                  <a:cubicBezTo>
                    <a:pt x="273" y="30"/>
                    <a:pt x="222" y="1"/>
                    <a:pt x="1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15"/>
            <p:cNvSpPr/>
            <p:nvPr/>
          </p:nvSpPr>
          <p:spPr>
            <a:xfrm>
              <a:off x="4919050" y="2973625"/>
              <a:ext cx="128300" cy="116150"/>
            </a:xfrm>
            <a:custGeom>
              <a:rect b="b" l="l" r="r" t="t"/>
              <a:pathLst>
                <a:path extrusionOk="0" h="4646" w="5132">
                  <a:moveTo>
                    <a:pt x="4151" y="1"/>
                  </a:moveTo>
                  <a:cubicBezTo>
                    <a:pt x="4143" y="1"/>
                    <a:pt x="4135" y="2"/>
                    <a:pt x="4126" y="3"/>
                  </a:cubicBezTo>
                  <a:cubicBezTo>
                    <a:pt x="4046" y="18"/>
                    <a:pt x="3993" y="94"/>
                    <a:pt x="4008" y="174"/>
                  </a:cubicBezTo>
                  <a:lnTo>
                    <a:pt x="4769" y="4288"/>
                  </a:lnTo>
                  <a:cubicBezTo>
                    <a:pt x="4143" y="4143"/>
                    <a:pt x="2181" y="3549"/>
                    <a:pt x="316" y="1464"/>
                  </a:cubicBezTo>
                  <a:cubicBezTo>
                    <a:pt x="284" y="1428"/>
                    <a:pt x="246" y="1413"/>
                    <a:pt x="210" y="1413"/>
                  </a:cubicBezTo>
                  <a:cubicBezTo>
                    <a:pt x="99" y="1413"/>
                    <a:pt x="1" y="1551"/>
                    <a:pt x="98" y="1660"/>
                  </a:cubicBezTo>
                  <a:cubicBezTo>
                    <a:pt x="2418" y="4254"/>
                    <a:pt x="4829" y="4605"/>
                    <a:pt x="4932" y="4618"/>
                  </a:cubicBezTo>
                  <a:lnTo>
                    <a:pt x="5131" y="4645"/>
                  </a:lnTo>
                  <a:lnTo>
                    <a:pt x="4295" y="121"/>
                  </a:lnTo>
                  <a:cubicBezTo>
                    <a:pt x="4284" y="49"/>
                    <a:pt x="4220" y="1"/>
                    <a:pt x="41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15"/>
            <p:cNvSpPr/>
            <p:nvPr/>
          </p:nvSpPr>
          <p:spPr>
            <a:xfrm>
              <a:off x="4949950" y="3044850"/>
              <a:ext cx="191550" cy="127325"/>
            </a:xfrm>
            <a:custGeom>
              <a:rect b="b" l="l" r="r" t="t"/>
              <a:pathLst>
                <a:path extrusionOk="0" h="5093" w="7662">
                  <a:moveTo>
                    <a:pt x="5871" y="1"/>
                  </a:moveTo>
                  <a:cubicBezTo>
                    <a:pt x="5856" y="1"/>
                    <a:pt x="5841" y="3"/>
                    <a:pt x="5826" y="8"/>
                  </a:cubicBezTo>
                  <a:cubicBezTo>
                    <a:pt x="5748" y="35"/>
                    <a:pt x="5708" y="116"/>
                    <a:pt x="5733" y="194"/>
                  </a:cubicBezTo>
                  <a:lnTo>
                    <a:pt x="7264" y="4796"/>
                  </a:lnTo>
                  <a:cubicBezTo>
                    <a:pt x="7227" y="4797"/>
                    <a:pt x="7183" y="4798"/>
                    <a:pt x="7135" y="4798"/>
                  </a:cubicBezTo>
                  <a:cubicBezTo>
                    <a:pt x="6214" y="4798"/>
                    <a:pt x="3397" y="4596"/>
                    <a:pt x="251" y="2391"/>
                  </a:cubicBezTo>
                  <a:cubicBezTo>
                    <a:pt x="225" y="2373"/>
                    <a:pt x="196" y="2365"/>
                    <a:pt x="167" y="2365"/>
                  </a:cubicBezTo>
                  <a:cubicBezTo>
                    <a:pt x="121" y="2365"/>
                    <a:pt x="76" y="2386"/>
                    <a:pt x="48" y="2427"/>
                  </a:cubicBezTo>
                  <a:cubicBezTo>
                    <a:pt x="0" y="2493"/>
                    <a:pt x="17" y="2585"/>
                    <a:pt x="84" y="2630"/>
                  </a:cubicBezTo>
                  <a:cubicBezTo>
                    <a:pt x="3272" y="4865"/>
                    <a:pt x="6073" y="5093"/>
                    <a:pt x="7084" y="5093"/>
                  </a:cubicBezTo>
                  <a:cubicBezTo>
                    <a:pt x="7316" y="5093"/>
                    <a:pt x="7453" y="5081"/>
                    <a:pt x="7479" y="5080"/>
                  </a:cubicBezTo>
                  <a:lnTo>
                    <a:pt x="7662" y="5061"/>
                  </a:lnTo>
                  <a:lnTo>
                    <a:pt x="6010" y="101"/>
                  </a:lnTo>
                  <a:cubicBezTo>
                    <a:pt x="5990" y="40"/>
                    <a:pt x="5932" y="1"/>
                    <a:pt x="58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15"/>
            <p:cNvSpPr/>
            <p:nvPr/>
          </p:nvSpPr>
          <p:spPr>
            <a:xfrm>
              <a:off x="5003300" y="3091825"/>
              <a:ext cx="209550" cy="147950"/>
            </a:xfrm>
            <a:custGeom>
              <a:rect b="b" l="l" r="r" t="t"/>
              <a:pathLst>
                <a:path extrusionOk="0" h="5918" w="8382">
                  <a:moveTo>
                    <a:pt x="7311" y="1"/>
                  </a:moveTo>
                  <a:cubicBezTo>
                    <a:pt x="7303" y="1"/>
                    <a:pt x="7295" y="1"/>
                    <a:pt x="7287" y="3"/>
                  </a:cubicBezTo>
                  <a:cubicBezTo>
                    <a:pt x="7205" y="16"/>
                    <a:pt x="7150" y="94"/>
                    <a:pt x="7167" y="175"/>
                  </a:cubicBezTo>
                  <a:lnTo>
                    <a:pt x="8045" y="5561"/>
                  </a:lnTo>
                  <a:cubicBezTo>
                    <a:pt x="7845" y="5586"/>
                    <a:pt x="7444" y="5626"/>
                    <a:pt x="6897" y="5626"/>
                  </a:cubicBezTo>
                  <a:cubicBezTo>
                    <a:pt x="5395" y="5626"/>
                    <a:pt x="2800" y="5322"/>
                    <a:pt x="295" y="3565"/>
                  </a:cubicBezTo>
                  <a:cubicBezTo>
                    <a:pt x="266" y="3546"/>
                    <a:pt x="238" y="3538"/>
                    <a:pt x="212" y="3538"/>
                  </a:cubicBezTo>
                  <a:cubicBezTo>
                    <a:pt x="89" y="3538"/>
                    <a:pt x="1" y="3713"/>
                    <a:pt x="127" y="3805"/>
                  </a:cubicBezTo>
                  <a:cubicBezTo>
                    <a:pt x="2693" y="5604"/>
                    <a:pt x="5353" y="5918"/>
                    <a:pt x="6900" y="5918"/>
                  </a:cubicBezTo>
                  <a:cubicBezTo>
                    <a:pt x="7719" y="5918"/>
                    <a:pt x="8226" y="5830"/>
                    <a:pt x="8241" y="5827"/>
                  </a:cubicBezTo>
                  <a:lnTo>
                    <a:pt x="8382" y="5802"/>
                  </a:lnTo>
                  <a:lnTo>
                    <a:pt x="7456" y="128"/>
                  </a:lnTo>
                  <a:cubicBezTo>
                    <a:pt x="7446" y="54"/>
                    <a:pt x="7383" y="1"/>
                    <a:pt x="73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15"/>
            <p:cNvSpPr/>
            <p:nvPr/>
          </p:nvSpPr>
          <p:spPr>
            <a:xfrm>
              <a:off x="5095875" y="3193025"/>
              <a:ext cx="164400" cy="111350"/>
            </a:xfrm>
            <a:custGeom>
              <a:rect b="b" l="l" r="r" t="t"/>
              <a:pathLst>
                <a:path extrusionOk="0" h="4454" w="6576">
                  <a:moveTo>
                    <a:pt x="6063" y="1"/>
                  </a:moveTo>
                  <a:cubicBezTo>
                    <a:pt x="6051" y="1"/>
                    <a:pt x="6038" y="2"/>
                    <a:pt x="6026" y="6"/>
                  </a:cubicBezTo>
                  <a:cubicBezTo>
                    <a:pt x="5946" y="27"/>
                    <a:pt x="5899" y="110"/>
                    <a:pt x="5923" y="190"/>
                  </a:cubicBezTo>
                  <a:cubicBezTo>
                    <a:pt x="5925" y="203"/>
                    <a:pt x="6271" y="1551"/>
                    <a:pt x="6165" y="3570"/>
                  </a:cubicBezTo>
                  <a:cubicBezTo>
                    <a:pt x="5928" y="3703"/>
                    <a:pt x="5015" y="4154"/>
                    <a:pt x="3542" y="4154"/>
                  </a:cubicBezTo>
                  <a:cubicBezTo>
                    <a:pt x="2637" y="4154"/>
                    <a:pt x="1520" y="3984"/>
                    <a:pt x="219" y="3466"/>
                  </a:cubicBezTo>
                  <a:cubicBezTo>
                    <a:pt x="201" y="3459"/>
                    <a:pt x="183" y="3455"/>
                    <a:pt x="165" y="3455"/>
                  </a:cubicBezTo>
                  <a:cubicBezTo>
                    <a:pt x="107" y="3455"/>
                    <a:pt x="52" y="3490"/>
                    <a:pt x="29" y="3548"/>
                  </a:cubicBezTo>
                  <a:cubicBezTo>
                    <a:pt x="0" y="3622"/>
                    <a:pt x="37" y="3707"/>
                    <a:pt x="111" y="3738"/>
                  </a:cubicBezTo>
                  <a:cubicBezTo>
                    <a:pt x="1465" y="4275"/>
                    <a:pt x="2621" y="4454"/>
                    <a:pt x="3559" y="4454"/>
                  </a:cubicBezTo>
                  <a:cubicBezTo>
                    <a:pt x="5332" y="4454"/>
                    <a:pt x="6326" y="3819"/>
                    <a:pt x="6387" y="3779"/>
                  </a:cubicBezTo>
                  <a:lnTo>
                    <a:pt x="6450" y="3738"/>
                  </a:lnTo>
                  <a:lnTo>
                    <a:pt x="6453" y="3665"/>
                  </a:lnTo>
                  <a:cubicBezTo>
                    <a:pt x="6575" y="1556"/>
                    <a:pt x="6222" y="173"/>
                    <a:pt x="6206" y="116"/>
                  </a:cubicBezTo>
                  <a:cubicBezTo>
                    <a:pt x="6190" y="47"/>
                    <a:pt x="6130" y="1"/>
                    <a:pt x="60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49" name="Google Shape;649;p15"/>
          <p:cNvSpPr txBox="1"/>
          <p:nvPr>
            <p:ph hasCustomPrompt="1" type="title"/>
          </p:nvPr>
        </p:nvSpPr>
        <p:spPr>
          <a:xfrm>
            <a:off x="1591065" y="1678900"/>
            <a:ext cx="2602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3500">
                <a:highlight>
                  <a:schemeClr val="accent1"/>
                </a:highlight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650" name="Google Shape;650;p15"/>
          <p:cNvSpPr txBox="1"/>
          <p:nvPr>
            <p:ph idx="1" type="subTitle"/>
          </p:nvPr>
        </p:nvSpPr>
        <p:spPr>
          <a:xfrm>
            <a:off x="1591065" y="2352300"/>
            <a:ext cx="2602800" cy="65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651" name="Google Shape;651;p15"/>
          <p:cNvSpPr txBox="1"/>
          <p:nvPr>
            <p:ph hasCustomPrompt="1" idx="2" type="title"/>
          </p:nvPr>
        </p:nvSpPr>
        <p:spPr>
          <a:xfrm>
            <a:off x="3270600" y="3159300"/>
            <a:ext cx="2602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3500">
                <a:highlight>
                  <a:schemeClr val="accent1"/>
                </a:highlight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652" name="Google Shape;652;p15"/>
          <p:cNvSpPr txBox="1"/>
          <p:nvPr>
            <p:ph idx="3" type="subTitle"/>
          </p:nvPr>
        </p:nvSpPr>
        <p:spPr>
          <a:xfrm>
            <a:off x="3270600" y="3832700"/>
            <a:ext cx="2602800" cy="65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653" name="Google Shape;653;p15"/>
          <p:cNvSpPr txBox="1"/>
          <p:nvPr>
            <p:ph hasCustomPrompt="1" idx="4" type="title"/>
          </p:nvPr>
        </p:nvSpPr>
        <p:spPr>
          <a:xfrm>
            <a:off x="4950135" y="1678900"/>
            <a:ext cx="2602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3500">
                <a:highlight>
                  <a:schemeClr val="accent1"/>
                </a:highlight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654" name="Google Shape;654;p15"/>
          <p:cNvSpPr txBox="1"/>
          <p:nvPr>
            <p:ph idx="5" type="subTitle"/>
          </p:nvPr>
        </p:nvSpPr>
        <p:spPr>
          <a:xfrm>
            <a:off x="4950135" y="2352300"/>
            <a:ext cx="2602800" cy="65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655" name="Google Shape;655;p15"/>
          <p:cNvSpPr txBox="1"/>
          <p:nvPr>
            <p:ph idx="6"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56" name="Google Shape;656;p15"/>
          <p:cNvSpPr/>
          <p:nvPr/>
        </p:nvSpPr>
        <p:spPr>
          <a:xfrm rot="-2004035">
            <a:off x="1937720" y="4338190"/>
            <a:ext cx="675217" cy="675217"/>
          </a:xfrm>
          <a:prstGeom prst="mathPlus">
            <a:avLst>
              <a:gd fmla="val 23520" name="adj1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57" name="Google Shape;657;p15"/>
          <p:cNvGrpSpPr/>
          <p:nvPr/>
        </p:nvGrpSpPr>
        <p:grpSpPr>
          <a:xfrm flipH="1">
            <a:off x="8183439" y="2043801"/>
            <a:ext cx="494659" cy="420282"/>
            <a:chOff x="4021700" y="2078100"/>
            <a:chExt cx="294125" cy="249900"/>
          </a:xfrm>
        </p:grpSpPr>
        <p:sp>
          <p:nvSpPr>
            <p:cNvPr id="658" name="Google Shape;658;p15"/>
            <p:cNvSpPr/>
            <p:nvPr/>
          </p:nvSpPr>
          <p:spPr>
            <a:xfrm>
              <a:off x="4021700" y="2078100"/>
              <a:ext cx="294125" cy="249900"/>
            </a:xfrm>
            <a:custGeom>
              <a:rect b="b" l="l" r="r" t="t"/>
              <a:pathLst>
                <a:path extrusionOk="0" h="9996" w="11765">
                  <a:moveTo>
                    <a:pt x="8265" y="0"/>
                  </a:moveTo>
                  <a:cubicBezTo>
                    <a:pt x="7100" y="0"/>
                    <a:pt x="5986" y="668"/>
                    <a:pt x="5471" y="1798"/>
                  </a:cubicBezTo>
                  <a:lnTo>
                    <a:pt x="5021" y="2780"/>
                  </a:lnTo>
                  <a:lnTo>
                    <a:pt x="4156" y="2560"/>
                  </a:lnTo>
                  <a:cubicBezTo>
                    <a:pt x="3901" y="2494"/>
                    <a:pt x="3645" y="2463"/>
                    <a:pt x="3393" y="2463"/>
                  </a:cubicBezTo>
                  <a:cubicBezTo>
                    <a:pt x="2024" y="2463"/>
                    <a:pt x="777" y="3385"/>
                    <a:pt x="423" y="4771"/>
                  </a:cubicBezTo>
                  <a:cubicBezTo>
                    <a:pt x="1" y="6413"/>
                    <a:pt x="993" y="8085"/>
                    <a:pt x="2634" y="8505"/>
                  </a:cubicBezTo>
                  <a:lnTo>
                    <a:pt x="8456" y="9995"/>
                  </a:lnTo>
                  <a:lnTo>
                    <a:pt x="11048" y="4365"/>
                  </a:lnTo>
                  <a:cubicBezTo>
                    <a:pt x="11765" y="2824"/>
                    <a:pt x="11092" y="994"/>
                    <a:pt x="9547" y="283"/>
                  </a:cubicBezTo>
                  <a:cubicBezTo>
                    <a:pt x="9131" y="91"/>
                    <a:pt x="8695" y="0"/>
                    <a:pt x="82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15"/>
            <p:cNvSpPr/>
            <p:nvPr/>
          </p:nvSpPr>
          <p:spPr>
            <a:xfrm>
              <a:off x="4203075" y="2102450"/>
              <a:ext cx="72225" cy="36725"/>
            </a:xfrm>
            <a:custGeom>
              <a:rect b="b" l="l" r="r" t="t"/>
              <a:pathLst>
                <a:path extrusionOk="0" h="1469" w="2889">
                  <a:moveTo>
                    <a:pt x="621" y="0"/>
                  </a:moveTo>
                  <a:cubicBezTo>
                    <a:pt x="353" y="0"/>
                    <a:pt x="162" y="69"/>
                    <a:pt x="109" y="206"/>
                  </a:cubicBezTo>
                  <a:cubicBezTo>
                    <a:pt x="1" y="487"/>
                    <a:pt x="514" y="953"/>
                    <a:pt x="1249" y="1246"/>
                  </a:cubicBezTo>
                  <a:cubicBezTo>
                    <a:pt x="1626" y="1394"/>
                    <a:pt x="1989" y="1469"/>
                    <a:pt x="2268" y="1469"/>
                  </a:cubicBezTo>
                  <a:cubicBezTo>
                    <a:pt x="2536" y="1469"/>
                    <a:pt x="2728" y="1400"/>
                    <a:pt x="2781" y="1263"/>
                  </a:cubicBezTo>
                  <a:cubicBezTo>
                    <a:pt x="2889" y="981"/>
                    <a:pt x="2380" y="516"/>
                    <a:pt x="1640" y="223"/>
                  </a:cubicBezTo>
                  <a:cubicBezTo>
                    <a:pt x="1264" y="75"/>
                    <a:pt x="901" y="0"/>
                    <a:pt x="6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BLANK_1_1_1_3"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1" name="Google Shape;661;p16"/>
          <p:cNvGrpSpPr/>
          <p:nvPr/>
        </p:nvGrpSpPr>
        <p:grpSpPr>
          <a:xfrm rot="5051492">
            <a:off x="-1112472" y="3038936"/>
            <a:ext cx="1764077" cy="3297590"/>
            <a:chOff x="4530725" y="2880400"/>
            <a:chExt cx="418300" cy="781875"/>
          </a:xfrm>
        </p:grpSpPr>
        <p:sp>
          <p:nvSpPr>
            <p:cNvPr id="662" name="Google Shape;662;p16"/>
            <p:cNvSpPr/>
            <p:nvPr/>
          </p:nvSpPr>
          <p:spPr>
            <a:xfrm>
              <a:off x="4686775" y="3017725"/>
              <a:ext cx="168500" cy="167750"/>
            </a:xfrm>
            <a:custGeom>
              <a:rect b="b" l="l" r="r" t="t"/>
              <a:pathLst>
                <a:path extrusionOk="0" h="6710" w="6740">
                  <a:moveTo>
                    <a:pt x="2949" y="0"/>
                  </a:moveTo>
                  <a:cubicBezTo>
                    <a:pt x="2949" y="0"/>
                    <a:pt x="2157" y="1070"/>
                    <a:pt x="1078" y="2391"/>
                  </a:cubicBezTo>
                  <a:cubicBezTo>
                    <a:pt x="0" y="3709"/>
                    <a:pt x="1315" y="6710"/>
                    <a:pt x="1315" y="6710"/>
                  </a:cubicBezTo>
                  <a:cubicBezTo>
                    <a:pt x="6740" y="3860"/>
                    <a:pt x="2949" y="1"/>
                    <a:pt x="294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16"/>
            <p:cNvSpPr/>
            <p:nvPr/>
          </p:nvSpPr>
          <p:spPr>
            <a:xfrm>
              <a:off x="4706775" y="3105275"/>
              <a:ext cx="42650" cy="119025"/>
            </a:xfrm>
            <a:custGeom>
              <a:rect b="b" l="l" r="r" t="t"/>
              <a:pathLst>
                <a:path extrusionOk="0" h="4761" w="1706">
                  <a:moveTo>
                    <a:pt x="1513" y="0"/>
                  </a:moveTo>
                  <a:cubicBezTo>
                    <a:pt x="1468" y="0"/>
                    <a:pt x="1422" y="22"/>
                    <a:pt x="1391" y="73"/>
                  </a:cubicBezTo>
                  <a:cubicBezTo>
                    <a:pt x="652" y="1382"/>
                    <a:pt x="42" y="4454"/>
                    <a:pt x="17" y="4585"/>
                  </a:cubicBezTo>
                  <a:cubicBezTo>
                    <a:pt x="0" y="4663"/>
                    <a:pt x="53" y="4741"/>
                    <a:pt x="131" y="4756"/>
                  </a:cubicBezTo>
                  <a:cubicBezTo>
                    <a:pt x="141" y="4758"/>
                    <a:pt x="150" y="4760"/>
                    <a:pt x="160" y="4760"/>
                  </a:cubicBezTo>
                  <a:cubicBezTo>
                    <a:pt x="230" y="4758"/>
                    <a:pt x="291" y="4709"/>
                    <a:pt x="304" y="4641"/>
                  </a:cubicBezTo>
                  <a:cubicBezTo>
                    <a:pt x="310" y="4608"/>
                    <a:pt x="931" y="1484"/>
                    <a:pt x="1646" y="215"/>
                  </a:cubicBezTo>
                  <a:cubicBezTo>
                    <a:pt x="1706" y="101"/>
                    <a:pt x="1610" y="0"/>
                    <a:pt x="15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16"/>
            <p:cNvSpPr/>
            <p:nvPr/>
          </p:nvSpPr>
          <p:spPr>
            <a:xfrm>
              <a:off x="4709225" y="3017725"/>
              <a:ext cx="63025" cy="66725"/>
            </a:xfrm>
            <a:custGeom>
              <a:rect b="b" l="l" r="r" t="t"/>
              <a:pathLst>
                <a:path extrusionOk="0" h="2669" w="2521">
                  <a:moveTo>
                    <a:pt x="2053" y="0"/>
                  </a:moveTo>
                  <a:cubicBezTo>
                    <a:pt x="2053" y="0"/>
                    <a:pt x="1261" y="1070"/>
                    <a:pt x="181" y="2391"/>
                  </a:cubicBezTo>
                  <a:cubicBezTo>
                    <a:pt x="111" y="2476"/>
                    <a:pt x="50" y="2569"/>
                    <a:pt x="1" y="2668"/>
                  </a:cubicBezTo>
                  <a:cubicBezTo>
                    <a:pt x="1249" y="2030"/>
                    <a:pt x="2044" y="1315"/>
                    <a:pt x="2521" y="591"/>
                  </a:cubicBezTo>
                  <a:cubicBezTo>
                    <a:pt x="2380" y="382"/>
                    <a:pt x="2224" y="185"/>
                    <a:pt x="20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16"/>
            <p:cNvSpPr/>
            <p:nvPr/>
          </p:nvSpPr>
          <p:spPr>
            <a:xfrm>
              <a:off x="4651050" y="2880400"/>
              <a:ext cx="199200" cy="205125"/>
            </a:xfrm>
            <a:custGeom>
              <a:rect b="b" l="l" r="r" t="t"/>
              <a:pathLst>
                <a:path extrusionOk="0" h="8205" w="7968">
                  <a:moveTo>
                    <a:pt x="3145" y="0"/>
                  </a:moveTo>
                  <a:cubicBezTo>
                    <a:pt x="3145" y="0"/>
                    <a:pt x="2307" y="1357"/>
                    <a:pt x="1154" y="3040"/>
                  </a:cubicBezTo>
                  <a:cubicBezTo>
                    <a:pt x="0" y="4724"/>
                    <a:pt x="1826" y="8205"/>
                    <a:pt x="1826" y="8205"/>
                  </a:cubicBezTo>
                  <a:cubicBezTo>
                    <a:pt x="7967" y="4287"/>
                    <a:pt x="3145" y="0"/>
                    <a:pt x="31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16"/>
            <p:cNvSpPr/>
            <p:nvPr/>
          </p:nvSpPr>
          <p:spPr>
            <a:xfrm>
              <a:off x="4530725" y="3039800"/>
              <a:ext cx="152875" cy="198275"/>
            </a:xfrm>
            <a:custGeom>
              <a:rect b="b" l="l" r="r" t="t"/>
              <a:pathLst>
                <a:path extrusionOk="0" h="7931" w="6115">
                  <a:moveTo>
                    <a:pt x="2180" y="1"/>
                  </a:moveTo>
                  <a:lnTo>
                    <a:pt x="2180" y="1"/>
                  </a:lnTo>
                  <a:cubicBezTo>
                    <a:pt x="0" y="7100"/>
                    <a:pt x="6115" y="7930"/>
                    <a:pt x="6115" y="7930"/>
                  </a:cubicBezTo>
                  <a:cubicBezTo>
                    <a:pt x="6115" y="7930"/>
                    <a:pt x="5921" y="6247"/>
                    <a:pt x="5763" y="4090"/>
                  </a:cubicBezTo>
                  <a:cubicBezTo>
                    <a:pt x="5608" y="1932"/>
                    <a:pt x="2180" y="1"/>
                    <a:pt x="21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16"/>
            <p:cNvSpPr/>
            <p:nvPr/>
          </p:nvSpPr>
          <p:spPr>
            <a:xfrm>
              <a:off x="4620125" y="3145175"/>
              <a:ext cx="328900" cy="517100"/>
            </a:xfrm>
            <a:custGeom>
              <a:rect b="b" l="l" r="r" t="t"/>
              <a:pathLst>
                <a:path extrusionOk="0" h="20684" w="13156">
                  <a:moveTo>
                    <a:pt x="167" y="0"/>
                  </a:moveTo>
                  <a:cubicBezTo>
                    <a:pt x="141" y="0"/>
                    <a:pt x="114" y="8"/>
                    <a:pt x="90" y="23"/>
                  </a:cubicBezTo>
                  <a:cubicBezTo>
                    <a:pt x="21" y="65"/>
                    <a:pt x="0" y="156"/>
                    <a:pt x="44" y="225"/>
                  </a:cubicBezTo>
                  <a:cubicBezTo>
                    <a:pt x="88" y="295"/>
                    <a:pt x="4544" y="7314"/>
                    <a:pt x="7721" y="11439"/>
                  </a:cubicBezTo>
                  <a:cubicBezTo>
                    <a:pt x="10881" y="15540"/>
                    <a:pt x="12826" y="20539"/>
                    <a:pt x="12845" y="20589"/>
                  </a:cubicBezTo>
                  <a:cubicBezTo>
                    <a:pt x="12866" y="20646"/>
                    <a:pt x="12921" y="20684"/>
                    <a:pt x="12982" y="20684"/>
                  </a:cubicBezTo>
                  <a:cubicBezTo>
                    <a:pt x="13085" y="20684"/>
                    <a:pt x="13155" y="20579"/>
                    <a:pt x="13119" y="20484"/>
                  </a:cubicBezTo>
                  <a:cubicBezTo>
                    <a:pt x="13100" y="20433"/>
                    <a:pt x="11139" y="15396"/>
                    <a:pt x="7952" y="11259"/>
                  </a:cubicBezTo>
                  <a:cubicBezTo>
                    <a:pt x="4783" y="7147"/>
                    <a:pt x="335" y="139"/>
                    <a:pt x="291" y="69"/>
                  </a:cubicBezTo>
                  <a:cubicBezTo>
                    <a:pt x="263" y="25"/>
                    <a:pt x="216" y="0"/>
                    <a:pt x="1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16"/>
            <p:cNvSpPr/>
            <p:nvPr/>
          </p:nvSpPr>
          <p:spPr>
            <a:xfrm>
              <a:off x="4681300" y="3000900"/>
              <a:ext cx="65300" cy="330175"/>
            </a:xfrm>
            <a:custGeom>
              <a:rect b="b" l="l" r="r" t="t"/>
              <a:pathLst>
                <a:path extrusionOk="0" h="13207" w="2612">
                  <a:moveTo>
                    <a:pt x="731" y="0"/>
                  </a:moveTo>
                  <a:cubicBezTo>
                    <a:pt x="654" y="0"/>
                    <a:pt x="589" y="59"/>
                    <a:pt x="584" y="136"/>
                  </a:cubicBezTo>
                  <a:cubicBezTo>
                    <a:pt x="578" y="215"/>
                    <a:pt x="1" y="8175"/>
                    <a:pt x="2302" y="13121"/>
                  </a:cubicBezTo>
                  <a:cubicBezTo>
                    <a:pt x="2325" y="13173"/>
                    <a:pt x="2378" y="13207"/>
                    <a:pt x="2435" y="13207"/>
                  </a:cubicBezTo>
                  <a:cubicBezTo>
                    <a:pt x="2541" y="13207"/>
                    <a:pt x="2611" y="13095"/>
                    <a:pt x="2566" y="12998"/>
                  </a:cubicBezTo>
                  <a:cubicBezTo>
                    <a:pt x="299" y="8122"/>
                    <a:pt x="871" y="238"/>
                    <a:pt x="877" y="158"/>
                  </a:cubicBezTo>
                  <a:cubicBezTo>
                    <a:pt x="882" y="77"/>
                    <a:pt x="822" y="6"/>
                    <a:pt x="742" y="1"/>
                  </a:cubicBezTo>
                  <a:cubicBezTo>
                    <a:pt x="738" y="0"/>
                    <a:pt x="735" y="0"/>
                    <a:pt x="7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16"/>
            <p:cNvSpPr/>
            <p:nvPr/>
          </p:nvSpPr>
          <p:spPr>
            <a:xfrm>
              <a:off x="4774075" y="3180575"/>
              <a:ext cx="161550" cy="180475"/>
            </a:xfrm>
            <a:custGeom>
              <a:rect b="b" l="l" r="r" t="t"/>
              <a:pathLst>
                <a:path extrusionOk="0" h="7219" w="6462">
                  <a:moveTo>
                    <a:pt x="1836" y="0"/>
                  </a:moveTo>
                  <a:cubicBezTo>
                    <a:pt x="1836" y="0"/>
                    <a:pt x="1363" y="1292"/>
                    <a:pt x="683" y="2913"/>
                  </a:cubicBezTo>
                  <a:cubicBezTo>
                    <a:pt x="1" y="4532"/>
                    <a:pt x="2045" y="7219"/>
                    <a:pt x="2045" y="7219"/>
                  </a:cubicBezTo>
                  <a:cubicBezTo>
                    <a:pt x="6461" y="2902"/>
                    <a:pt x="1836" y="0"/>
                    <a:pt x="183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16"/>
            <p:cNvSpPr/>
            <p:nvPr/>
          </p:nvSpPr>
          <p:spPr>
            <a:xfrm>
              <a:off x="4811000" y="3287900"/>
              <a:ext cx="72750" cy="240175"/>
            </a:xfrm>
            <a:custGeom>
              <a:rect b="b" l="l" r="r" t="t"/>
              <a:pathLst>
                <a:path extrusionOk="0" h="9607" w="2910">
                  <a:moveTo>
                    <a:pt x="156" y="0"/>
                  </a:moveTo>
                  <a:cubicBezTo>
                    <a:pt x="78" y="0"/>
                    <a:pt x="1" y="56"/>
                    <a:pt x="8" y="157"/>
                  </a:cubicBezTo>
                  <a:cubicBezTo>
                    <a:pt x="13" y="212"/>
                    <a:pt x="621" y="5618"/>
                    <a:pt x="2598" y="9525"/>
                  </a:cubicBezTo>
                  <a:cubicBezTo>
                    <a:pt x="2622" y="9575"/>
                    <a:pt x="2674" y="9607"/>
                    <a:pt x="2729" y="9607"/>
                  </a:cubicBezTo>
                  <a:lnTo>
                    <a:pt x="2729" y="9605"/>
                  </a:lnTo>
                  <a:cubicBezTo>
                    <a:pt x="2837" y="9605"/>
                    <a:pt x="2909" y="9491"/>
                    <a:pt x="2860" y="9394"/>
                  </a:cubicBezTo>
                  <a:cubicBezTo>
                    <a:pt x="908" y="5533"/>
                    <a:pt x="306" y="180"/>
                    <a:pt x="300" y="127"/>
                  </a:cubicBezTo>
                  <a:cubicBezTo>
                    <a:pt x="287" y="40"/>
                    <a:pt x="221" y="0"/>
                    <a:pt x="1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16"/>
            <p:cNvSpPr/>
            <p:nvPr/>
          </p:nvSpPr>
          <p:spPr>
            <a:xfrm>
              <a:off x="4704825" y="3303125"/>
              <a:ext cx="101050" cy="135325"/>
            </a:xfrm>
            <a:custGeom>
              <a:rect b="b" l="l" r="r" t="t"/>
              <a:pathLst>
                <a:path extrusionOk="0" h="5413" w="4042">
                  <a:moveTo>
                    <a:pt x="0" y="1"/>
                  </a:moveTo>
                  <a:cubicBezTo>
                    <a:pt x="0" y="1"/>
                    <a:pt x="135" y="1152"/>
                    <a:pt x="245" y="2634"/>
                  </a:cubicBezTo>
                  <a:cubicBezTo>
                    <a:pt x="354" y="4114"/>
                    <a:pt x="2624" y="5412"/>
                    <a:pt x="2624" y="5412"/>
                  </a:cubicBezTo>
                  <a:cubicBezTo>
                    <a:pt x="4042" y="521"/>
                    <a:pt x="1" y="1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16"/>
            <p:cNvSpPr/>
            <p:nvPr/>
          </p:nvSpPr>
          <p:spPr>
            <a:xfrm>
              <a:off x="4725100" y="3368650"/>
              <a:ext cx="64625" cy="92975"/>
            </a:xfrm>
            <a:custGeom>
              <a:rect b="b" l="l" r="r" t="t"/>
              <a:pathLst>
                <a:path extrusionOk="0" h="3719" w="2585">
                  <a:moveTo>
                    <a:pt x="185" y="1"/>
                  </a:moveTo>
                  <a:cubicBezTo>
                    <a:pt x="93" y="1"/>
                    <a:pt x="0" y="86"/>
                    <a:pt x="44" y="201"/>
                  </a:cubicBezTo>
                  <a:cubicBezTo>
                    <a:pt x="544" y="1417"/>
                    <a:pt x="2207" y="3570"/>
                    <a:pt x="2277" y="3661"/>
                  </a:cubicBezTo>
                  <a:cubicBezTo>
                    <a:pt x="2306" y="3698"/>
                    <a:pt x="2349" y="3718"/>
                    <a:pt x="2393" y="3718"/>
                  </a:cubicBezTo>
                  <a:cubicBezTo>
                    <a:pt x="2515" y="3718"/>
                    <a:pt x="2585" y="3578"/>
                    <a:pt x="2509" y="3483"/>
                  </a:cubicBezTo>
                  <a:cubicBezTo>
                    <a:pt x="2492" y="3460"/>
                    <a:pt x="801" y="1271"/>
                    <a:pt x="314" y="89"/>
                  </a:cubicBezTo>
                  <a:cubicBezTo>
                    <a:pt x="287" y="27"/>
                    <a:pt x="236" y="1"/>
                    <a:pt x="1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16"/>
            <p:cNvSpPr/>
            <p:nvPr/>
          </p:nvSpPr>
          <p:spPr>
            <a:xfrm>
              <a:off x="4653475" y="3445525"/>
              <a:ext cx="141300" cy="67575"/>
            </a:xfrm>
            <a:custGeom>
              <a:rect b="b" l="l" r="r" t="t"/>
              <a:pathLst>
                <a:path extrusionOk="0" h="2703" w="5652">
                  <a:moveTo>
                    <a:pt x="2415" y="0"/>
                  </a:moveTo>
                  <a:cubicBezTo>
                    <a:pt x="667" y="0"/>
                    <a:pt x="0" y="1702"/>
                    <a:pt x="0" y="1702"/>
                  </a:cubicBezTo>
                  <a:cubicBezTo>
                    <a:pt x="0" y="1702"/>
                    <a:pt x="1104" y="2069"/>
                    <a:pt x="2506" y="2597"/>
                  </a:cubicBezTo>
                  <a:cubicBezTo>
                    <a:pt x="2702" y="2671"/>
                    <a:pt x="2903" y="2702"/>
                    <a:pt x="3106" y="2702"/>
                  </a:cubicBezTo>
                  <a:cubicBezTo>
                    <a:pt x="4359" y="2702"/>
                    <a:pt x="5651" y="1489"/>
                    <a:pt x="5651" y="1489"/>
                  </a:cubicBezTo>
                  <a:cubicBezTo>
                    <a:pt x="4303" y="378"/>
                    <a:pt x="3239" y="0"/>
                    <a:pt x="24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16"/>
            <p:cNvSpPr/>
            <p:nvPr/>
          </p:nvSpPr>
          <p:spPr>
            <a:xfrm>
              <a:off x="4723825" y="3476675"/>
              <a:ext cx="104350" cy="10875"/>
            </a:xfrm>
            <a:custGeom>
              <a:rect b="b" l="l" r="r" t="t"/>
              <a:pathLst>
                <a:path extrusionOk="0" h="435" w="4174">
                  <a:moveTo>
                    <a:pt x="161" y="0"/>
                  </a:moveTo>
                  <a:cubicBezTo>
                    <a:pt x="93" y="0"/>
                    <a:pt x="32" y="48"/>
                    <a:pt x="17" y="116"/>
                  </a:cubicBezTo>
                  <a:cubicBezTo>
                    <a:pt x="0" y="196"/>
                    <a:pt x="50" y="273"/>
                    <a:pt x="130" y="291"/>
                  </a:cubicBezTo>
                  <a:cubicBezTo>
                    <a:pt x="637" y="401"/>
                    <a:pt x="1349" y="435"/>
                    <a:pt x="2030" y="435"/>
                  </a:cubicBezTo>
                  <a:cubicBezTo>
                    <a:pt x="3041" y="435"/>
                    <a:pt x="3974" y="361"/>
                    <a:pt x="4040" y="355"/>
                  </a:cubicBezTo>
                  <a:cubicBezTo>
                    <a:pt x="4118" y="346"/>
                    <a:pt x="4173" y="275"/>
                    <a:pt x="4167" y="197"/>
                  </a:cubicBezTo>
                  <a:cubicBezTo>
                    <a:pt x="4162" y="121"/>
                    <a:pt x="4095" y="63"/>
                    <a:pt x="4019" y="63"/>
                  </a:cubicBezTo>
                  <a:cubicBezTo>
                    <a:pt x="4018" y="63"/>
                    <a:pt x="4017" y="63"/>
                    <a:pt x="4015" y="63"/>
                  </a:cubicBezTo>
                  <a:cubicBezTo>
                    <a:pt x="4000" y="64"/>
                    <a:pt x="3044" y="140"/>
                    <a:pt x="2021" y="140"/>
                  </a:cubicBezTo>
                  <a:cubicBezTo>
                    <a:pt x="1360" y="140"/>
                    <a:pt x="672" y="108"/>
                    <a:pt x="192" y="4"/>
                  </a:cubicBezTo>
                  <a:cubicBezTo>
                    <a:pt x="182" y="1"/>
                    <a:pt x="171" y="0"/>
                    <a:pt x="1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16"/>
            <p:cNvSpPr/>
            <p:nvPr/>
          </p:nvSpPr>
          <p:spPr>
            <a:xfrm>
              <a:off x="4579550" y="3249975"/>
              <a:ext cx="118950" cy="139150"/>
            </a:xfrm>
            <a:custGeom>
              <a:rect b="b" l="l" r="r" t="t"/>
              <a:pathLst>
                <a:path extrusionOk="0" h="5566" w="4758">
                  <a:moveTo>
                    <a:pt x="323" y="1"/>
                  </a:moveTo>
                  <a:cubicBezTo>
                    <a:pt x="121" y="1"/>
                    <a:pt x="0" y="15"/>
                    <a:pt x="0" y="15"/>
                  </a:cubicBezTo>
                  <a:cubicBezTo>
                    <a:pt x="0" y="15"/>
                    <a:pt x="487" y="1323"/>
                    <a:pt x="1042" y="3020"/>
                  </a:cubicBezTo>
                  <a:cubicBezTo>
                    <a:pt x="1597" y="4715"/>
                    <a:pt x="4578" y="5566"/>
                    <a:pt x="4578" y="5566"/>
                  </a:cubicBezTo>
                  <a:cubicBezTo>
                    <a:pt x="4757" y="410"/>
                    <a:pt x="1394" y="1"/>
                    <a:pt x="3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16"/>
            <p:cNvSpPr/>
            <p:nvPr/>
          </p:nvSpPr>
          <p:spPr>
            <a:xfrm>
              <a:off x="4639225" y="3337050"/>
              <a:ext cx="231500" cy="166225"/>
            </a:xfrm>
            <a:custGeom>
              <a:rect b="b" l="l" r="r" t="t"/>
              <a:pathLst>
                <a:path extrusionOk="0" h="6649" w="9260">
                  <a:moveTo>
                    <a:pt x="210" y="0"/>
                  </a:moveTo>
                  <a:cubicBezTo>
                    <a:pt x="98" y="0"/>
                    <a:pt x="0" y="143"/>
                    <a:pt x="103" y="251"/>
                  </a:cubicBezTo>
                  <a:cubicBezTo>
                    <a:pt x="150" y="300"/>
                    <a:pt x="4899" y="5245"/>
                    <a:pt x="9009" y="6639"/>
                  </a:cubicBezTo>
                  <a:cubicBezTo>
                    <a:pt x="9024" y="6645"/>
                    <a:pt x="9041" y="6647"/>
                    <a:pt x="9056" y="6647"/>
                  </a:cubicBezTo>
                  <a:lnTo>
                    <a:pt x="9056" y="6649"/>
                  </a:lnTo>
                  <a:cubicBezTo>
                    <a:pt x="9222" y="6647"/>
                    <a:pt x="9260" y="6417"/>
                    <a:pt x="9104" y="6364"/>
                  </a:cubicBezTo>
                  <a:cubicBezTo>
                    <a:pt x="5060" y="4990"/>
                    <a:pt x="361" y="97"/>
                    <a:pt x="314" y="48"/>
                  </a:cubicBezTo>
                  <a:cubicBezTo>
                    <a:pt x="281" y="14"/>
                    <a:pt x="245" y="0"/>
                    <a:pt x="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7" name="Google Shape;677;p16"/>
          <p:cNvGrpSpPr/>
          <p:nvPr/>
        </p:nvGrpSpPr>
        <p:grpSpPr>
          <a:xfrm rot="-6648456">
            <a:off x="8243260" y="-892073"/>
            <a:ext cx="1764078" cy="3297614"/>
            <a:chOff x="4530725" y="2880400"/>
            <a:chExt cx="418300" cy="781875"/>
          </a:xfrm>
        </p:grpSpPr>
        <p:sp>
          <p:nvSpPr>
            <p:cNvPr id="678" name="Google Shape;678;p16"/>
            <p:cNvSpPr/>
            <p:nvPr/>
          </p:nvSpPr>
          <p:spPr>
            <a:xfrm>
              <a:off x="4686775" y="3017725"/>
              <a:ext cx="168500" cy="167750"/>
            </a:xfrm>
            <a:custGeom>
              <a:rect b="b" l="l" r="r" t="t"/>
              <a:pathLst>
                <a:path extrusionOk="0" h="6710" w="6740">
                  <a:moveTo>
                    <a:pt x="2949" y="0"/>
                  </a:moveTo>
                  <a:cubicBezTo>
                    <a:pt x="2949" y="0"/>
                    <a:pt x="2157" y="1070"/>
                    <a:pt x="1078" y="2391"/>
                  </a:cubicBezTo>
                  <a:cubicBezTo>
                    <a:pt x="0" y="3709"/>
                    <a:pt x="1315" y="6710"/>
                    <a:pt x="1315" y="6710"/>
                  </a:cubicBezTo>
                  <a:cubicBezTo>
                    <a:pt x="6740" y="3860"/>
                    <a:pt x="2949" y="1"/>
                    <a:pt x="294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16"/>
            <p:cNvSpPr/>
            <p:nvPr/>
          </p:nvSpPr>
          <p:spPr>
            <a:xfrm>
              <a:off x="4706775" y="3105275"/>
              <a:ext cx="42650" cy="119025"/>
            </a:xfrm>
            <a:custGeom>
              <a:rect b="b" l="l" r="r" t="t"/>
              <a:pathLst>
                <a:path extrusionOk="0" h="4761" w="1706">
                  <a:moveTo>
                    <a:pt x="1513" y="0"/>
                  </a:moveTo>
                  <a:cubicBezTo>
                    <a:pt x="1468" y="0"/>
                    <a:pt x="1422" y="22"/>
                    <a:pt x="1391" y="73"/>
                  </a:cubicBezTo>
                  <a:cubicBezTo>
                    <a:pt x="652" y="1382"/>
                    <a:pt x="42" y="4454"/>
                    <a:pt x="17" y="4585"/>
                  </a:cubicBezTo>
                  <a:cubicBezTo>
                    <a:pt x="0" y="4663"/>
                    <a:pt x="53" y="4741"/>
                    <a:pt x="131" y="4756"/>
                  </a:cubicBezTo>
                  <a:cubicBezTo>
                    <a:pt x="141" y="4758"/>
                    <a:pt x="150" y="4760"/>
                    <a:pt x="160" y="4760"/>
                  </a:cubicBezTo>
                  <a:cubicBezTo>
                    <a:pt x="230" y="4758"/>
                    <a:pt x="291" y="4709"/>
                    <a:pt x="304" y="4641"/>
                  </a:cubicBezTo>
                  <a:cubicBezTo>
                    <a:pt x="310" y="4608"/>
                    <a:pt x="931" y="1484"/>
                    <a:pt x="1646" y="215"/>
                  </a:cubicBezTo>
                  <a:cubicBezTo>
                    <a:pt x="1706" y="101"/>
                    <a:pt x="1610" y="0"/>
                    <a:pt x="15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16"/>
            <p:cNvSpPr/>
            <p:nvPr/>
          </p:nvSpPr>
          <p:spPr>
            <a:xfrm>
              <a:off x="4709225" y="3017725"/>
              <a:ext cx="63025" cy="66725"/>
            </a:xfrm>
            <a:custGeom>
              <a:rect b="b" l="l" r="r" t="t"/>
              <a:pathLst>
                <a:path extrusionOk="0" h="2669" w="2521">
                  <a:moveTo>
                    <a:pt x="2053" y="0"/>
                  </a:moveTo>
                  <a:cubicBezTo>
                    <a:pt x="2053" y="0"/>
                    <a:pt x="1261" y="1070"/>
                    <a:pt x="181" y="2391"/>
                  </a:cubicBezTo>
                  <a:cubicBezTo>
                    <a:pt x="111" y="2476"/>
                    <a:pt x="50" y="2569"/>
                    <a:pt x="1" y="2668"/>
                  </a:cubicBezTo>
                  <a:cubicBezTo>
                    <a:pt x="1249" y="2030"/>
                    <a:pt x="2044" y="1315"/>
                    <a:pt x="2521" y="591"/>
                  </a:cubicBezTo>
                  <a:cubicBezTo>
                    <a:pt x="2380" y="382"/>
                    <a:pt x="2224" y="185"/>
                    <a:pt x="20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16"/>
            <p:cNvSpPr/>
            <p:nvPr/>
          </p:nvSpPr>
          <p:spPr>
            <a:xfrm>
              <a:off x="4651050" y="2880400"/>
              <a:ext cx="199200" cy="205125"/>
            </a:xfrm>
            <a:custGeom>
              <a:rect b="b" l="l" r="r" t="t"/>
              <a:pathLst>
                <a:path extrusionOk="0" h="8205" w="7968">
                  <a:moveTo>
                    <a:pt x="3145" y="0"/>
                  </a:moveTo>
                  <a:cubicBezTo>
                    <a:pt x="3145" y="0"/>
                    <a:pt x="2307" y="1357"/>
                    <a:pt x="1154" y="3040"/>
                  </a:cubicBezTo>
                  <a:cubicBezTo>
                    <a:pt x="0" y="4724"/>
                    <a:pt x="1826" y="8205"/>
                    <a:pt x="1826" y="8205"/>
                  </a:cubicBezTo>
                  <a:cubicBezTo>
                    <a:pt x="7967" y="4287"/>
                    <a:pt x="3145" y="0"/>
                    <a:pt x="31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16"/>
            <p:cNvSpPr/>
            <p:nvPr/>
          </p:nvSpPr>
          <p:spPr>
            <a:xfrm>
              <a:off x="4530725" y="3039800"/>
              <a:ext cx="152875" cy="198275"/>
            </a:xfrm>
            <a:custGeom>
              <a:rect b="b" l="l" r="r" t="t"/>
              <a:pathLst>
                <a:path extrusionOk="0" h="7931" w="6115">
                  <a:moveTo>
                    <a:pt x="2180" y="1"/>
                  </a:moveTo>
                  <a:lnTo>
                    <a:pt x="2180" y="1"/>
                  </a:lnTo>
                  <a:cubicBezTo>
                    <a:pt x="0" y="7100"/>
                    <a:pt x="6115" y="7930"/>
                    <a:pt x="6115" y="7930"/>
                  </a:cubicBezTo>
                  <a:cubicBezTo>
                    <a:pt x="6115" y="7930"/>
                    <a:pt x="5921" y="6247"/>
                    <a:pt x="5763" y="4090"/>
                  </a:cubicBezTo>
                  <a:cubicBezTo>
                    <a:pt x="5608" y="1932"/>
                    <a:pt x="2180" y="1"/>
                    <a:pt x="21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16"/>
            <p:cNvSpPr/>
            <p:nvPr/>
          </p:nvSpPr>
          <p:spPr>
            <a:xfrm>
              <a:off x="4620125" y="3145175"/>
              <a:ext cx="328900" cy="517100"/>
            </a:xfrm>
            <a:custGeom>
              <a:rect b="b" l="l" r="r" t="t"/>
              <a:pathLst>
                <a:path extrusionOk="0" h="20684" w="13156">
                  <a:moveTo>
                    <a:pt x="167" y="0"/>
                  </a:moveTo>
                  <a:cubicBezTo>
                    <a:pt x="141" y="0"/>
                    <a:pt x="114" y="8"/>
                    <a:pt x="90" y="23"/>
                  </a:cubicBezTo>
                  <a:cubicBezTo>
                    <a:pt x="21" y="65"/>
                    <a:pt x="0" y="156"/>
                    <a:pt x="44" y="225"/>
                  </a:cubicBezTo>
                  <a:cubicBezTo>
                    <a:pt x="88" y="295"/>
                    <a:pt x="4544" y="7314"/>
                    <a:pt x="7721" y="11439"/>
                  </a:cubicBezTo>
                  <a:cubicBezTo>
                    <a:pt x="10881" y="15540"/>
                    <a:pt x="12826" y="20539"/>
                    <a:pt x="12845" y="20589"/>
                  </a:cubicBezTo>
                  <a:cubicBezTo>
                    <a:pt x="12866" y="20646"/>
                    <a:pt x="12921" y="20684"/>
                    <a:pt x="12982" y="20684"/>
                  </a:cubicBezTo>
                  <a:cubicBezTo>
                    <a:pt x="13085" y="20684"/>
                    <a:pt x="13155" y="20579"/>
                    <a:pt x="13119" y="20484"/>
                  </a:cubicBezTo>
                  <a:cubicBezTo>
                    <a:pt x="13100" y="20433"/>
                    <a:pt x="11139" y="15396"/>
                    <a:pt x="7952" y="11259"/>
                  </a:cubicBezTo>
                  <a:cubicBezTo>
                    <a:pt x="4783" y="7147"/>
                    <a:pt x="335" y="139"/>
                    <a:pt x="291" y="69"/>
                  </a:cubicBezTo>
                  <a:cubicBezTo>
                    <a:pt x="263" y="25"/>
                    <a:pt x="216" y="0"/>
                    <a:pt x="1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16"/>
            <p:cNvSpPr/>
            <p:nvPr/>
          </p:nvSpPr>
          <p:spPr>
            <a:xfrm>
              <a:off x="4681300" y="3000900"/>
              <a:ext cx="65300" cy="330175"/>
            </a:xfrm>
            <a:custGeom>
              <a:rect b="b" l="l" r="r" t="t"/>
              <a:pathLst>
                <a:path extrusionOk="0" h="13207" w="2612">
                  <a:moveTo>
                    <a:pt x="731" y="0"/>
                  </a:moveTo>
                  <a:cubicBezTo>
                    <a:pt x="654" y="0"/>
                    <a:pt x="589" y="59"/>
                    <a:pt x="584" y="136"/>
                  </a:cubicBezTo>
                  <a:cubicBezTo>
                    <a:pt x="578" y="215"/>
                    <a:pt x="1" y="8175"/>
                    <a:pt x="2302" y="13121"/>
                  </a:cubicBezTo>
                  <a:cubicBezTo>
                    <a:pt x="2325" y="13173"/>
                    <a:pt x="2378" y="13207"/>
                    <a:pt x="2435" y="13207"/>
                  </a:cubicBezTo>
                  <a:cubicBezTo>
                    <a:pt x="2541" y="13207"/>
                    <a:pt x="2611" y="13095"/>
                    <a:pt x="2566" y="12998"/>
                  </a:cubicBezTo>
                  <a:cubicBezTo>
                    <a:pt x="299" y="8122"/>
                    <a:pt x="871" y="238"/>
                    <a:pt x="877" y="158"/>
                  </a:cubicBezTo>
                  <a:cubicBezTo>
                    <a:pt x="882" y="77"/>
                    <a:pt x="822" y="6"/>
                    <a:pt x="742" y="1"/>
                  </a:cubicBezTo>
                  <a:cubicBezTo>
                    <a:pt x="738" y="0"/>
                    <a:pt x="735" y="0"/>
                    <a:pt x="7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16"/>
            <p:cNvSpPr/>
            <p:nvPr/>
          </p:nvSpPr>
          <p:spPr>
            <a:xfrm>
              <a:off x="4774075" y="3180575"/>
              <a:ext cx="161550" cy="180475"/>
            </a:xfrm>
            <a:custGeom>
              <a:rect b="b" l="l" r="r" t="t"/>
              <a:pathLst>
                <a:path extrusionOk="0" h="7219" w="6462">
                  <a:moveTo>
                    <a:pt x="1836" y="0"/>
                  </a:moveTo>
                  <a:cubicBezTo>
                    <a:pt x="1836" y="0"/>
                    <a:pt x="1363" y="1292"/>
                    <a:pt x="683" y="2913"/>
                  </a:cubicBezTo>
                  <a:cubicBezTo>
                    <a:pt x="1" y="4532"/>
                    <a:pt x="2045" y="7219"/>
                    <a:pt x="2045" y="7219"/>
                  </a:cubicBezTo>
                  <a:cubicBezTo>
                    <a:pt x="6461" y="2902"/>
                    <a:pt x="1836" y="0"/>
                    <a:pt x="183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16"/>
            <p:cNvSpPr/>
            <p:nvPr/>
          </p:nvSpPr>
          <p:spPr>
            <a:xfrm>
              <a:off x="4811000" y="3287900"/>
              <a:ext cx="72750" cy="240175"/>
            </a:xfrm>
            <a:custGeom>
              <a:rect b="b" l="l" r="r" t="t"/>
              <a:pathLst>
                <a:path extrusionOk="0" h="9607" w="2910">
                  <a:moveTo>
                    <a:pt x="156" y="0"/>
                  </a:moveTo>
                  <a:cubicBezTo>
                    <a:pt x="78" y="0"/>
                    <a:pt x="1" y="56"/>
                    <a:pt x="8" y="157"/>
                  </a:cubicBezTo>
                  <a:cubicBezTo>
                    <a:pt x="13" y="212"/>
                    <a:pt x="621" y="5618"/>
                    <a:pt x="2598" y="9525"/>
                  </a:cubicBezTo>
                  <a:cubicBezTo>
                    <a:pt x="2622" y="9575"/>
                    <a:pt x="2674" y="9607"/>
                    <a:pt x="2729" y="9607"/>
                  </a:cubicBezTo>
                  <a:lnTo>
                    <a:pt x="2729" y="9605"/>
                  </a:lnTo>
                  <a:cubicBezTo>
                    <a:pt x="2837" y="9605"/>
                    <a:pt x="2909" y="9491"/>
                    <a:pt x="2860" y="9394"/>
                  </a:cubicBezTo>
                  <a:cubicBezTo>
                    <a:pt x="908" y="5533"/>
                    <a:pt x="306" y="180"/>
                    <a:pt x="300" y="127"/>
                  </a:cubicBezTo>
                  <a:cubicBezTo>
                    <a:pt x="287" y="40"/>
                    <a:pt x="221" y="0"/>
                    <a:pt x="1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16"/>
            <p:cNvSpPr/>
            <p:nvPr/>
          </p:nvSpPr>
          <p:spPr>
            <a:xfrm>
              <a:off x="4704825" y="3303125"/>
              <a:ext cx="101050" cy="135325"/>
            </a:xfrm>
            <a:custGeom>
              <a:rect b="b" l="l" r="r" t="t"/>
              <a:pathLst>
                <a:path extrusionOk="0" h="5413" w="4042">
                  <a:moveTo>
                    <a:pt x="0" y="1"/>
                  </a:moveTo>
                  <a:cubicBezTo>
                    <a:pt x="0" y="1"/>
                    <a:pt x="135" y="1152"/>
                    <a:pt x="245" y="2634"/>
                  </a:cubicBezTo>
                  <a:cubicBezTo>
                    <a:pt x="354" y="4114"/>
                    <a:pt x="2624" y="5412"/>
                    <a:pt x="2624" y="5412"/>
                  </a:cubicBezTo>
                  <a:cubicBezTo>
                    <a:pt x="4042" y="521"/>
                    <a:pt x="1" y="1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16"/>
            <p:cNvSpPr/>
            <p:nvPr/>
          </p:nvSpPr>
          <p:spPr>
            <a:xfrm>
              <a:off x="4725100" y="3368650"/>
              <a:ext cx="64625" cy="92975"/>
            </a:xfrm>
            <a:custGeom>
              <a:rect b="b" l="l" r="r" t="t"/>
              <a:pathLst>
                <a:path extrusionOk="0" h="3719" w="2585">
                  <a:moveTo>
                    <a:pt x="185" y="1"/>
                  </a:moveTo>
                  <a:cubicBezTo>
                    <a:pt x="93" y="1"/>
                    <a:pt x="0" y="86"/>
                    <a:pt x="44" y="201"/>
                  </a:cubicBezTo>
                  <a:cubicBezTo>
                    <a:pt x="544" y="1417"/>
                    <a:pt x="2207" y="3570"/>
                    <a:pt x="2277" y="3661"/>
                  </a:cubicBezTo>
                  <a:cubicBezTo>
                    <a:pt x="2306" y="3698"/>
                    <a:pt x="2349" y="3718"/>
                    <a:pt x="2393" y="3718"/>
                  </a:cubicBezTo>
                  <a:cubicBezTo>
                    <a:pt x="2515" y="3718"/>
                    <a:pt x="2585" y="3578"/>
                    <a:pt x="2509" y="3483"/>
                  </a:cubicBezTo>
                  <a:cubicBezTo>
                    <a:pt x="2492" y="3460"/>
                    <a:pt x="801" y="1271"/>
                    <a:pt x="314" y="89"/>
                  </a:cubicBezTo>
                  <a:cubicBezTo>
                    <a:pt x="287" y="27"/>
                    <a:pt x="236" y="1"/>
                    <a:pt x="1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16"/>
            <p:cNvSpPr/>
            <p:nvPr/>
          </p:nvSpPr>
          <p:spPr>
            <a:xfrm>
              <a:off x="4653475" y="3445525"/>
              <a:ext cx="141300" cy="67575"/>
            </a:xfrm>
            <a:custGeom>
              <a:rect b="b" l="l" r="r" t="t"/>
              <a:pathLst>
                <a:path extrusionOk="0" h="2703" w="5652">
                  <a:moveTo>
                    <a:pt x="2415" y="0"/>
                  </a:moveTo>
                  <a:cubicBezTo>
                    <a:pt x="667" y="0"/>
                    <a:pt x="0" y="1702"/>
                    <a:pt x="0" y="1702"/>
                  </a:cubicBezTo>
                  <a:cubicBezTo>
                    <a:pt x="0" y="1702"/>
                    <a:pt x="1104" y="2069"/>
                    <a:pt x="2506" y="2597"/>
                  </a:cubicBezTo>
                  <a:cubicBezTo>
                    <a:pt x="2702" y="2671"/>
                    <a:pt x="2903" y="2702"/>
                    <a:pt x="3106" y="2702"/>
                  </a:cubicBezTo>
                  <a:cubicBezTo>
                    <a:pt x="4359" y="2702"/>
                    <a:pt x="5651" y="1489"/>
                    <a:pt x="5651" y="1489"/>
                  </a:cubicBezTo>
                  <a:cubicBezTo>
                    <a:pt x="4303" y="378"/>
                    <a:pt x="3239" y="0"/>
                    <a:pt x="24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16"/>
            <p:cNvSpPr/>
            <p:nvPr/>
          </p:nvSpPr>
          <p:spPr>
            <a:xfrm>
              <a:off x="4723825" y="3476675"/>
              <a:ext cx="104350" cy="10875"/>
            </a:xfrm>
            <a:custGeom>
              <a:rect b="b" l="l" r="r" t="t"/>
              <a:pathLst>
                <a:path extrusionOk="0" h="435" w="4174">
                  <a:moveTo>
                    <a:pt x="161" y="0"/>
                  </a:moveTo>
                  <a:cubicBezTo>
                    <a:pt x="93" y="0"/>
                    <a:pt x="32" y="48"/>
                    <a:pt x="17" y="116"/>
                  </a:cubicBezTo>
                  <a:cubicBezTo>
                    <a:pt x="0" y="196"/>
                    <a:pt x="50" y="273"/>
                    <a:pt x="130" y="291"/>
                  </a:cubicBezTo>
                  <a:cubicBezTo>
                    <a:pt x="637" y="401"/>
                    <a:pt x="1349" y="435"/>
                    <a:pt x="2030" y="435"/>
                  </a:cubicBezTo>
                  <a:cubicBezTo>
                    <a:pt x="3041" y="435"/>
                    <a:pt x="3974" y="361"/>
                    <a:pt x="4040" y="355"/>
                  </a:cubicBezTo>
                  <a:cubicBezTo>
                    <a:pt x="4118" y="346"/>
                    <a:pt x="4173" y="275"/>
                    <a:pt x="4167" y="197"/>
                  </a:cubicBezTo>
                  <a:cubicBezTo>
                    <a:pt x="4162" y="121"/>
                    <a:pt x="4095" y="63"/>
                    <a:pt x="4019" y="63"/>
                  </a:cubicBezTo>
                  <a:cubicBezTo>
                    <a:pt x="4018" y="63"/>
                    <a:pt x="4017" y="63"/>
                    <a:pt x="4015" y="63"/>
                  </a:cubicBezTo>
                  <a:cubicBezTo>
                    <a:pt x="4000" y="64"/>
                    <a:pt x="3044" y="140"/>
                    <a:pt x="2021" y="140"/>
                  </a:cubicBezTo>
                  <a:cubicBezTo>
                    <a:pt x="1360" y="140"/>
                    <a:pt x="672" y="108"/>
                    <a:pt x="192" y="4"/>
                  </a:cubicBezTo>
                  <a:cubicBezTo>
                    <a:pt x="182" y="1"/>
                    <a:pt x="171" y="0"/>
                    <a:pt x="1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16"/>
            <p:cNvSpPr/>
            <p:nvPr/>
          </p:nvSpPr>
          <p:spPr>
            <a:xfrm>
              <a:off x="4579550" y="3249975"/>
              <a:ext cx="118950" cy="139150"/>
            </a:xfrm>
            <a:custGeom>
              <a:rect b="b" l="l" r="r" t="t"/>
              <a:pathLst>
                <a:path extrusionOk="0" h="5566" w="4758">
                  <a:moveTo>
                    <a:pt x="323" y="1"/>
                  </a:moveTo>
                  <a:cubicBezTo>
                    <a:pt x="121" y="1"/>
                    <a:pt x="0" y="15"/>
                    <a:pt x="0" y="15"/>
                  </a:cubicBezTo>
                  <a:cubicBezTo>
                    <a:pt x="0" y="15"/>
                    <a:pt x="487" y="1323"/>
                    <a:pt x="1042" y="3020"/>
                  </a:cubicBezTo>
                  <a:cubicBezTo>
                    <a:pt x="1597" y="4715"/>
                    <a:pt x="4578" y="5566"/>
                    <a:pt x="4578" y="5566"/>
                  </a:cubicBezTo>
                  <a:cubicBezTo>
                    <a:pt x="4757" y="410"/>
                    <a:pt x="1394" y="1"/>
                    <a:pt x="3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16"/>
            <p:cNvSpPr/>
            <p:nvPr/>
          </p:nvSpPr>
          <p:spPr>
            <a:xfrm>
              <a:off x="4639225" y="3337050"/>
              <a:ext cx="231500" cy="166225"/>
            </a:xfrm>
            <a:custGeom>
              <a:rect b="b" l="l" r="r" t="t"/>
              <a:pathLst>
                <a:path extrusionOk="0" h="6649" w="9260">
                  <a:moveTo>
                    <a:pt x="210" y="0"/>
                  </a:moveTo>
                  <a:cubicBezTo>
                    <a:pt x="98" y="0"/>
                    <a:pt x="0" y="143"/>
                    <a:pt x="103" y="251"/>
                  </a:cubicBezTo>
                  <a:cubicBezTo>
                    <a:pt x="150" y="300"/>
                    <a:pt x="4899" y="5245"/>
                    <a:pt x="9009" y="6639"/>
                  </a:cubicBezTo>
                  <a:cubicBezTo>
                    <a:pt x="9024" y="6645"/>
                    <a:pt x="9041" y="6647"/>
                    <a:pt x="9056" y="6647"/>
                  </a:cubicBezTo>
                  <a:lnTo>
                    <a:pt x="9056" y="6649"/>
                  </a:lnTo>
                  <a:cubicBezTo>
                    <a:pt x="9222" y="6647"/>
                    <a:pt x="9260" y="6417"/>
                    <a:pt x="9104" y="6364"/>
                  </a:cubicBezTo>
                  <a:cubicBezTo>
                    <a:pt x="5060" y="4990"/>
                    <a:pt x="361" y="97"/>
                    <a:pt x="314" y="48"/>
                  </a:cubicBezTo>
                  <a:cubicBezTo>
                    <a:pt x="281" y="14"/>
                    <a:pt x="245" y="0"/>
                    <a:pt x="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3" name="Google Shape;693;p16"/>
          <p:cNvGrpSpPr/>
          <p:nvPr/>
        </p:nvGrpSpPr>
        <p:grpSpPr>
          <a:xfrm flipH="1" rot="-7858005">
            <a:off x="7740406" y="3575449"/>
            <a:ext cx="2281573" cy="1957365"/>
            <a:chOff x="4770475" y="2910125"/>
            <a:chExt cx="548975" cy="470975"/>
          </a:xfrm>
        </p:grpSpPr>
        <p:sp>
          <p:nvSpPr>
            <p:cNvPr id="694" name="Google Shape;694;p16"/>
            <p:cNvSpPr/>
            <p:nvPr/>
          </p:nvSpPr>
          <p:spPr>
            <a:xfrm>
              <a:off x="4770475" y="2910125"/>
              <a:ext cx="544425" cy="467275"/>
            </a:xfrm>
            <a:custGeom>
              <a:rect b="b" l="l" r="r" t="t"/>
              <a:pathLst>
                <a:path extrusionOk="0" h="18691" w="21777">
                  <a:moveTo>
                    <a:pt x="6408" y="1"/>
                  </a:moveTo>
                  <a:cubicBezTo>
                    <a:pt x="6407" y="1"/>
                    <a:pt x="1" y="16224"/>
                    <a:pt x="21776" y="18691"/>
                  </a:cubicBezTo>
                  <a:cubicBezTo>
                    <a:pt x="21776" y="18691"/>
                    <a:pt x="21505" y="7964"/>
                    <a:pt x="16038" y="5163"/>
                  </a:cubicBezTo>
                  <a:cubicBezTo>
                    <a:pt x="10571" y="2364"/>
                    <a:pt x="6408" y="1"/>
                    <a:pt x="64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16"/>
            <p:cNvSpPr/>
            <p:nvPr/>
          </p:nvSpPr>
          <p:spPr>
            <a:xfrm>
              <a:off x="4957150" y="2968125"/>
              <a:ext cx="362300" cy="412975"/>
            </a:xfrm>
            <a:custGeom>
              <a:rect b="b" l="l" r="r" t="t"/>
              <a:pathLst>
                <a:path extrusionOk="0" h="16519" w="14492">
                  <a:moveTo>
                    <a:pt x="169" y="1"/>
                  </a:moveTo>
                  <a:cubicBezTo>
                    <a:pt x="147" y="1"/>
                    <a:pt x="123" y="6"/>
                    <a:pt x="102" y="18"/>
                  </a:cubicBezTo>
                  <a:cubicBezTo>
                    <a:pt x="29" y="54"/>
                    <a:pt x="1" y="143"/>
                    <a:pt x="37" y="215"/>
                  </a:cubicBezTo>
                  <a:cubicBezTo>
                    <a:pt x="62" y="261"/>
                    <a:pt x="2445" y="4825"/>
                    <a:pt x="6980" y="8150"/>
                  </a:cubicBezTo>
                  <a:cubicBezTo>
                    <a:pt x="11459" y="11432"/>
                    <a:pt x="14153" y="16390"/>
                    <a:pt x="14180" y="16441"/>
                  </a:cubicBezTo>
                  <a:cubicBezTo>
                    <a:pt x="14205" y="16488"/>
                    <a:pt x="14254" y="16517"/>
                    <a:pt x="14309" y="16517"/>
                  </a:cubicBezTo>
                  <a:lnTo>
                    <a:pt x="14309" y="16519"/>
                  </a:lnTo>
                  <a:cubicBezTo>
                    <a:pt x="14419" y="16519"/>
                    <a:pt x="14492" y="16399"/>
                    <a:pt x="14438" y="16302"/>
                  </a:cubicBezTo>
                  <a:cubicBezTo>
                    <a:pt x="14412" y="16251"/>
                    <a:pt x="11689" y="11238"/>
                    <a:pt x="7153" y="7915"/>
                  </a:cubicBezTo>
                  <a:cubicBezTo>
                    <a:pt x="2676" y="4633"/>
                    <a:pt x="322" y="126"/>
                    <a:pt x="299" y="80"/>
                  </a:cubicBezTo>
                  <a:cubicBezTo>
                    <a:pt x="273" y="30"/>
                    <a:pt x="222" y="1"/>
                    <a:pt x="1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16"/>
            <p:cNvSpPr/>
            <p:nvPr/>
          </p:nvSpPr>
          <p:spPr>
            <a:xfrm>
              <a:off x="4919050" y="2973625"/>
              <a:ext cx="128300" cy="116150"/>
            </a:xfrm>
            <a:custGeom>
              <a:rect b="b" l="l" r="r" t="t"/>
              <a:pathLst>
                <a:path extrusionOk="0" h="4646" w="5132">
                  <a:moveTo>
                    <a:pt x="4151" y="1"/>
                  </a:moveTo>
                  <a:cubicBezTo>
                    <a:pt x="4143" y="1"/>
                    <a:pt x="4135" y="2"/>
                    <a:pt x="4126" y="3"/>
                  </a:cubicBezTo>
                  <a:cubicBezTo>
                    <a:pt x="4046" y="18"/>
                    <a:pt x="3993" y="94"/>
                    <a:pt x="4008" y="174"/>
                  </a:cubicBezTo>
                  <a:lnTo>
                    <a:pt x="4769" y="4288"/>
                  </a:lnTo>
                  <a:cubicBezTo>
                    <a:pt x="4143" y="4143"/>
                    <a:pt x="2181" y="3549"/>
                    <a:pt x="316" y="1464"/>
                  </a:cubicBezTo>
                  <a:cubicBezTo>
                    <a:pt x="284" y="1428"/>
                    <a:pt x="246" y="1413"/>
                    <a:pt x="210" y="1413"/>
                  </a:cubicBezTo>
                  <a:cubicBezTo>
                    <a:pt x="99" y="1413"/>
                    <a:pt x="1" y="1551"/>
                    <a:pt x="98" y="1660"/>
                  </a:cubicBezTo>
                  <a:cubicBezTo>
                    <a:pt x="2418" y="4254"/>
                    <a:pt x="4829" y="4605"/>
                    <a:pt x="4932" y="4618"/>
                  </a:cubicBezTo>
                  <a:lnTo>
                    <a:pt x="5131" y="4645"/>
                  </a:lnTo>
                  <a:lnTo>
                    <a:pt x="4295" y="121"/>
                  </a:lnTo>
                  <a:cubicBezTo>
                    <a:pt x="4284" y="49"/>
                    <a:pt x="4220" y="1"/>
                    <a:pt x="41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16"/>
            <p:cNvSpPr/>
            <p:nvPr/>
          </p:nvSpPr>
          <p:spPr>
            <a:xfrm>
              <a:off x="4949950" y="3044850"/>
              <a:ext cx="191550" cy="127325"/>
            </a:xfrm>
            <a:custGeom>
              <a:rect b="b" l="l" r="r" t="t"/>
              <a:pathLst>
                <a:path extrusionOk="0" h="5093" w="7662">
                  <a:moveTo>
                    <a:pt x="5871" y="1"/>
                  </a:moveTo>
                  <a:cubicBezTo>
                    <a:pt x="5856" y="1"/>
                    <a:pt x="5841" y="3"/>
                    <a:pt x="5826" y="8"/>
                  </a:cubicBezTo>
                  <a:cubicBezTo>
                    <a:pt x="5748" y="35"/>
                    <a:pt x="5708" y="116"/>
                    <a:pt x="5733" y="194"/>
                  </a:cubicBezTo>
                  <a:lnTo>
                    <a:pt x="7264" y="4796"/>
                  </a:lnTo>
                  <a:cubicBezTo>
                    <a:pt x="7227" y="4797"/>
                    <a:pt x="7183" y="4798"/>
                    <a:pt x="7135" y="4798"/>
                  </a:cubicBezTo>
                  <a:cubicBezTo>
                    <a:pt x="6214" y="4798"/>
                    <a:pt x="3397" y="4596"/>
                    <a:pt x="251" y="2391"/>
                  </a:cubicBezTo>
                  <a:cubicBezTo>
                    <a:pt x="225" y="2373"/>
                    <a:pt x="196" y="2365"/>
                    <a:pt x="167" y="2365"/>
                  </a:cubicBezTo>
                  <a:cubicBezTo>
                    <a:pt x="121" y="2365"/>
                    <a:pt x="76" y="2386"/>
                    <a:pt x="48" y="2427"/>
                  </a:cubicBezTo>
                  <a:cubicBezTo>
                    <a:pt x="0" y="2493"/>
                    <a:pt x="17" y="2585"/>
                    <a:pt x="84" y="2630"/>
                  </a:cubicBezTo>
                  <a:cubicBezTo>
                    <a:pt x="3272" y="4865"/>
                    <a:pt x="6073" y="5093"/>
                    <a:pt x="7084" y="5093"/>
                  </a:cubicBezTo>
                  <a:cubicBezTo>
                    <a:pt x="7316" y="5093"/>
                    <a:pt x="7453" y="5081"/>
                    <a:pt x="7479" y="5080"/>
                  </a:cubicBezTo>
                  <a:lnTo>
                    <a:pt x="7662" y="5061"/>
                  </a:lnTo>
                  <a:lnTo>
                    <a:pt x="6010" y="101"/>
                  </a:lnTo>
                  <a:cubicBezTo>
                    <a:pt x="5990" y="40"/>
                    <a:pt x="5932" y="1"/>
                    <a:pt x="58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16"/>
            <p:cNvSpPr/>
            <p:nvPr/>
          </p:nvSpPr>
          <p:spPr>
            <a:xfrm>
              <a:off x="5003300" y="3091825"/>
              <a:ext cx="209550" cy="147950"/>
            </a:xfrm>
            <a:custGeom>
              <a:rect b="b" l="l" r="r" t="t"/>
              <a:pathLst>
                <a:path extrusionOk="0" h="5918" w="8382">
                  <a:moveTo>
                    <a:pt x="7311" y="1"/>
                  </a:moveTo>
                  <a:cubicBezTo>
                    <a:pt x="7303" y="1"/>
                    <a:pt x="7295" y="1"/>
                    <a:pt x="7287" y="3"/>
                  </a:cubicBezTo>
                  <a:cubicBezTo>
                    <a:pt x="7205" y="16"/>
                    <a:pt x="7150" y="94"/>
                    <a:pt x="7167" y="175"/>
                  </a:cubicBezTo>
                  <a:lnTo>
                    <a:pt x="8045" y="5561"/>
                  </a:lnTo>
                  <a:cubicBezTo>
                    <a:pt x="7845" y="5586"/>
                    <a:pt x="7444" y="5626"/>
                    <a:pt x="6897" y="5626"/>
                  </a:cubicBezTo>
                  <a:cubicBezTo>
                    <a:pt x="5395" y="5626"/>
                    <a:pt x="2800" y="5322"/>
                    <a:pt x="295" y="3565"/>
                  </a:cubicBezTo>
                  <a:cubicBezTo>
                    <a:pt x="266" y="3546"/>
                    <a:pt x="238" y="3538"/>
                    <a:pt x="212" y="3538"/>
                  </a:cubicBezTo>
                  <a:cubicBezTo>
                    <a:pt x="89" y="3538"/>
                    <a:pt x="1" y="3713"/>
                    <a:pt x="127" y="3805"/>
                  </a:cubicBezTo>
                  <a:cubicBezTo>
                    <a:pt x="2693" y="5604"/>
                    <a:pt x="5353" y="5918"/>
                    <a:pt x="6900" y="5918"/>
                  </a:cubicBezTo>
                  <a:cubicBezTo>
                    <a:pt x="7719" y="5918"/>
                    <a:pt x="8226" y="5830"/>
                    <a:pt x="8241" y="5827"/>
                  </a:cubicBezTo>
                  <a:lnTo>
                    <a:pt x="8382" y="5802"/>
                  </a:lnTo>
                  <a:lnTo>
                    <a:pt x="7456" y="128"/>
                  </a:lnTo>
                  <a:cubicBezTo>
                    <a:pt x="7446" y="54"/>
                    <a:pt x="7383" y="1"/>
                    <a:pt x="73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16"/>
            <p:cNvSpPr/>
            <p:nvPr/>
          </p:nvSpPr>
          <p:spPr>
            <a:xfrm>
              <a:off x="5095875" y="3193025"/>
              <a:ext cx="164400" cy="111350"/>
            </a:xfrm>
            <a:custGeom>
              <a:rect b="b" l="l" r="r" t="t"/>
              <a:pathLst>
                <a:path extrusionOk="0" h="4454" w="6576">
                  <a:moveTo>
                    <a:pt x="6063" y="1"/>
                  </a:moveTo>
                  <a:cubicBezTo>
                    <a:pt x="6051" y="1"/>
                    <a:pt x="6038" y="2"/>
                    <a:pt x="6026" y="6"/>
                  </a:cubicBezTo>
                  <a:cubicBezTo>
                    <a:pt x="5946" y="27"/>
                    <a:pt x="5899" y="110"/>
                    <a:pt x="5923" y="190"/>
                  </a:cubicBezTo>
                  <a:cubicBezTo>
                    <a:pt x="5925" y="203"/>
                    <a:pt x="6271" y="1551"/>
                    <a:pt x="6165" y="3570"/>
                  </a:cubicBezTo>
                  <a:cubicBezTo>
                    <a:pt x="5928" y="3703"/>
                    <a:pt x="5015" y="4154"/>
                    <a:pt x="3542" y="4154"/>
                  </a:cubicBezTo>
                  <a:cubicBezTo>
                    <a:pt x="2637" y="4154"/>
                    <a:pt x="1520" y="3984"/>
                    <a:pt x="219" y="3466"/>
                  </a:cubicBezTo>
                  <a:cubicBezTo>
                    <a:pt x="201" y="3459"/>
                    <a:pt x="183" y="3455"/>
                    <a:pt x="165" y="3455"/>
                  </a:cubicBezTo>
                  <a:cubicBezTo>
                    <a:pt x="107" y="3455"/>
                    <a:pt x="52" y="3490"/>
                    <a:pt x="29" y="3548"/>
                  </a:cubicBezTo>
                  <a:cubicBezTo>
                    <a:pt x="0" y="3622"/>
                    <a:pt x="37" y="3707"/>
                    <a:pt x="111" y="3738"/>
                  </a:cubicBezTo>
                  <a:cubicBezTo>
                    <a:pt x="1465" y="4275"/>
                    <a:pt x="2621" y="4454"/>
                    <a:pt x="3559" y="4454"/>
                  </a:cubicBezTo>
                  <a:cubicBezTo>
                    <a:pt x="5332" y="4454"/>
                    <a:pt x="6326" y="3819"/>
                    <a:pt x="6387" y="3779"/>
                  </a:cubicBezTo>
                  <a:lnTo>
                    <a:pt x="6450" y="3738"/>
                  </a:lnTo>
                  <a:lnTo>
                    <a:pt x="6453" y="3665"/>
                  </a:lnTo>
                  <a:cubicBezTo>
                    <a:pt x="6575" y="1556"/>
                    <a:pt x="6222" y="173"/>
                    <a:pt x="6206" y="116"/>
                  </a:cubicBezTo>
                  <a:cubicBezTo>
                    <a:pt x="6190" y="47"/>
                    <a:pt x="6130" y="1"/>
                    <a:pt x="60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0" name="Google Shape;700;p16"/>
          <p:cNvGrpSpPr/>
          <p:nvPr/>
        </p:nvGrpSpPr>
        <p:grpSpPr>
          <a:xfrm flipH="1" rot="3728185">
            <a:off x="-770512" y="-538624"/>
            <a:ext cx="2281562" cy="1957349"/>
            <a:chOff x="4770475" y="2910125"/>
            <a:chExt cx="548975" cy="470975"/>
          </a:xfrm>
        </p:grpSpPr>
        <p:sp>
          <p:nvSpPr>
            <p:cNvPr id="701" name="Google Shape;701;p16"/>
            <p:cNvSpPr/>
            <p:nvPr/>
          </p:nvSpPr>
          <p:spPr>
            <a:xfrm>
              <a:off x="4770475" y="2910125"/>
              <a:ext cx="544425" cy="467275"/>
            </a:xfrm>
            <a:custGeom>
              <a:rect b="b" l="l" r="r" t="t"/>
              <a:pathLst>
                <a:path extrusionOk="0" h="18691" w="21777">
                  <a:moveTo>
                    <a:pt x="6408" y="1"/>
                  </a:moveTo>
                  <a:cubicBezTo>
                    <a:pt x="6407" y="1"/>
                    <a:pt x="1" y="16224"/>
                    <a:pt x="21776" y="18691"/>
                  </a:cubicBezTo>
                  <a:cubicBezTo>
                    <a:pt x="21776" y="18691"/>
                    <a:pt x="21505" y="7964"/>
                    <a:pt x="16038" y="5163"/>
                  </a:cubicBezTo>
                  <a:cubicBezTo>
                    <a:pt x="10571" y="2364"/>
                    <a:pt x="6408" y="1"/>
                    <a:pt x="64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16"/>
            <p:cNvSpPr/>
            <p:nvPr/>
          </p:nvSpPr>
          <p:spPr>
            <a:xfrm>
              <a:off x="4957150" y="2968125"/>
              <a:ext cx="362300" cy="412975"/>
            </a:xfrm>
            <a:custGeom>
              <a:rect b="b" l="l" r="r" t="t"/>
              <a:pathLst>
                <a:path extrusionOk="0" h="16519" w="14492">
                  <a:moveTo>
                    <a:pt x="169" y="1"/>
                  </a:moveTo>
                  <a:cubicBezTo>
                    <a:pt x="147" y="1"/>
                    <a:pt x="123" y="6"/>
                    <a:pt x="102" y="18"/>
                  </a:cubicBezTo>
                  <a:cubicBezTo>
                    <a:pt x="29" y="54"/>
                    <a:pt x="1" y="143"/>
                    <a:pt x="37" y="215"/>
                  </a:cubicBezTo>
                  <a:cubicBezTo>
                    <a:pt x="62" y="261"/>
                    <a:pt x="2445" y="4825"/>
                    <a:pt x="6980" y="8150"/>
                  </a:cubicBezTo>
                  <a:cubicBezTo>
                    <a:pt x="11459" y="11432"/>
                    <a:pt x="14153" y="16390"/>
                    <a:pt x="14180" y="16441"/>
                  </a:cubicBezTo>
                  <a:cubicBezTo>
                    <a:pt x="14205" y="16488"/>
                    <a:pt x="14254" y="16517"/>
                    <a:pt x="14309" y="16517"/>
                  </a:cubicBezTo>
                  <a:lnTo>
                    <a:pt x="14309" y="16519"/>
                  </a:lnTo>
                  <a:cubicBezTo>
                    <a:pt x="14419" y="16519"/>
                    <a:pt x="14492" y="16399"/>
                    <a:pt x="14438" y="16302"/>
                  </a:cubicBezTo>
                  <a:cubicBezTo>
                    <a:pt x="14412" y="16251"/>
                    <a:pt x="11689" y="11238"/>
                    <a:pt x="7153" y="7915"/>
                  </a:cubicBezTo>
                  <a:cubicBezTo>
                    <a:pt x="2676" y="4633"/>
                    <a:pt x="322" y="126"/>
                    <a:pt x="299" y="80"/>
                  </a:cubicBezTo>
                  <a:cubicBezTo>
                    <a:pt x="273" y="30"/>
                    <a:pt x="222" y="1"/>
                    <a:pt x="1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16"/>
            <p:cNvSpPr/>
            <p:nvPr/>
          </p:nvSpPr>
          <p:spPr>
            <a:xfrm>
              <a:off x="4919050" y="2973625"/>
              <a:ext cx="128300" cy="116150"/>
            </a:xfrm>
            <a:custGeom>
              <a:rect b="b" l="l" r="r" t="t"/>
              <a:pathLst>
                <a:path extrusionOk="0" h="4646" w="5132">
                  <a:moveTo>
                    <a:pt x="4151" y="1"/>
                  </a:moveTo>
                  <a:cubicBezTo>
                    <a:pt x="4143" y="1"/>
                    <a:pt x="4135" y="2"/>
                    <a:pt x="4126" y="3"/>
                  </a:cubicBezTo>
                  <a:cubicBezTo>
                    <a:pt x="4046" y="18"/>
                    <a:pt x="3993" y="94"/>
                    <a:pt x="4008" y="174"/>
                  </a:cubicBezTo>
                  <a:lnTo>
                    <a:pt x="4769" y="4288"/>
                  </a:lnTo>
                  <a:cubicBezTo>
                    <a:pt x="4143" y="4143"/>
                    <a:pt x="2181" y="3549"/>
                    <a:pt x="316" y="1464"/>
                  </a:cubicBezTo>
                  <a:cubicBezTo>
                    <a:pt x="284" y="1428"/>
                    <a:pt x="246" y="1413"/>
                    <a:pt x="210" y="1413"/>
                  </a:cubicBezTo>
                  <a:cubicBezTo>
                    <a:pt x="99" y="1413"/>
                    <a:pt x="1" y="1551"/>
                    <a:pt x="98" y="1660"/>
                  </a:cubicBezTo>
                  <a:cubicBezTo>
                    <a:pt x="2418" y="4254"/>
                    <a:pt x="4829" y="4605"/>
                    <a:pt x="4932" y="4618"/>
                  </a:cubicBezTo>
                  <a:lnTo>
                    <a:pt x="5131" y="4645"/>
                  </a:lnTo>
                  <a:lnTo>
                    <a:pt x="4295" y="121"/>
                  </a:lnTo>
                  <a:cubicBezTo>
                    <a:pt x="4284" y="49"/>
                    <a:pt x="4220" y="1"/>
                    <a:pt x="41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16"/>
            <p:cNvSpPr/>
            <p:nvPr/>
          </p:nvSpPr>
          <p:spPr>
            <a:xfrm>
              <a:off x="4949950" y="3044850"/>
              <a:ext cx="191550" cy="127325"/>
            </a:xfrm>
            <a:custGeom>
              <a:rect b="b" l="l" r="r" t="t"/>
              <a:pathLst>
                <a:path extrusionOk="0" h="5093" w="7662">
                  <a:moveTo>
                    <a:pt x="5871" y="1"/>
                  </a:moveTo>
                  <a:cubicBezTo>
                    <a:pt x="5856" y="1"/>
                    <a:pt x="5841" y="3"/>
                    <a:pt x="5826" y="8"/>
                  </a:cubicBezTo>
                  <a:cubicBezTo>
                    <a:pt x="5748" y="35"/>
                    <a:pt x="5708" y="116"/>
                    <a:pt x="5733" y="194"/>
                  </a:cubicBezTo>
                  <a:lnTo>
                    <a:pt x="7264" y="4796"/>
                  </a:lnTo>
                  <a:cubicBezTo>
                    <a:pt x="7227" y="4797"/>
                    <a:pt x="7183" y="4798"/>
                    <a:pt x="7135" y="4798"/>
                  </a:cubicBezTo>
                  <a:cubicBezTo>
                    <a:pt x="6214" y="4798"/>
                    <a:pt x="3397" y="4596"/>
                    <a:pt x="251" y="2391"/>
                  </a:cubicBezTo>
                  <a:cubicBezTo>
                    <a:pt x="225" y="2373"/>
                    <a:pt x="196" y="2365"/>
                    <a:pt x="167" y="2365"/>
                  </a:cubicBezTo>
                  <a:cubicBezTo>
                    <a:pt x="121" y="2365"/>
                    <a:pt x="76" y="2386"/>
                    <a:pt x="48" y="2427"/>
                  </a:cubicBezTo>
                  <a:cubicBezTo>
                    <a:pt x="0" y="2493"/>
                    <a:pt x="17" y="2585"/>
                    <a:pt x="84" y="2630"/>
                  </a:cubicBezTo>
                  <a:cubicBezTo>
                    <a:pt x="3272" y="4865"/>
                    <a:pt x="6073" y="5093"/>
                    <a:pt x="7084" y="5093"/>
                  </a:cubicBezTo>
                  <a:cubicBezTo>
                    <a:pt x="7316" y="5093"/>
                    <a:pt x="7453" y="5081"/>
                    <a:pt x="7479" y="5080"/>
                  </a:cubicBezTo>
                  <a:lnTo>
                    <a:pt x="7662" y="5061"/>
                  </a:lnTo>
                  <a:lnTo>
                    <a:pt x="6010" y="101"/>
                  </a:lnTo>
                  <a:cubicBezTo>
                    <a:pt x="5990" y="40"/>
                    <a:pt x="5932" y="1"/>
                    <a:pt x="58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16"/>
            <p:cNvSpPr/>
            <p:nvPr/>
          </p:nvSpPr>
          <p:spPr>
            <a:xfrm>
              <a:off x="5003300" y="3091825"/>
              <a:ext cx="209550" cy="147950"/>
            </a:xfrm>
            <a:custGeom>
              <a:rect b="b" l="l" r="r" t="t"/>
              <a:pathLst>
                <a:path extrusionOk="0" h="5918" w="8382">
                  <a:moveTo>
                    <a:pt x="7311" y="1"/>
                  </a:moveTo>
                  <a:cubicBezTo>
                    <a:pt x="7303" y="1"/>
                    <a:pt x="7295" y="1"/>
                    <a:pt x="7287" y="3"/>
                  </a:cubicBezTo>
                  <a:cubicBezTo>
                    <a:pt x="7205" y="16"/>
                    <a:pt x="7150" y="94"/>
                    <a:pt x="7167" y="175"/>
                  </a:cubicBezTo>
                  <a:lnTo>
                    <a:pt x="8045" y="5561"/>
                  </a:lnTo>
                  <a:cubicBezTo>
                    <a:pt x="7845" y="5586"/>
                    <a:pt x="7444" y="5626"/>
                    <a:pt x="6897" y="5626"/>
                  </a:cubicBezTo>
                  <a:cubicBezTo>
                    <a:pt x="5395" y="5626"/>
                    <a:pt x="2800" y="5322"/>
                    <a:pt x="295" y="3565"/>
                  </a:cubicBezTo>
                  <a:cubicBezTo>
                    <a:pt x="266" y="3546"/>
                    <a:pt x="238" y="3538"/>
                    <a:pt x="212" y="3538"/>
                  </a:cubicBezTo>
                  <a:cubicBezTo>
                    <a:pt x="89" y="3538"/>
                    <a:pt x="1" y="3713"/>
                    <a:pt x="127" y="3805"/>
                  </a:cubicBezTo>
                  <a:cubicBezTo>
                    <a:pt x="2693" y="5604"/>
                    <a:pt x="5353" y="5918"/>
                    <a:pt x="6900" y="5918"/>
                  </a:cubicBezTo>
                  <a:cubicBezTo>
                    <a:pt x="7719" y="5918"/>
                    <a:pt x="8226" y="5830"/>
                    <a:pt x="8241" y="5827"/>
                  </a:cubicBezTo>
                  <a:lnTo>
                    <a:pt x="8382" y="5802"/>
                  </a:lnTo>
                  <a:lnTo>
                    <a:pt x="7456" y="128"/>
                  </a:lnTo>
                  <a:cubicBezTo>
                    <a:pt x="7446" y="54"/>
                    <a:pt x="7383" y="1"/>
                    <a:pt x="73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16"/>
            <p:cNvSpPr/>
            <p:nvPr/>
          </p:nvSpPr>
          <p:spPr>
            <a:xfrm>
              <a:off x="5095875" y="3193025"/>
              <a:ext cx="164400" cy="111350"/>
            </a:xfrm>
            <a:custGeom>
              <a:rect b="b" l="l" r="r" t="t"/>
              <a:pathLst>
                <a:path extrusionOk="0" h="4454" w="6576">
                  <a:moveTo>
                    <a:pt x="6063" y="1"/>
                  </a:moveTo>
                  <a:cubicBezTo>
                    <a:pt x="6051" y="1"/>
                    <a:pt x="6038" y="2"/>
                    <a:pt x="6026" y="6"/>
                  </a:cubicBezTo>
                  <a:cubicBezTo>
                    <a:pt x="5946" y="27"/>
                    <a:pt x="5899" y="110"/>
                    <a:pt x="5923" y="190"/>
                  </a:cubicBezTo>
                  <a:cubicBezTo>
                    <a:pt x="5925" y="203"/>
                    <a:pt x="6271" y="1551"/>
                    <a:pt x="6165" y="3570"/>
                  </a:cubicBezTo>
                  <a:cubicBezTo>
                    <a:pt x="5928" y="3703"/>
                    <a:pt x="5015" y="4154"/>
                    <a:pt x="3542" y="4154"/>
                  </a:cubicBezTo>
                  <a:cubicBezTo>
                    <a:pt x="2637" y="4154"/>
                    <a:pt x="1520" y="3984"/>
                    <a:pt x="219" y="3466"/>
                  </a:cubicBezTo>
                  <a:cubicBezTo>
                    <a:pt x="201" y="3459"/>
                    <a:pt x="183" y="3455"/>
                    <a:pt x="165" y="3455"/>
                  </a:cubicBezTo>
                  <a:cubicBezTo>
                    <a:pt x="107" y="3455"/>
                    <a:pt x="52" y="3490"/>
                    <a:pt x="29" y="3548"/>
                  </a:cubicBezTo>
                  <a:cubicBezTo>
                    <a:pt x="0" y="3622"/>
                    <a:pt x="37" y="3707"/>
                    <a:pt x="111" y="3738"/>
                  </a:cubicBezTo>
                  <a:cubicBezTo>
                    <a:pt x="1465" y="4275"/>
                    <a:pt x="2621" y="4454"/>
                    <a:pt x="3559" y="4454"/>
                  </a:cubicBezTo>
                  <a:cubicBezTo>
                    <a:pt x="5332" y="4454"/>
                    <a:pt x="6326" y="3819"/>
                    <a:pt x="6387" y="3779"/>
                  </a:cubicBezTo>
                  <a:lnTo>
                    <a:pt x="6450" y="3738"/>
                  </a:lnTo>
                  <a:lnTo>
                    <a:pt x="6453" y="3665"/>
                  </a:lnTo>
                  <a:cubicBezTo>
                    <a:pt x="6575" y="1556"/>
                    <a:pt x="6222" y="173"/>
                    <a:pt x="6206" y="116"/>
                  </a:cubicBezTo>
                  <a:cubicBezTo>
                    <a:pt x="6190" y="47"/>
                    <a:pt x="6130" y="1"/>
                    <a:pt x="60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07" name="Google Shape;707;p16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08" name="Google Shape;708;p16"/>
          <p:cNvSpPr/>
          <p:nvPr/>
        </p:nvSpPr>
        <p:spPr>
          <a:xfrm rot="-2004035">
            <a:off x="375620" y="918715"/>
            <a:ext cx="675217" cy="675217"/>
          </a:xfrm>
          <a:prstGeom prst="mathPlus">
            <a:avLst>
              <a:gd fmla="val 23520" name="adj1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09" name="Google Shape;709;p16"/>
          <p:cNvGrpSpPr/>
          <p:nvPr/>
        </p:nvGrpSpPr>
        <p:grpSpPr>
          <a:xfrm flipH="1">
            <a:off x="8292964" y="3607714"/>
            <a:ext cx="494659" cy="420282"/>
            <a:chOff x="4021700" y="2078100"/>
            <a:chExt cx="294125" cy="249900"/>
          </a:xfrm>
        </p:grpSpPr>
        <p:sp>
          <p:nvSpPr>
            <p:cNvPr id="710" name="Google Shape;710;p16"/>
            <p:cNvSpPr/>
            <p:nvPr/>
          </p:nvSpPr>
          <p:spPr>
            <a:xfrm>
              <a:off x="4021700" y="2078100"/>
              <a:ext cx="294125" cy="249900"/>
            </a:xfrm>
            <a:custGeom>
              <a:rect b="b" l="l" r="r" t="t"/>
              <a:pathLst>
                <a:path extrusionOk="0" h="9996" w="11765">
                  <a:moveTo>
                    <a:pt x="8265" y="0"/>
                  </a:moveTo>
                  <a:cubicBezTo>
                    <a:pt x="7100" y="0"/>
                    <a:pt x="5986" y="668"/>
                    <a:pt x="5471" y="1798"/>
                  </a:cubicBezTo>
                  <a:lnTo>
                    <a:pt x="5021" y="2780"/>
                  </a:lnTo>
                  <a:lnTo>
                    <a:pt x="4156" y="2560"/>
                  </a:lnTo>
                  <a:cubicBezTo>
                    <a:pt x="3901" y="2494"/>
                    <a:pt x="3645" y="2463"/>
                    <a:pt x="3393" y="2463"/>
                  </a:cubicBezTo>
                  <a:cubicBezTo>
                    <a:pt x="2024" y="2463"/>
                    <a:pt x="777" y="3385"/>
                    <a:pt x="423" y="4771"/>
                  </a:cubicBezTo>
                  <a:cubicBezTo>
                    <a:pt x="1" y="6413"/>
                    <a:pt x="993" y="8085"/>
                    <a:pt x="2634" y="8505"/>
                  </a:cubicBezTo>
                  <a:lnTo>
                    <a:pt x="8456" y="9995"/>
                  </a:lnTo>
                  <a:lnTo>
                    <a:pt x="11048" y="4365"/>
                  </a:lnTo>
                  <a:cubicBezTo>
                    <a:pt x="11765" y="2824"/>
                    <a:pt x="11092" y="994"/>
                    <a:pt x="9547" y="283"/>
                  </a:cubicBezTo>
                  <a:cubicBezTo>
                    <a:pt x="9131" y="91"/>
                    <a:pt x="8695" y="0"/>
                    <a:pt x="82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16"/>
            <p:cNvSpPr/>
            <p:nvPr/>
          </p:nvSpPr>
          <p:spPr>
            <a:xfrm>
              <a:off x="4203075" y="2102450"/>
              <a:ext cx="72225" cy="36725"/>
            </a:xfrm>
            <a:custGeom>
              <a:rect b="b" l="l" r="r" t="t"/>
              <a:pathLst>
                <a:path extrusionOk="0" h="1469" w="2889">
                  <a:moveTo>
                    <a:pt x="621" y="0"/>
                  </a:moveTo>
                  <a:cubicBezTo>
                    <a:pt x="353" y="0"/>
                    <a:pt x="162" y="69"/>
                    <a:pt x="109" y="206"/>
                  </a:cubicBezTo>
                  <a:cubicBezTo>
                    <a:pt x="1" y="487"/>
                    <a:pt x="514" y="953"/>
                    <a:pt x="1249" y="1246"/>
                  </a:cubicBezTo>
                  <a:cubicBezTo>
                    <a:pt x="1626" y="1394"/>
                    <a:pt x="1989" y="1469"/>
                    <a:pt x="2268" y="1469"/>
                  </a:cubicBezTo>
                  <a:cubicBezTo>
                    <a:pt x="2536" y="1469"/>
                    <a:pt x="2728" y="1400"/>
                    <a:pt x="2781" y="1263"/>
                  </a:cubicBezTo>
                  <a:cubicBezTo>
                    <a:pt x="2889" y="981"/>
                    <a:pt x="2380" y="516"/>
                    <a:pt x="1640" y="223"/>
                  </a:cubicBezTo>
                  <a:cubicBezTo>
                    <a:pt x="1264" y="75"/>
                    <a:pt x="901" y="0"/>
                    <a:pt x="6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12" name="Google Shape;712;p16"/>
          <p:cNvSpPr txBox="1"/>
          <p:nvPr>
            <p:ph idx="2" type="ctrTitle"/>
          </p:nvPr>
        </p:nvSpPr>
        <p:spPr>
          <a:xfrm flipH="1">
            <a:off x="713119" y="2571750"/>
            <a:ext cx="2355600" cy="33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713" name="Google Shape;713;p16"/>
          <p:cNvSpPr txBox="1"/>
          <p:nvPr>
            <p:ph idx="1" type="subTitle"/>
          </p:nvPr>
        </p:nvSpPr>
        <p:spPr>
          <a:xfrm flipH="1">
            <a:off x="712969" y="2797050"/>
            <a:ext cx="2355900" cy="86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14" name="Google Shape;714;p16"/>
          <p:cNvSpPr txBox="1"/>
          <p:nvPr>
            <p:ph idx="3" type="ctrTitle"/>
          </p:nvPr>
        </p:nvSpPr>
        <p:spPr>
          <a:xfrm flipH="1">
            <a:off x="3394191" y="2571750"/>
            <a:ext cx="2355600" cy="33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715" name="Google Shape;715;p16"/>
          <p:cNvSpPr txBox="1"/>
          <p:nvPr>
            <p:ph idx="4" type="subTitle"/>
          </p:nvPr>
        </p:nvSpPr>
        <p:spPr>
          <a:xfrm flipH="1">
            <a:off x="3394041" y="2797050"/>
            <a:ext cx="2355900" cy="86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16" name="Google Shape;716;p16"/>
          <p:cNvSpPr txBox="1"/>
          <p:nvPr>
            <p:ph idx="5" type="ctrTitle"/>
          </p:nvPr>
        </p:nvSpPr>
        <p:spPr>
          <a:xfrm flipH="1">
            <a:off x="6075125" y="2571750"/>
            <a:ext cx="2355600" cy="33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717" name="Google Shape;717;p16"/>
          <p:cNvSpPr txBox="1"/>
          <p:nvPr>
            <p:ph idx="6" type="subTitle"/>
          </p:nvPr>
        </p:nvSpPr>
        <p:spPr>
          <a:xfrm flipH="1">
            <a:off x="6075125" y="2797050"/>
            <a:ext cx="2355600" cy="86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18" name="Google Shape;718;p16"/>
          <p:cNvSpPr txBox="1"/>
          <p:nvPr>
            <p:ph hasCustomPrompt="1" idx="7" type="title"/>
          </p:nvPr>
        </p:nvSpPr>
        <p:spPr>
          <a:xfrm>
            <a:off x="1394869" y="1924575"/>
            <a:ext cx="992100" cy="42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highlight>
                  <a:schemeClr val="accent1"/>
                </a:highlight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highlight>
                  <a:schemeClr val="accent1"/>
                </a:highlight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highlight>
                  <a:schemeClr val="accent1"/>
                </a:highlight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highlight>
                  <a:schemeClr val="accent1"/>
                </a:highlight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highlight>
                  <a:schemeClr val="accent1"/>
                </a:highlight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highlight>
                  <a:schemeClr val="accent1"/>
                </a:highlight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highlight>
                  <a:schemeClr val="accent1"/>
                </a:highlight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highlight>
                  <a:schemeClr val="accent1"/>
                </a:highlight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719" name="Google Shape;719;p16"/>
          <p:cNvSpPr txBox="1"/>
          <p:nvPr>
            <p:ph hasCustomPrompt="1" idx="8" type="title"/>
          </p:nvPr>
        </p:nvSpPr>
        <p:spPr>
          <a:xfrm>
            <a:off x="4075041" y="1924575"/>
            <a:ext cx="993900" cy="42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highlight>
                  <a:schemeClr val="accent1"/>
                </a:highlight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highlight>
                  <a:schemeClr val="accent1"/>
                </a:highlight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highlight>
                  <a:schemeClr val="accent1"/>
                </a:highlight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highlight>
                  <a:schemeClr val="accent1"/>
                </a:highlight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highlight>
                  <a:schemeClr val="accent1"/>
                </a:highlight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highlight>
                  <a:schemeClr val="accent1"/>
                </a:highlight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highlight>
                  <a:schemeClr val="accent1"/>
                </a:highlight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highlight>
                  <a:schemeClr val="accent1"/>
                </a:highlight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720" name="Google Shape;720;p16"/>
          <p:cNvSpPr txBox="1"/>
          <p:nvPr>
            <p:ph hasCustomPrompt="1" idx="9" type="title"/>
          </p:nvPr>
        </p:nvSpPr>
        <p:spPr>
          <a:xfrm>
            <a:off x="6755975" y="1924575"/>
            <a:ext cx="993900" cy="42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highlight>
                  <a:schemeClr val="accent1"/>
                </a:highlight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highlight>
                  <a:schemeClr val="accent1"/>
                </a:highlight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highlight>
                  <a:schemeClr val="accent1"/>
                </a:highlight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highlight>
                  <a:schemeClr val="accent1"/>
                </a:highlight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highlight>
                  <a:schemeClr val="accent1"/>
                </a:highlight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highlight>
                  <a:schemeClr val="accent1"/>
                </a:highlight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highlight>
                  <a:schemeClr val="accent1"/>
                </a:highlight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highlight>
                  <a:schemeClr val="accent1"/>
                </a:highlight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ONLY_1_2_1">
    <p:spTree>
      <p:nvGrpSpPr>
        <p:cNvPr id="72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2" name="Google Shape;722;p17"/>
          <p:cNvGrpSpPr/>
          <p:nvPr/>
        </p:nvGrpSpPr>
        <p:grpSpPr>
          <a:xfrm flipH="1" rot="1086942">
            <a:off x="-1061168" y="2949201"/>
            <a:ext cx="2215237" cy="1900341"/>
            <a:chOff x="4770475" y="2910125"/>
            <a:chExt cx="548975" cy="470975"/>
          </a:xfrm>
        </p:grpSpPr>
        <p:sp>
          <p:nvSpPr>
            <p:cNvPr id="723" name="Google Shape;723;p17"/>
            <p:cNvSpPr/>
            <p:nvPr/>
          </p:nvSpPr>
          <p:spPr>
            <a:xfrm>
              <a:off x="4770475" y="2910125"/>
              <a:ext cx="544425" cy="467275"/>
            </a:xfrm>
            <a:custGeom>
              <a:rect b="b" l="l" r="r" t="t"/>
              <a:pathLst>
                <a:path extrusionOk="0" h="18691" w="21777">
                  <a:moveTo>
                    <a:pt x="6408" y="1"/>
                  </a:moveTo>
                  <a:cubicBezTo>
                    <a:pt x="6407" y="1"/>
                    <a:pt x="1" y="16224"/>
                    <a:pt x="21776" y="18691"/>
                  </a:cubicBezTo>
                  <a:cubicBezTo>
                    <a:pt x="21776" y="18691"/>
                    <a:pt x="21505" y="7964"/>
                    <a:pt x="16038" y="5163"/>
                  </a:cubicBezTo>
                  <a:cubicBezTo>
                    <a:pt x="10571" y="2364"/>
                    <a:pt x="6408" y="1"/>
                    <a:pt x="64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17"/>
            <p:cNvSpPr/>
            <p:nvPr/>
          </p:nvSpPr>
          <p:spPr>
            <a:xfrm>
              <a:off x="4957150" y="2968125"/>
              <a:ext cx="362300" cy="412975"/>
            </a:xfrm>
            <a:custGeom>
              <a:rect b="b" l="l" r="r" t="t"/>
              <a:pathLst>
                <a:path extrusionOk="0" h="16519" w="14492">
                  <a:moveTo>
                    <a:pt x="169" y="1"/>
                  </a:moveTo>
                  <a:cubicBezTo>
                    <a:pt x="147" y="1"/>
                    <a:pt x="123" y="6"/>
                    <a:pt x="102" y="18"/>
                  </a:cubicBezTo>
                  <a:cubicBezTo>
                    <a:pt x="29" y="54"/>
                    <a:pt x="1" y="143"/>
                    <a:pt x="37" y="215"/>
                  </a:cubicBezTo>
                  <a:cubicBezTo>
                    <a:pt x="62" y="261"/>
                    <a:pt x="2445" y="4825"/>
                    <a:pt x="6980" y="8150"/>
                  </a:cubicBezTo>
                  <a:cubicBezTo>
                    <a:pt x="11459" y="11432"/>
                    <a:pt x="14153" y="16390"/>
                    <a:pt x="14180" y="16441"/>
                  </a:cubicBezTo>
                  <a:cubicBezTo>
                    <a:pt x="14205" y="16488"/>
                    <a:pt x="14254" y="16517"/>
                    <a:pt x="14309" y="16517"/>
                  </a:cubicBezTo>
                  <a:lnTo>
                    <a:pt x="14309" y="16519"/>
                  </a:lnTo>
                  <a:cubicBezTo>
                    <a:pt x="14419" y="16519"/>
                    <a:pt x="14492" y="16399"/>
                    <a:pt x="14438" y="16302"/>
                  </a:cubicBezTo>
                  <a:cubicBezTo>
                    <a:pt x="14412" y="16251"/>
                    <a:pt x="11689" y="11238"/>
                    <a:pt x="7153" y="7915"/>
                  </a:cubicBezTo>
                  <a:cubicBezTo>
                    <a:pt x="2676" y="4633"/>
                    <a:pt x="322" y="126"/>
                    <a:pt x="299" y="80"/>
                  </a:cubicBezTo>
                  <a:cubicBezTo>
                    <a:pt x="273" y="30"/>
                    <a:pt x="222" y="1"/>
                    <a:pt x="1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17"/>
            <p:cNvSpPr/>
            <p:nvPr/>
          </p:nvSpPr>
          <p:spPr>
            <a:xfrm>
              <a:off x="4919050" y="2973625"/>
              <a:ext cx="128300" cy="116150"/>
            </a:xfrm>
            <a:custGeom>
              <a:rect b="b" l="l" r="r" t="t"/>
              <a:pathLst>
                <a:path extrusionOk="0" h="4646" w="5132">
                  <a:moveTo>
                    <a:pt x="4151" y="1"/>
                  </a:moveTo>
                  <a:cubicBezTo>
                    <a:pt x="4143" y="1"/>
                    <a:pt x="4135" y="2"/>
                    <a:pt x="4126" y="3"/>
                  </a:cubicBezTo>
                  <a:cubicBezTo>
                    <a:pt x="4046" y="18"/>
                    <a:pt x="3993" y="94"/>
                    <a:pt x="4008" y="174"/>
                  </a:cubicBezTo>
                  <a:lnTo>
                    <a:pt x="4769" y="4288"/>
                  </a:lnTo>
                  <a:cubicBezTo>
                    <a:pt x="4143" y="4143"/>
                    <a:pt x="2181" y="3549"/>
                    <a:pt x="316" y="1464"/>
                  </a:cubicBezTo>
                  <a:cubicBezTo>
                    <a:pt x="284" y="1428"/>
                    <a:pt x="246" y="1413"/>
                    <a:pt x="210" y="1413"/>
                  </a:cubicBezTo>
                  <a:cubicBezTo>
                    <a:pt x="99" y="1413"/>
                    <a:pt x="1" y="1551"/>
                    <a:pt x="98" y="1660"/>
                  </a:cubicBezTo>
                  <a:cubicBezTo>
                    <a:pt x="2418" y="4254"/>
                    <a:pt x="4829" y="4605"/>
                    <a:pt x="4932" y="4618"/>
                  </a:cubicBezTo>
                  <a:lnTo>
                    <a:pt x="5131" y="4645"/>
                  </a:lnTo>
                  <a:lnTo>
                    <a:pt x="4295" y="121"/>
                  </a:lnTo>
                  <a:cubicBezTo>
                    <a:pt x="4284" y="49"/>
                    <a:pt x="4220" y="1"/>
                    <a:pt x="41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17"/>
            <p:cNvSpPr/>
            <p:nvPr/>
          </p:nvSpPr>
          <p:spPr>
            <a:xfrm>
              <a:off x="4949950" y="3044850"/>
              <a:ext cx="191550" cy="127325"/>
            </a:xfrm>
            <a:custGeom>
              <a:rect b="b" l="l" r="r" t="t"/>
              <a:pathLst>
                <a:path extrusionOk="0" h="5093" w="7662">
                  <a:moveTo>
                    <a:pt x="5871" y="1"/>
                  </a:moveTo>
                  <a:cubicBezTo>
                    <a:pt x="5856" y="1"/>
                    <a:pt x="5841" y="3"/>
                    <a:pt x="5826" y="8"/>
                  </a:cubicBezTo>
                  <a:cubicBezTo>
                    <a:pt x="5748" y="35"/>
                    <a:pt x="5708" y="116"/>
                    <a:pt x="5733" y="194"/>
                  </a:cubicBezTo>
                  <a:lnTo>
                    <a:pt x="7264" y="4796"/>
                  </a:lnTo>
                  <a:cubicBezTo>
                    <a:pt x="7227" y="4797"/>
                    <a:pt x="7183" y="4798"/>
                    <a:pt x="7135" y="4798"/>
                  </a:cubicBezTo>
                  <a:cubicBezTo>
                    <a:pt x="6214" y="4798"/>
                    <a:pt x="3397" y="4596"/>
                    <a:pt x="251" y="2391"/>
                  </a:cubicBezTo>
                  <a:cubicBezTo>
                    <a:pt x="225" y="2373"/>
                    <a:pt x="196" y="2365"/>
                    <a:pt x="167" y="2365"/>
                  </a:cubicBezTo>
                  <a:cubicBezTo>
                    <a:pt x="121" y="2365"/>
                    <a:pt x="76" y="2386"/>
                    <a:pt x="48" y="2427"/>
                  </a:cubicBezTo>
                  <a:cubicBezTo>
                    <a:pt x="0" y="2493"/>
                    <a:pt x="17" y="2585"/>
                    <a:pt x="84" y="2630"/>
                  </a:cubicBezTo>
                  <a:cubicBezTo>
                    <a:pt x="3272" y="4865"/>
                    <a:pt x="6073" y="5093"/>
                    <a:pt x="7084" y="5093"/>
                  </a:cubicBezTo>
                  <a:cubicBezTo>
                    <a:pt x="7316" y="5093"/>
                    <a:pt x="7453" y="5081"/>
                    <a:pt x="7479" y="5080"/>
                  </a:cubicBezTo>
                  <a:lnTo>
                    <a:pt x="7662" y="5061"/>
                  </a:lnTo>
                  <a:lnTo>
                    <a:pt x="6010" y="101"/>
                  </a:lnTo>
                  <a:cubicBezTo>
                    <a:pt x="5990" y="40"/>
                    <a:pt x="5932" y="1"/>
                    <a:pt x="58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17"/>
            <p:cNvSpPr/>
            <p:nvPr/>
          </p:nvSpPr>
          <p:spPr>
            <a:xfrm>
              <a:off x="5003300" y="3091825"/>
              <a:ext cx="209550" cy="147950"/>
            </a:xfrm>
            <a:custGeom>
              <a:rect b="b" l="l" r="r" t="t"/>
              <a:pathLst>
                <a:path extrusionOk="0" h="5918" w="8382">
                  <a:moveTo>
                    <a:pt x="7311" y="1"/>
                  </a:moveTo>
                  <a:cubicBezTo>
                    <a:pt x="7303" y="1"/>
                    <a:pt x="7295" y="1"/>
                    <a:pt x="7287" y="3"/>
                  </a:cubicBezTo>
                  <a:cubicBezTo>
                    <a:pt x="7205" y="16"/>
                    <a:pt x="7150" y="94"/>
                    <a:pt x="7167" y="175"/>
                  </a:cubicBezTo>
                  <a:lnTo>
                    <a:pt x="8045" y="5561"/>
                  </a:lnTo>
                  <a:cubicBezTo>
                    <a:pt x="7845" y="5586"/>
                    <a:pt x="7444" y="5626"/>
                    <a:pt x="6897" y="5626"/>
                  </a:cubicBezTo>
                  <a:cubicBezTo>
                    <a:pt x="5395" y="5626"/>
                    <a:pt x="2800" y="5322"/>
                    <a:pt x="295" y="3565"/>
                  </a:cubicBezTo>
                  <a:cubicBezTo>
                    <a:pt x="266" y="3546"/>
                    <a:pt x="238" y="3538"/>
                    <a:pt x="212" y="3538"/>
                  </a:cubicBezTo>
                  <a:cubicBezTo>
                    <a:pt x="89" y="3538"/>
                    <a:pt x="1" y="3713"/>
                    <a:pt x="127" y="3805"/>
                  </a:cubicBezTo>
                  <a:cubicBezTo>
                    <a:pt x="2693" y="5604"/>
                    <a:pt x="5353" y="5918"/>
                    <a:pt x="6900" y="5918"/>
                  </a:cubicBezTo>
                  <a:cubicBezTo>
                    <a:pt x="7719" y="5918"/>
                    <a:pt x="8226" y="5830"/>
                    <a:pt x="8241" y="5827"/>
                  </a:cubicBezTo>
                  <a:lnTo>
                    <a:pt x="8382" y="5802"/>
                  </a:lnTo>
                  <a:lnTo>
                    <a:pt x="7456" y="128"/>
                  </a:lnTo>
                  <a:cubicBezTo>
                    <a:pt x="7446" y="54"/>
                    <a:pt x="7383" y="1"/>
                    <a:pt x="73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17"/>
            <p:cNvSpPr/>
            <p:nvPr/>
          </p:nvSpPr>
          <p:spPr>
            <a:xfrm>
              <a:off x="5095875" y="3193025"/>
              <a:ext cx="164400" cy="111350"/>
            </a:xfrm>
            <a:custGeom>
              <a:rect b="b" l="l" r="r" t="t"/>
              <a:pathLst>
                <a:path extrusionOk="0" h="4454" w="6576">
                  <a:moveTo>
                    <a:pt x="6063" y="1"/>
                  </a:moveTo>
                  <a:cubicBezTo>
                    <a:pt x="6051" y="1"/>
                    <a:pt x="6038" y="2"/>
                    <a:pt x="6026" y="6"/>
                  </a:cubicBezTo>
                  <a:cubicBezTo>
                    <a:pt x="5946" y="27"/>
                    <a:pt x="5899" y="110"/>
                    <a:pt x="5923" y="190"/>
                  </a:cubicBezTo>
                  <a:cubicBezTo>
                    <a:pt x="5925" y="203"/>
                    <a:pt x="6271" y="1551"/>
                    <a:pt x="6165" y="3570"/>
                  </a:cubicBezTo>
                  <a:cubicBezTo>
                    <a:pt x="5928" y="3703"/>
                    <a:pt x="5015" y="4154"/>
                    <a:pt x="3542" y="4154"/>
                  </a:cubicBezTo>
                  <a:cubicBezTo>
                    <a:pt x="2637" y="4154"/>
                    <a:pt x="1520" y="3984"/>
                    <a:pt x="219" y="3466"/>
                  </a:cubicBezTo>
                  <a:cubicBezTo>
                    <a:pt x="201" y="3459"/>
                    <a:pt x="183" y="3455"/>
                    <a:pt x="165" y="3455"/>
                  </a:cubicBezTo>
                  <a:cubicBezTo>
                    <a:pt x="107" y="3455"/>
                    <a:pt x="52" y="3490"/>
                    <a:pt x="29" y="3548"/>
                  </a:cubicBezTo>
                  <a:cubicBezTo>
                    <a:pt x="0" y="3622"/>
                    <a:pt x="37" y="3707"/>
                    <a:pt x="111" y="3738"/>
                  </a:cubicBezTo>
                  <a:cubicBezTo>
                    <a:pt x="1465" y="4275"/>
                    <a:pt x="2621" y="4454"/>
                    <a:pt x="3559" y="4454"/>
                  </a:cubicBezTo>
                  <a:cubicBezTo>
                    <a:pt x="5332" y="4454"/>
                    <a:pt x="6326" y="3819"/>
                    <a:pt x="6387" y="3779"/>
                  </a:cubicBezTo>
                  <a:lnTo>
                    <a:pt x="6450" y="3738"/>
                  </a:lnTo>
                  <a:lnTo>
                    <a:pt x="6453" y="3665"/>
                  </a:lnTo>
                  <a:cubicBezTo>
                    <a:pt x="6575" y="1556"/>
                    <a:pt x="6222" y="173"/>
                    <a:pt x="6206" y="116"/>
                  </a:cubicBezTo>
                  <a:cubicBezTo>
                    <a:pt x="6190" y="47"/>
                    <a:pt x="6130" y="1"/>
                    <a:pt x="60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29" name="Google Shape;729;p17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30" name="Google Shape;730;p17"/>
          <p:cNvSpPr/>
          <p:nvPr/>
        </p:nvSpPr>
        <p:spPr>
          <a:xfrm rot="-2002575">
            <a:off x="394215" y="1376539"/>
            <a:ext cx="638026" cy="638026"/>
          </a:xfrm>
          <a:prstGeom prst="mathPlus">
            <a:avLst>
              <a:gd fmla="val 23520" name="adj1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31" name="Google Shape;731;p17"/>
          <p:cNvGrpSpPr/>
          <p:nvPr/>
        </p:nvGrpSpPr>
        <p:grpSpPr>
          <a:xfrm>
            <a:off x="8148504" y="3435444"/>
            <a:ext cx="564544" cy="479708"/>
            <a:chOff x="4021700" y="2078100"/>
            <a:chExt cx="294125" cy="249900"/>
          </a:xfrm>
        </p:grpSpPr>
        <p:sp>
          <p:nvSpPr>
            <p:cNvPr id="732" name="Google Shape;732;p17"/>
            <p:cNvSpPr/>
            <p:nvPr/>
          </p:nvSpPr>
          <p:spPr>
            <a:xfrm>
              <a:off x="4021700" y="2078100"/>
              <a:ext cx="294125" cy="249900"/>
            </a:xfrm>
            <a:custGeom>
              <a:rect b="b" l="l" r="r" t="t"/>
              <a:pathLst>
                <a:path extrusionOk="0" h="9996" w="11765">
                  <a:moveTo>
                    <a:pt x="8265" y="0"/>
                  </a:moveTo>
                  <a:cubicBezTo>
                    <a:pt x="7100" y="0"/>
                    <a:pt x="5986" y="668"/>
                    <a:pt x="5471" y="1798"/>
                  </a:cubicBezTo>
                  <a:lnTo>
                    <a:pt x="5021" y="2780"/>
                  </a:lnTo>
                  <a:lnTo>
                    <a:pt x="4156" y="2560"/>
                  </a:lnTo>
                  <a:cubicBezTo>
                    <a:pt x="3901" y="2494"/>
                    <a:pt x="3645" y="2463"/>
                    <a:pt x="3393" y="2463"/>
                  </a:cubicBezTo>
                  <a:cubicBezTo>
                    <a:pt x="2024" y="2463"/>
                    <a:pt x="777" y="3385"/>
                    <a:pt x="423" y="4771"/>
                  </a:cubicBezTo>
                  <a:cubicBezTo>
                    <a:pt x="1" y="6413"/>
                    <a:pt x="993" y="8085"/>
                    <a:pt x="2634" y="8505"/>
                  </a:cubicBezTo>
                  <a:lnTo>
                    <a:pt x="8456" y="9995"/>
                  </a:lnTo>
                  <a:lnTo>
                    <a:pt x="11048" y="4365"/>
                  </a:lnTo>
                  <a:cubicBezTo>
                    <a:pt x="11765" y="2824"/>
                    <a:pt x="11092" y="994"/>
                    <a:pt x="9547" y="283"/>
                  </a:cubicBezTo>
                  <a:cubicBezTo>
                    <a:pt x="9131" y="91"/>
                    <a:pt x="8695" y="0"/>
                    <a:pt x="82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17"/>
            <p:cNvSpPr/>
            <p:nvPr/>
          </p:nvSpPr>
          <p:spPr>
            <a:xfrm>
              <a:off x="4203075" y="2102450"/>
              <a:ext cx="72225" cy="36725"/>
            </a:xfrm>
            <a:custGeom>
              <a:rect b="b" l="l" r="r" t="t"/>
              <a:pathLst>
                <a:path extrusionOk="0" h="1469" w="2889">
                  <a:moveTo>
                    <a:pt x="621" y="0"/>
                  </a:moveTo>
                  <a:cubicBezTo>
                    <a:pt x="353" y="0"/>
                    <a:pt x="162" y="69"/>
                    <a:pt x="109" y="206"/>
                  </a:cubicBezTo>
                  <a:cubicBezTo>
                    <a:pt x="1" y="487"/>
                    <a:pt x="514" y="953"/>
                    <a:pt x="1249" y="1246"/>
                  </a:cubicBezTo>
                  <a:cubicBezTo>
                    <a:pt x="1626" y="1394"/>
                    <a:pt x="1989" y="1469"/>
                    <a:pt x="2268" y="1469"/>
                  </a:cubicBezTo>
                  <a:cubicBezTo>
                    <a:pt x="2536" y="1469"/>
                    <a:pt x="2728" y="1400"/>
                    <a:pt x="2781" y="1263"/>
                  </a:cubicBezTo>
                  <a:cubicBezTo>
                    <a:pt x="2889" y="981"/>
                    <a:pt x="2380" y="516"/>
                    <a:pt x="1640" y="223"/>
                  </a:cubicBezTo>
                  <a:cubicBezTo>
                    <a:pt x="1264" y="75"/>
                    <a:pt x="901" y="0"/>
                    <a:pt x="6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4" name="Google Shape;734;p17"/>
          <p:cNvGrpSpPr/>
          <p:nvPr/>
        </p:nvGrpSpPr>
        <p:grpSpPr>
          <a:xfrm flipH="1" rot="-6222710">
            <a:off x="8177112" y="3786549"/>
            <a:ext cx="2215225" cy="1900331"/>
            <a:chOff x="4770475" y="2910125"/>
            <a:chExt cx="548975" cy="470975"/>
          </a:xfrm>
        </p:grpSpPr>
        <p:sp>
          <p:nvSpPr>
            <p:cNvPr id="735" name="Google Shape;735;p17"/>
            <p:cNvSpPr/>
            <p:nvPr/>
          </p:nvSpPr>
          <p:spPr>
            <a:xfrm>
              <a:off x="4770475" y="2910125"/>
              <a:ext cx="544425" cy="467275"/>
            </a:xfrm>
            <a:custGeom>
              <a:rect b="b" l="l" r="r" t="t"/>
              <a:pathLst>
                <a:path extrusionOk="0" h="18691" w="21777">
                  <a:moveTo>
                    <a:pt x="6408" y="1"/>
                  </a:moveTo>
                  <a:cubicBezTo>
                    <a:pt x="6407" y="1"/>
                    <a:pt x="1" y="16224"/>
                    <a:pt x="21776" y="18691"/>
                  </a:cubicBezTo>
                  <a:cubicBezTo>
                    <a:pt x="21776" y="18691"/>
                    <a:pt x="21505" y="7964"/>
                    <a:pt x="16038" y="5163"/>
                  </a:cubicBezTo>
                  <a:cubicBezTo>
                    <a:pt x="10571" y="2364"/>
                    <a:pt x="6408" y="1"/>
                    <a:pt x="64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17"/>
            <p:cNvSpPr/>
            <p:nvPr/>
          </p:nvSpPr>
          <p:spPr>
            <a:xfrm>
              <a:off x="4957150" y="2968125"/>
              <a:ext cx="362300" cy="412975"/>
            </a:xfrm>
            <a:custGeom>
              <a:rect b="b" l="l" r="r" t="t"/>
              <a:pathLst>
                <a:path extrusionOk="0" h="16519" w="14492">
                  <a:moveTo>
                    <a:pt x="169" y="1"/>
                  </a:moveTo>
                  <a:cubicBezTo>
                    <a:pt x="147" y="1"/>
                    <a:pt x="123" y="6"/>
                    <a:pt x="102" y="18"/>
                  </a:cubicBezTo>
                  <a:cubicBezTo>
                    <a:pt x="29" y="54"/>
                    <a:pt x="1" y="143"/>
                    <a:pt x="37" y="215"/>
                  </a:cubicBezTo>
                  <a:cubicBezTo>
                    <a:pt x="62" y="261"/>
                    <a:pt x="2445" y="4825"/>
                    <a:pt x="6980" y="8150"/>
                  </a:cubicBezTo>
                  <a:cubicBezTo>
                    <a:pt x="11459" y="11432"/>
                    <a:pt x="14153" y="16390"/>
                    <a:pt x="14180" y="16441"/>
                  </a:cubicBezTo>
                  <a:cubicBezTo>
                    <a:pt x="14205" y="16488"/>
                    <a:pt x="14254" y="16517"/>
                    <a:pt x="14309" y="16517"/>
                  </a:cubicBezTo>
                  <a:lnTo>
                    <a:pt x="14309" y="16519"/>
                  </a:lnTo>
                  <a:cubicBezTo>
                    <a:pt x="14419" y="16519"/>
                    <a:pt x="14492" y="16399"/>
                    <a:pt x="14438" y="16302"/>
                  </a:cubicBezTo>
                  <a:cubicBezTo>
                    <a:pt x="14412" y="16251"/>
                    <a:pt x="11689" y="11238"/>
                    <a:pt x="7153" y="7915"/>
                  </a:cubicBezTo>
                  <a:cubicBezTo>
                    <a:pt x="2676" y="4633"/>
                    <a:pt x="322" y="126"/>
                    <a:pt x="299" y="80"/>
                  </a:cubicBezTo>
                  <a:cubicBezTo>
                    <a:pt x="273" y="30"/>
                    <a:pt x="222" y="1"/>
                    <a:pt x="1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17"/>
            <p:cNvSpPr/>
            <p:nvPr/>
          </p:nvSpPr>
          <p:spPr>
            <a:xfrm>
              <a:off x="4919050" y="2973625"/>
              <a:ext cx="128300" cy="116150"/>
            </a:xfrm>
            <a:custGeom>
              <a:rect b="b" l="l" r="r" t="t"/>
              <a:pathLst>
                <a:path extrusionOk="0" h="4646" w="5132">
                  <a:moveTo>
                    <a:pt x="4151" y="1"/>
                  </a:moveTo>
                  <a:cubicBezTo>
                    <a:pt x="4143" y="1"/>
                    <a:pt x="4135" y="2"/>
                    <a:pt x="4126" y="3"/>
                  </a:cubicBezTo>
                  <a:cubicBezTo>
                    <a:pt x="4046" y="18"/>
                    <a:pt x="3993" y="94"/>
                    <a:pt x="4008" y="174"/>
                  </a:cubicBezTo>
                  <a:lnTo>
                    <a:pt x="4769" y="4288"/>
                  </a:lnTo>
                  <a:cubicBezTo>
                    <a:pt x="4143" y="4143"/>
                    <a:pt x="2181" y="3549"/>
                    <a:pt x="316" y="1464"/>
                  </a:cubicBezTo>
                  <a:cubicBezTo>
                    <a:pt x="284" y="1428"/>
                    <a:pt x="246" y="1413"/>
                    <a:pt x="210" y="1413"/>
                  </a:cubicBezTo>
                  <a:cubicBezTo>
                    <a:pt x="99" y="1413"/>
                    <a:pt x="1" y="1551"/>
                    <a:pt x="98" y="1660"/>
                  </a:cubicBezTo>
                  <a:cubicBezTo>
                    <a:pt x="2418" y="4254"/>
                    <a:pt x="4829" y="4605"/>
                    <a:pt x="4932" y="4618"/>
                  </a:cubicBezTo>
                  <a:lnTo>
                    <a:pt x="5131" y="4645"/>
                  </a:lnTo>
                  <a:lnTo>
                    <a:pt x="4295" y="121"/>
                  </a:lnTo>
                  <a:cubicBezTo>
                    <a:pt x="4284" y="49"/>
                    <a:pt x="4220" y="1"/>
                    <a:pt x="41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17"/>
            <p:cNvSpPr/>
            <p:nvPr/>
          </p:nvSpPr>
          <p:spPr>
            <a:xfrm>
              <a:off x="4949950" y="3044850"/>
              <a:ext cx="191550" cy="127325"/>
            </a:xfrm>
            <a:custGeom>
              <a:rect b="b" l="l" r="r" t="t"/>
              <a:pathLst>
                <a:path extrusionOk="0" h="5093" w="7662">
                  <a:moveTo>
                    <a:pt x="5871" y="1"/>
                  </a:moveTo>
                  <a:cubicBezTo>
                    <a:pt x="5856" y="1"/>
                    <a:pt x="5841" y="3"/>
                    <a:pt x="5826" y="8"/>
                  </a:cubicBezTo>
                  <a:cubicBezTo>
                    <a:pt x="5748" y="35"/>
                    <a:pt x="5708" y="116"/>
                    <a:pt x="5733" y="194"/>
                  </a:cubicBezTo>
                  <a:lnTo>
                    <a:pt x="7264" y="4796"/>
                  </a:lnTo>
                  <a:cubicBezTo>
                    <a:pt x="7227" y="4797"/>
                    <a:pt x="7183" y="4798"/>
                    <a:pt x="7135" y="4798"/>
                  </a:cubicBezTo>
                  <a:cubicBezTo>
                    <a:pt x="6214" y="4798"/>
                    <a:pt x="3397" y="4596"/>
                    <a:pt x="251" y="2391"/>
                  </a:cubicBezTo>
                  <a:cubicBezTo>
                    <a:pt x="225" y="2373"/>
                    <a:pt x="196" y="2365"/>
                    <a:pt x="167" y="2365"/>
                  </a:cubicBezTo>
                  <a:cubicBezTo>
                    <a:pt x="121" y="2365"/>
                    <a:pt x="76" y="2386"/>
                    <a:pt x="48" y="2427"/>
                  </a:cubicBezTo>
                  <a:cubicBezTo>
                    <a:pt x="0" y="2493"/>
                    <a:pt x="17" y="2585"/>
                    <a:pt x="84" y="2630"/>
                  </a:cubicBezTo>
                  <a:cubicBezTo>
                    <a:pt x="3272" y="4865"/>
                    <a:pt x="6073" y="5093"/>
                    <a:pt x="7084" y="5093"/>
                  </a:cubicBezTo>
                  <a:cubicBezTo>
                    <a:pt x="7316" y="5093"/>
                    <a:pt x="7453" y="5081"/>
                    <a:pt x="7479" y="5080"/>
                  </a:cubicBezTo>
                  <a:lnTo>
                    <a:pt x="7662" y="5061"/>
                  </a:lnTo>
                  <a:lnTo>
                    <a:pt x="6010" y="101"/>
                  </a:lnTo>
                  <a:cubicBezTo>
                    <a:pt x="5990" y="40"/>
                    <a:pt x="5932" y="1"/>
                    <a:pt x="58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17"/>
            <p:cNvSpPr/>
            <p:nvPr/>
          </p:nvSpPr>
          <p:spPr>
            <a:xfrm>
              <a:off x="5003300" y="3091825"/>
              <a:ext cx="209550" cy="147950"/>
            </a:xfrm>
            <a:custGeom>
              <a:rect b="b" l="l" r="r" t="t"/>
              <a:pathLst>
                <a:path extrusionOk="0" h="5918" w="8382">
                  <a:moveTo>
                    <a:pt x="7311" y="1"/>
                  </a:moveTo>
                  <a:cubicBezTo>
                    <a:pt x="7303" y="1"/>
                    <a:pt x="7295" y="1"/>
                    <a:pt x="7287" y="3"/>
                  </a:cubicBezTo>
                  <a:cubicBezTo>
                    <a:pt x="7205" y="16"/>
                    <a:pt x="7150" y="94"/>
                    <a:pt x="7167" y="175"/>
                  </a:cubicBezTo>
                  <a:lnTo>
                    <a:pt x="8045" y="5561"/>
                  </a:lnTo>
                  <a:cubicBezTo>
                    <a:pt x="7845" y="5586"/>
                    <a:pt x="7444" y="5626"/>
                    <a:pt x="6897" y="5626"/>
                  </a:cubicBezTo>
                  <a:cubicBezTo>
                    <a:pt x="5395" y="5626"/>
                    <a:pt x="2800" y="5322"/>
                    <a:pt x="295" y="3565"/>
                  </a:cubicBezTo>
                  <a:cubicBezTo>
                    <a:pt x="266" y="3546"/>
                    <a:pt x="238" y="3538"/>
                    <a:pt x="212" y="3538"/>
                  </a:cubicBezTo>
                  <a:cubicBezTo>
                    <a:pt x="89" y="3538"/>
                    <a:pt x="1" y="3713"/>
                    <a:pt x="127" y="3805"/>
                  </a:cubicBezTo>
                  <a:cubicBezTo>
                    <a:pt x="2693" y="5604"/>
                    <a:pt x="5353" y="5918"/>
                    <a:pt x="6900" y="5918"/>
                  </a:cubicBezTo>
                  <a:cubicBezTo>
                    <a:pt x="7719" y="5918"/>
                    <a:pt x="8226" y="5830"/>
                    <a:pt x="8241" y="5827"/>
                  </a:cubicBezTo>
                  <a:lnTo>
                    <a:pt x="8382" y="5802"/>
                  </a:lnTo>
                  <a:lnTo>
                    <a:pt x="7456" y="128"/>
                  </a:lnTo>
                  <a:cubicBezTo>
                    <a:pt x="7446" y="54"/>
                    <a:pt x="7383" y="1"/>
                    <a:pt x="73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17"/>
            <p:cNvSpPr/>
            <p:nvPr/>
          </p:nvSpPr>
          <p:spPr>
            <a:xfrm>
              <a:off x="5095875" y="3193025"/>
              <a:ext cx="164400" cy="111350"/>
            </a:xfrm>
            <a:custGeom>
              <a:rect b="b" l="l" r="r" t="t"/>
              <a:pathLst>
                <a:path extrusionOk="0" h="4454" w="6576">
                  <a:moveTo>
                    <a:pt x="6063" y="1"/>
                  </a:moveTo>
                  <a:cubicBezTo>
                    <a:pt x="6051" y="1"/>
                    <a:pt x="6038" y="2"/>
                    <a:pt x="6026" y="6"/>
                  </a:cubicBezTo>
                  <a:cubicBezTo>
                    <a:pt x="5946" y="27"/>
                    <a:pt x="5899" y="110"/>
                    <a:pt x="5923" y="190"/>
                  </a:cubicBezTo>
                  <a:cubicBezTo>
                    <a:pt x="5925" y="203"/>
                    <a:pt x="6271" y="1551"/>
                    <a:pt x="6165" y="3570"/>
                  </a:cubicBezTo>
                  <a:cubicBezTo>
                    <a:pt x="5928" y="3703"/>
                    <a:pt x="5015" y="4154"/>
                    <a:pt x="3542" y="4154"/>
                  </a:cubicBezTo>
                  <a:cubicBezTo>
                    <a:pt x="2637" y="4154"/>
                    <a:pt x="1520" y="3984"/>
                    <a:pt x="219" y="3466"/>
                  </a:cubicBezTo>
                  <a:cubicBezTo>
                    <a:pt x="201" y="3459"/>
                    <a:pt x="183" y="3455"/>
                    <a:pt x="165" y="3455"/>
                  </a:cubicBezTo>
                  <a:cubicBezTo>
                    <a:pt x="107" y="3455"/>
                    <a:pt x="52" y="3490"/>
                    <a:pt x="29" y="3548"/>
                  </a:cubicBezTo>
                  <a:cubicBezTo>
                    <a:pt x="0" y="3622"/>
                    <a:pt x="37" y="3707"/>
                    <a:pt x="111" y="3738"/>
                  </a:cubicBezTo>
                  <a:cubicBezTo>
                    <a:pt x="1465" y="4275"/>
                    <a:pt x="2621" y="4454"/>
                    <a:pt x="3559" y="4454"/>
                  </a:cubicBezTo>
                  <a:cubicBezTo>
                    <a:pt x="5332" y="4454"/>
                    <a:pt x="6326" y="3819"/>
                    <a:pt x="6387" y="3779"/>
                  </a:cubicBezTo>
                  <a:lnTo>
                    <a:pt x="6450" y="3738"/>
                  </a:lnTo>
                  <a:lnTo>
                    <a:pt x="6453" y="3665"/>
                  </a:lnTo>
                  <a:cubicBezTo>
                    <a:pt x="6575" y="1556"/>
                    <a:pt x="6222" y="173"/>
                    <a:pt x="6206" y="116"/>
                  </a:cubicBezTo>
                  <a:cubicBezTo>
                    <a:pt x="6190" y="47"/>
                    <a:pt x="6130" y="1"/>
                    <a:pt x="60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1" name="Google Shape;741;p17"/>
          <p:cNvGrpSpPr/>
          <p:nvPr/>
        </p:nvGrpSpPr>
        <p:grpSpPr>
          <a:xfrm rot="-5819900">
            <a:off x="8329026" y="-1269231"/>
            <a:ext cx="1438501" cy="2688962"/>
            <a:chOff x="4530725" y="2880400"/>
            <a:chExt cx="418300" cy="781875"/>
          </a:xfrm>
        </p:grpSpPr>
        <p:sp>
          <p:nvSpPr>
            <p:cNvPr id="742" name="Google Shape;742;p17"/>
            <p:cNvSpPr/>
            <p:nvPr/>
          </p:nvSpPr>
          <p:spPr>
            <a:xfrm>
              <a:off x="4686775" y="3017725"/>
              <a:ext cx="168500" cy="167750"/>
            </a:xfrm>
            <a:custGeom>
              <a:rect b="b" l="l" r="r" t="t"/>
              <a:pathLst>
                <a:path extrusionOk="0" h="6710" w="6740">
                  <a:moveTo>
                    <a:pt x="2949" y="0"/>
                  </a:moveTo>
                  <a:cubicBezTo>
                    <a:pt x="2949" y="0"/>
                    <a:pt x="2157" y="1070"/>
                    <a:pt x="1078" y="2391"/>
                  </a:cubicBezTo>
                  <a:cubicBezTo>
                    <a:pt x="0" y="3709"/>
                    <a:pt x="1315" y="6710"/>
                    <a:pt x="1315" y="6710"/>
                  </a:cubicBezTo>
                  <a:cubicBezTo>
                    <a:pt x="6740" y="3860"/>
                    <a:pt x="2949" y="1"/>
                    <a:pt x="294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17"/>
            <p:cNvSpPr/>
            <p:nvPr/>
          </p:nvSpPr>
          <p:spPr>
            <a:xfrm>
              <a:off x="4706775" y="3105275"/>
              <a:ext cx="42650" cy="119025"/>
            </a:xfrm>
            <a:custGeom>
              <a:rect b="b" l="l" r="r" t="t"/>
              <a:pathLst>
                <a:path extrusionOk="0" h="4761" w="1706">
                  <a:moveTo>
                    <a:pt x="1513" y="0"/>
                  </a:moveTo>
                  <a:cubicBezTo>
                    <a:pt x="1468" y="0"/>
                    <a:pt x="1422" y="22"/>
                    <a:pt x="1391" y="73"/>
                  </a:cubicBezTo>
                  <a:cubicBezTo>
                    <a:pt x="652" y="1382"/>
                    <a:pt x="42" y="4454"/>
                    <a:pt x="17" y="4585"/>
                  </a:cubicBezTo>
                  <a:cubicBezTo>
                    <a:pt x="0" y="4663"/>
                    <a:pt x="53" y="4741"/>
                    <a:pt x="131" y="4756"/>
                  </a:cubicBezTo>
                  <a:cubicBezTo>
                    <a:pt x="141" y="4758"/>
                    <a:pt x="150" y="4760"/>
                    <a:pt x="160" y="4760"/>
                  </a:cubicBezTo>
                  <a:cubicBezTo>
                    <a:pt x="230" y="4758"/>
                    <a:pt x="291" y="4709"/>
                    <a:pt x="304" y="4641"/>
                  </a:cubicBezTo>
                  <a:cubicBezTo>
                    <a:pt x="310" y="4608"/>
                    <a:pt x="931" y="1484"/>
                    <a:pt x="1646" y="215"/>
                  </a:cubicBezTo>
                  <a:cubicBezTo>
                    <a:pt x="1706" y="101"/>
                    <a:pt x="1610" y="0"/>
                    <a:pt x="15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17"/>
            <p:cNvSpPr/>
            <p:nvPr/>
          </p:nvSpPr>
          <p:spPr>
            <a:xfrm>
              <a:off x="4709225" y="3017725"/>
              <a:ext cx="63025" cy="66725"/>
            </a:xfrm>
            <a:custGeom>
              <a:rect b="b" l="l" r="r" t="t"/>
              <a:pathLst>
                <a:path extrusionOk="0" h="2669" w="2521">
                  <a:moveTo>
                    <a:pt x="2053" y="0"/>
                  </a:moveTo>
                  <a:cubicBezTo>
                    <a:pt x="2053" y="0"/>
                    <a:pt x="1261" y="1070"/>
                    <a:pt x="181" y="2391"/>
                  </a:cubicBezTo>
                  <a:cubicBezTo>
                    <a:pt x="111" y="2476"/>
                    <a:pt x="50" y="2569"/>
                    <a:pt x="1" y="2668"/>
                  </a:cubicBezTo>
                  <a:cubicBezTo>
                    <a:pt x="1249" y="2030"/>
                    <a:pt x="2044" y="1315"/>
                    <a:pt x="2521" y="591"/>
                  </a:cubicBezTo>
                  <a:cubicBezTo>
                    <a:pt x="2380" y="382"/>
                    <a:pt x="2224" y="185"/>
                    <a:pt x="20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17"/>
            <p:cNvSpPr/>
            <p:nvPr/>
          </p:nvSpPr>
          <p:spPr>
            <a:xfrm>
              <a:off x="4651050" y="2880400"/>
              <a:ext cx="199200" cy="205125"/>
            </a:xfrm>
            <a:custGeom>
              <a:rect b="b" l="l" r="r" t="t"/>
              <a:pathLst>
                <a:path extrusionOk="0" h="8205" w="7968">
                  <a:moveTo>
                    <a:pt x="3145" y="0"/>
                  </a:moveTo>
                  <a:cubicBezTo>
                    <a:pt x="3145" y="0"/>
                    <a:pt x="2307" y="1357"/>
                    <a:pt x="1154" y="3040"/>
                  </a:cubicBezTo>
                  <a:cubicBezTo>
                    <a:pt x="0" y="4724"/>
                    <a:pt x="1826" y="8205"/>
                    <a:pt x="1826" y="8205"/>
                  </a:cubicBezTo>
                  <a:cubicBezTo>
                    <a:pt x="7967" y="4287"/>
                    <a:pt x="3145" y="0"/>
                    <a:pt x="31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17"/>
            <p:cNvSpPr/>
            <p:nvPr/>
          </p:nvSpPr>
          <p:spPr>
            <a:xfrm>
              <a:off x="4530725" y="3039800"/>
              <a:ext cx="152875" cy="198275"/>
            </a:xfrm>
            <a:custGeom>
              <a:rect b="b" l="l" r="r" t="t"/>
              <a:pathLst>
                <a:path extrusionOk="0" h="7931" w="6115">
                  <a:moveTo>
                    <a:pt x="2180" y="1"/>
                  </a:moveTo>
                  <a:lnTo>
                    <a:pt x="2180" y="1"/>
                  </a:lnTo>
                  <a:cubicBezTo>
                    <a:pt x="0" y="7100"/>
                    <a:pt x="6115" y="7930"/>
                    <a:pt x="6115" y="7930"/>
                  </a:cubicBezTo>
                  <a:cubicBezTo>
                    <a:pt x="6115" y="7930"/>
                    <a:pt x="5921" y="6247"/>
                    <a:pt x="5763" y="4090"/>
                  </a:cubicBezTo>
                  <a:cubicBezTo>
                    <a:pt x="5608" y="1932"/>
                    <a:pt x="2180" y="1"/>
                    <a:pt x="21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17"/>
            <p:cNvSpPr/>
            <p:nvPr/>
          </p:nvSpPr>
          <p:spPr>
            <a:xfrm>
              <a:off x="4620125" y="3145175"/>
              <a:ext cx="328900" cy="517100"/>
            </a:xfrm>
            <a:custGeom>
              <a:rect b="b" l="l" r="r" t="t"/>
              <a:pathLst>
                <a:path extrusionOk="0" h="20684" w="13156">
                  <a:moveTo>
                    <a:pt x="167" y="0"/>
                  </a:moveTo>
                  <a:cubicBezTo>
                    <a:pt x="141" y="0"/>
                    <a:pt x="114" y="8"/>
                    <a:pt x="90" y="23"/>
                  </a:cubicBezTo>
                  <a:cubicBezTo>
                    <a:pt x="21" y="65"/>
                    <a:pt x="0" y="156"/>
                    <a:pt x="44" y="225"/>
                  </a:cubicBezTo>
                  <a:cubicBezTo>
                    <a:pt x="88" y="295"/>
                    <a:pt x="4544" y="7314"/>
                    <a:pt x="7721" y="11439"/>
                  </a:cubicBezTo>
                  <a:cubicBezTo>
                    <a:pt x="10881" y="15540"/>
                    <a:pt x="12826" y="20539"/>
                    <a:pt x="12845" y="20589"/>
                  </a:cubicBezTo>
                  <a:cubicBezTo>
                    <a:pt x="12866" y="20646"/>
                    <a:pt x="12921" y="20684"/>
                    <a:pt x="12982" y="20684"/>
                  </a:cubicBezTo>
                  <a:cubicBezTo>
                    <a:pt x="13085" y="20684"/>
                    <a:pt x="13155" y="20579"/>
                    <a:pt x="13119" y="20484"/>
                  </a:cubicBezTo>
                  <a:cubicBezTo>
                    <a:pt x="13100" y="20433"/>
                    <a:pt x="11139" y="15396"/>
                    <a:pt x="7952" y="11259"/>
                  </a:cubicBezTo>
                  <a:cubicBezTo>
                    <a:pt x="4783" y="7147"/>
                    <a:pt x="335" y="139"/>
                    <a:pt x="291" y="69"/>
                  </a:cubicBezTo>
                  <a:cubicBezTo>
                    <a:pt x="263" y="25"/>
                    <a:pt x="216" y="0"/>
                    <a:pt x="1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17"/>
            <p:cNvSpPr/>
            <p:nvPr/>
          </p:nvSpPr>
          <p:spPr>
            <a:xfrm>
              <a:off x="4681300" y="3000900"/>
              <a:ext cx="65300" cy="330175"/>
            </a:xfrm>
            <a:custGeom>
              <a:rect b="b" l="l" r="r" t="t"/>
              <a:pathLst>
                <a:path extrusionOk="0" h="13207" w="2612">
                  <a:moveTo>
                    <a:pt x="731" y="0"/>
                  </a:moveTo>
                  <a:cubicBezTo>
                    <a:pt x="654" y="0"/>
                    <a:pt x="589" y="59"/>
                    <a:pt x="584" y="136"/>
                  </a:cubicBezTo>
                  <a:cubicBezTo>
                    <a:pt x="578" y="215"/>
                    <a:pt x="1" y="8175"/>
                    <a:pt x="2302" y="13121"/>
                  </a:cubicBezTo>
                  <a:cubicBezTo>
                    <a:pt x="2325" y="13173"/>
                    <a:pt x="2378" y="13207"/>
                    <a:pt x="2435" y="13207"/>
                  </a:cubicBezTo>
                  <a:cubicBezTo>
                    <a:pt x="2541" y="13207"/>
                    <a:pt x="2611" y="13095"/>
                    <a:pt x="2566" y="12998"/>
                  </a:cubicBezTo>
                  <a:cubicBezTo>
                    <a:pt x="299" y="8122"/>
                    <a:pt x="871" y="238"/>
                    <a:pt x="877" y="158"/>
                  </a:cubicBezTo>
                  <a:cubicBezTo>
                    <a:pt x="882" y="77"/>
                    <a:pt x="822" y="6"/>
                    <a:pt x="742" y="1"/>
                  </a:cubicBezTo>
                  <a:cubicBezTo>
                    <a:pt x="738" y="0"/>
                    <a:pt x="735" y="0"/>
                    <a:pt x="7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17"/>
            <p:cNvSpPr/>
            <p:nvPr/>
          </p:nvSpPr>
          <p:spPr>
            <a:xfrm>
              <a:off x="4774075" y="3180575"/>
              <a:ext cx="161550" cy="180475"/>
            </a:xfrm>
            <a:custGeom>
              <a:rect b="b" l="l" r="r" t="t"/>
              <a:pathLst>
                <a:path extrusionOk="0" h="7219" w="6462">
                  <a:moveTo>
                    <a:pt x="1836" y="0"/>
                  </a:moveTo>
                  <a:cubicBezTo>
                    <a:pt x="1836" y="0"/>
                    <a:pt x="1363" y="1292"/>
                    <a:pt x="683" y="2913"/>
                  </a:cubicBezTo>
                  <a:cubicBezTo>
                    <a:pt x="1" y="4532"/>
                    <a:pt x="2045" y="7219"/>
                    <a:pt x="2045" y="7219"/>
                  </a:cubicBezTo>
                  <a:cubicBezTo>
                    <a:pt x="6461" y="2902"/>
                    <a:pt x="1836" y="0"/>
                    <a:pt x="183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17"/>
            <p:cNvSpPr/>
            <p:nvPr/>
          </p:nvSpPr>
          <p:spPr>
            <a:xfrm>
              <a:off x="4811000" y="3287900"/>
              <a:ext cx="72750" cy="240175"/>
            </a:xfrm>
            <a:custGeom>
              <a:rect b="b" l="l" r="r" t="t"/>
              <a:pathLst>
                <a:path extrusionOk="0" h="9607" w="2910">
                  <a:moveTo>
                    <a:pt x="156" y="0"/>
                  </a:moveTo>
                  <a:cubicBezTo>
                    <a:pt x="78" y="0"/>
                    <a:pt x="1" y="56"/>
                    <a:pt x="8" y="157"/>
                  </a:cubicBezTo>
                  <a:cubicBezTo>
                    <a:pt x="13" y="212"/>
                    <a:pt x="621" y="5618"/>
                    <a:pt x="2598" y="9525"/>
                  </a:cubicBezTo>
                  <a:cubicBezTo>
                    <a:pt x="2622" y="9575"/>
                    <a:pt x="2674" y="9607"/>
                    <a:pt x="2729" y="9607"/>
                  </a:cubicBezTo>
                  <a:lnTo>
                    <a:pt x="2729" y="9605"/>
                  </a:lnTo>
                  <a:cubicBezTo>
                    <a:pt x="2837" y="9605"/>
                    <a:pt x="2909" y="9491"/>
                    <a:pt x="2860" y="9394"/>
                  </a:cubicBezTo>
                  <a:cubicBezTo>
                    <a:pt x="908" y="5533"/>
                    <a:pt x="306" y="180"/>
                    <a:pt x="300" y="127"/>
                  </a:cubicBezTo>
                  <a:cubicBezTo>
                    <a:pt x="287" y="40"/>
                    <a:pt x="221" y="0"/>
                    <a:pt x="1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17"/>
            <p:cNvSpPr/>
            <p:nvPr/>
          </p:nvSpPr>
          <p:spPr>
            <a:xfrm>
              <a:off x="4704825" y="3303125"/>
              <a:ext cx="101050" cy="135325"/>
            </a:xfrm>
            <a:custGeom>
              <a:rect b="b" l="l" r="r" t="t"/>
              <a:pathLst>
                <a:path extrusionOk="0" h="5413" w="4042">
                  <a:moveTo>
                    <a:pt x="0" y="1"/>
                  </a:moveTo>
                  <a:cubicBezTo>
                    <a:pt x="0" y="1"/>
                    <a:pt x="135" y="1152"/>
                    <a:pt x="245" y="2634"/>
                  </a:cubicBezTo>
                  <a:cubicBezTo>
                    <a:pt x="354" y="4114"/>
                    <a:pt x="2624" y="5412"/>
                    <a:pt x="2624" y="5412"/>
                  </a:cubicBezTo>
                  <a:cubicBezTo>
                    <a:pt x="4042" y="521"/>
                    <a:pt x="1" y="1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17"/>
            <p:cNvSpPr/>
            <p:nvPr/>
          </p:nvSpPr>
          <p:spPr>
            <a:xfrm>
              <a:off x="4725100" y="3368650"/>
              <a:ext cx="64625" cy="92975"/>
            </a:xfrm>
            <a:custGeom>
              <a:rect b="b" l="l" r="r" t="t"/>
              <a:pathLst>
                <a:path extrusionOk="0" h="3719" w="2585">
                  <a:moveTo>
                    <a:pt x="185" y="1"/>
                  </a:moveTo>
                  <a:cubicBezTo>
                    <a:pt x="93" y="1"/>
                    <a:pt x="0" y="86"/>
                    <a:pt x="44" y="201"/>
                  </a:cubicBezTo>
                  <a:cubicBezTo>
                    <a:pt x="544" y="1417"/>
                    <a:pt x="2207" y="3570"/>
                    <a:pt x="2277" y="3661"/>
                  </a:cubicBezTo>
                  <a:cubicBezTo>
                    <a:pt x="2306" y="3698"/>
                    <a:pt x="2349" y="3718"/>
                    <a:pt x="2393" y="3718"/>
                  </a:cubicBezTo>
                  <a:cubicBezTo>
                    <a:pt x="2515" y="3718"/>
                    <a:pt x="2585" y="3578"/>
                    <a:pt x="2509" y="3483"/>
                  </a:cubicBezTo>
                  <a:cubicBezTo>
                    <a:pt x="2492" y="3460"/>
                    <a:pt x="801" y="1271"/>
                    <a:pt x="314" y="89"/>
                  </a:cubicBezTo>
                  <a:cubicBezTo>
                    <a:pt x="287" y="27"/>
                    <a:pt x="236" y="1"/>
                    <a:pt x="1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17"/>
            <p:cNvSpPr/>
            <p:nvPr/>
          </p:nvSpPr>
          <p:spPr>
            <a:xfrm>
              <a:off x="4653475" y="3445525"/>
              <a:ext cx="141300" cy="67575"/>
            </a:xfrm>
            <a:custGeom>
              <a:rect b="b" l="l" r="r" t="t"/>
              <a:pathLst>
                <a:path extrusionOk="0" h="2703" w="5652">
                  <a:moveTo>
                    <a:pt x="2415" y="0"/>
                  </a:moveTo>
                  <a:cubicBezTo>
                    <a:pt x="667" y="0"/>
                    <a:pt x="0" y="1702"/>
                    <a:pt x="0" y="1702"/>
                  </a:cubicBezTo>
                  <a:cubicBezTo>
                    <a:pt x="0" y="1702"/>
                    <a:pt x="1104" y="2069"/>
                    <a:pt x="2506" y="2597"/>
                  </a:cubicBezTo>
                  <a:cubicBezTo>
                    <a:pt x="2702" y="2671"/>
                    <a:pt x="2903" y="2702"/>
                    <a:pt x="3106" y="2702"/>
                  </a:cubicBezTo>
                  <a:cubicBezTo>
                    <a:pt x="4359" y="2702"/>
                    <a:pt x="5651" y="1489"/>
                    <a:pt x="5651" y="1489"/>
                  </a:cubicBezTo>
                  <a:cubicBezTo>
                    <a:pt x="4303" y="378"/>
                    <a:pt x="3239" y="0"/>
                    <a:pt x="24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17"/>
            <p:cNvSpPr/>
            <p:nvPr/>
          </p:nvSpPr>
          <p:spPr>
            <a:xfrm>
              <a:off x="4723825" y="3476675"/>
              <a:ext cx="104350" cy="10875"/>
            </a:xfrm>
            <a:custGeom>
              <a:rect b="b" l="l" r="r" t="t"/>
              <a:pathLst>
                <a:path extrusionOk="0" h="435" w="4174">
                  <a:moveTo>
                    <a:pt x="161" y="0"/>
                  </a:moveTo>
                  <a:cubicBezTo>
                    <a:pt x="93" y="0"/>
                    <a:pt x="32" y="48"/>
                    <a:pt x="17" y="116"/>
                  </a:cubicBezTo>
                  <a:cubicBezTo>
                    <a:pt x="0" y="196"/>
                    <a:pt x="50" y="273"/>
                    <a:pt x="130" y="291"/>
                  </a:cubicBezTo>
                  <a:cubicBezTo>
                    <a:pt x="637" y="401"/>
                    <a:pt x="1349" y="435"/>
                    <a:pt x="2030" y="435"/>
                  </a:cubicBezTo>
                  <a:cubicBezTo>
                    <a:pt x="3041" y="435"/>
                    <a:pt x="3974" y="361"/>
                    <a:pt x="4040" y="355"/>
                  </a:cubicBezTo>
                  <a:cubicBezTo>
                    <a:pt x="4118" y="346"/>
                    <a:pt x="4173" y="275"/>
                    <a:pt x="4167" y="197"/>
                  </a:cubicBezTo>
                  <a:cubicBezTo>
                    <a:pt x="4162" y="121"/>
                    <a:pt x="4095" y="63"/>
                    <a:pt x="4019" y="63"/>
                  </a:cubicBezTo>
                  <a:cubicBezTo>
                    <a:pt x="4018" y="63"/>
                    <a:pt x="4017" y="63"/>
                    <a:pt x="4015" y="63"/>
                  </a:cubicBezTo>
                  <a:cubicBezTo>
                    <a:pt x="4000" y="64"/>
                    <a:pt x="3044" y="140"/>
                    <a:pt x="2021" y="140"/>
                  </a:cubicBezTo>
                  <a:cubicBezTo>
                    <a:pt x="1360" y="140"/>
                    <a:pt x="672" y="108"/>
                    <a:pt x="192" y="4"/>
                  </a:cubicBezTo>
                  <a:cubicBezTo>
                    <a:pt x="182" y="1"/>
                    <a:pt x="171" y="0"/>
                    <a:pt x="1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17"/>
            <p:cNvSpPr/>
            <p:nvPr/>
          </p:nvSpPr>
          <p:spPr>
            <a:xfrm>
              <a:off x="4579550" y="3249975"/>
              <a:ext cx="118950" cy="139150"/>
            </a:xfrm>
            <a:custGeom>
              <a:rect b="b" l="l" r="r" t="t"/>
              <a:pathLst>
                <a:path extrusionOk="0" h="5566" w="4758">
                  <a:moveTo>
                    <a:pt x="323" y="1"/>
                  </a:moveTo>
                  <a:cubicBezTo>
                    <a:pt x="121" y="1"/>
                    <a:pt x="0" y="15"/>
                    <a:pt x="0" y="15"/>
                  </a:cubicBezTo>
                  <a:cubicBezTo>
                    <a:pt x="0" y="15"/>
                    <a:pt x="487" y="1323"/>
                    <a:pt x="1042" y="3020"/>
                  </a:cubicBezTo>
                  <a:cubicBezTo>
                    <a:pt x="1597" y="4715"/>
                    <a:pt x="4578" y="5566"/>
                    <a:pt x="4578" y="5566"/>
                  </a:cubicBezTo>
                  <a:cubicBezTo>
                    <a:pt x="4757" y="410"/>
                    <a:pt x="1394" y="1"/>
                    <a:pt x="3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17"/>
            <p:cNvSpPr/>
            <p:nvPr/>
          </p:nvSpPr>
          <p:spPr>
            <a:xfrm>
              <a:off x="4639225" y="3337050"/>
              <a:ext cx="231500" cy="166225"/>
            </a:xfrm>
            <a:custGeom>
              <a:rect b="b" l="l" r="r" t="t"/>
              <a:pathLst>
                <a:path extrusionOk="0" h="6649" w="9260">
                  <a:moveTo>
                    <a:pt x="210" y="0"/>
                  </a:moveTo>
                  <a:cubicBezTo>
                    <a:pt x="98" y="0"/>
                    <a:pt x="0" y="143"/>
                    <a:pt x="103" y="251"/>
                  </a:cubicBezTo>
                  <a:cubicBezTo>
                    <a:pt x="150" y="300"/>
                    <a:pt x="4899" y="5245"/>
                    <a:pt x="9009" y="6639"/>
                  </a:cubicBezTo>
                  <a:cubicBezTo>
                    <a:pt x="9024" y="6645"/>
                    <a:pt x="9041" y="6647"/>
                    <a:pt x="9056" y="6647"/>
                  </a:cubicBezTo>
                  <a:lnTo>
                    <a:pt x="9056" y="6649"/>
                  </a:lnTo>
                  <a:cubicBezTo>
                    <a:pt x="9222" y="6647"/>
                    <a:pt x="9260" y="6417"/>
                    <a:pt x="9104" y="6364"/>
                  </a:cubicBezTo>
                  <a:cubicBezTo>
                    <a:pt x="5060" y="4990"/>
                    <a:pt x="361" y="97"/>
                    <a:pt x="314" y="48"/>
                  </a:cubicBezTo>
                  <a:cubicBezTo>
                    <a:pt x="281" y="14"/>
                    <a:pt x="245" y="0"/>
                    <a:pt x="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7" name="Google Shape;757;p17"/>
          <p:cNvGrpSpPr/>
          <p:nvPr/>
        </p:nvGrpSpPr>
        <p:grpSpPr>
          <a:xfrm rot="5400000">
            <a:off x="-313046" y="3149802"/>
            <a:ext cx="1438492" cy="2688946"/>
            <a:chOff x="4530725" y="2880400"/>
            <a:chExt cx="418300" cy="781875"/>
          </a:xfrm>
        </p:grpSpPr>
        <p:sp>
          <p:nvSpPr>
            <p:cNvPr id="758" name="Google Shape;758;p17"/>
            <p:cNvSpPr/>
            <p:nvPr/>
          </p:nvSpPr>
          <p:spPr>
            <a:xfrm>
              <a:off x="4686775" y="3017725"/>
              <a:ext cx="168500" cy="167750"/>
            </a:xfrm>
            <a:custGeom>
              <a:rect b="b" l="l" r="r" t="t"/>
              <a:pathLst>
                <a:path extrusionOk="0" h="6710" w="6740">
                  <a:moveTo>
                    <a:pt x="2949" y="0"/>
                  </a:moveTo>
                  <a:cubicBezTo>
                    <a:pt x="2949" y="0"/>
                    <a:pt x="2157" y="1070"/>
                    <a:pt x="1078" y="2391"/>
                  </a:cubicBezTo>
                  <a:cubicBezTo>
                    <a:pt x="0" y="3709"/>
                    <a:pt x="1315" y="6710"/>
                    <a:pt x="1315" y="6710"/>
                  </a:cubicBezTo>
                  <a:cubicBezTo>
                    <a:pt x="6740" y="3860"/>
                    <a:pt x="2949" y="1"/>
                    <a:pt x="294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17"/>
            <p:cNvSpPr/>
            <p:nvPr/>
          </p:nvSpPr>
          <p:spPr>
            <a:xfrm>
              <a:off x="4706775" y="3105275"/>
              <a:ext cx="42650" cy="119025"/>
            </a:xfrm>
            <a:custGeom>
              <a:rect b="b" l="l" r="r" t="t"/>
              <a:pathLst>
                <a:path extrusionOk="0" h="4761" w="1706">
                  <a:moveTo>
                    <a:pt x="1513" y="0"/>
                  </a:moveTo>
                  <a:cubicBezTo>
                    <a:pt x="1468" y="0"/>
                    <a:pt x="1422" y="22"/>
                    <a:pt x="1391" y="73"/>
                  </a:cubicBezTo>
                  <a:cubicBezTo>
                    <a:pt x="652" y="1382"/>
                    <a:pt x="42" y="4454"/>
                    <a:pt x="17" y="4585"/>
                  </a:cubicBezTo>
                  <a:cubicBezTo>
                    <a:pt x="0" y="4663"/>
                    <a:pt x="53" y="4741"/>
                    <a:pt x="131" y="4756"/>
                  </a:cubicBezTo>
                  <a:cubicBezTo>
                    <a:pt x="141" y="4758"/>
                    <a:pt x="150" y="4760"/>
                    <a:pt x="160" y="4760"/>
                  </a:cubicBezTo>
                  <a:cubicBezTo>
                    <a:pt x="230" y="4758"/>
                    <a:pt x="291" y="4709"/>
                    <a:pt x="304" y="4641"/>
                  </a:cubicBezTo>
                  <a:cubicBezTo>
                    <a:pt x="310" y="4608"/>
                    <a:pt x="931" y="1484"/>
                    <a:pt x="1646" y="215"/>
                  </a:cubicBezTo>
                  <a:cubicBezTo>
                    <a:pt x="1706" y="101"/>
                    <a:pt x="1610" y="0"/>
                    <a:pt x="15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17"/>
            <p:cNvSpPr/>
            <p:nvPr/>
          </p:nvSpPr>
          <p:spPr>
            <a:xfrm>
              <a:off x="4709225" y="3017725"/>
              <a:ext cx="63025" cy="66725"/>
            </a:xfrm>
            <a:custGeom>
              <a:rect b="b" l="l" r="r" t="t"/>
              <a:pathLst>
                <a:path extrusionOk="0" h="2669" w="2521">
                  <a:moveTo>
                    <a:pt x="2053" y="0"/>
                  </a:moveTo>
                  <a:cubicBezTo>
                    <a:pt x="2053" y="0"/>
                    <a:pt x="1261" y="1070"/>
                    <a:pt x="181" y="2391"/>
                  </a:cubicBezTo>
                  <a:cubicBezTo>
                    <a:pt x="111" y="2476"/>
                    <a:pt x="50" y="2569"/>
                    <a:pt x="1" y="2668"/>
                  </a:cubicBezTo>
                  <a:cubicBezTo>
                    <a:pt x="1249" y="2030"/>
                    <a:pt x="2044" y="1315"/>
                    <a:pt x="2521" y="591"/>
                  </a:cubicBezTo>
                  <a:cubicBezTo>
                    <a:pt x="2380" y="382"/>
                    <a:pt x="2224" y="185"/>
                    <a:pt x="20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17"/>
            <p:cNvSpPr/>
            <p:nvPr/>
          </p:nvSpPr>
          <p:spPr>
            <a:xfrm>
              <a:off x="4651050" y="2880400"/>
              <a:ext cx="199200" cy="205125"/>
            </a:xfrm>
            <a:custGeom>
              <a:rect b="b" l="l" r="r" t="t"/>
              <a:pathLst>
                <a:path extrusionOk="0" h="8205" w="7968">
                  <a:moveTo>
                    <a:pt x="3145" y="0"/>
                  </a:moveTo>
                  <a:cubicBezTo>
                    <a:pt x="3145" y="0"/>
                    <a:pt x="2307" y="1357"/>
                    <a:pt x="1154" y="3040"/>
                  </a:cubicBezTo>
                  <a:cubicBezTo>
                    <a:pt x="0" y="4724"/>
                    <a:pt x="1826" y="8205"/>
                    <a:pt x="1826" y="8205"/>
                  </a:cubicBezTo>
                  <a:cubicBezTo>
                    <a:pt x="7967" y="4287"/>
                    <a:pt x="3145" y="0"/>
                    <a:pt x="31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17"/>
            <p:cNvSpPr/>
            <p:nvPr/>
          </p:nvSpPr>
          <p:spPr>
            <a:xfrm>
              <a:off x="4530725" y="3039800"/>
              <a:ext cx="152875" cy="198275"/>
            </a:xfrm>
            <a:custGeom>
              <a:rect b="b" l="l" r="r" t="t"/>
              <a:pathLst>
                <a:path extrusionOk="0" h="7931" w="6115">
                  <a:moveTo>
                    <a:pt x="2180" y="1"/>
                  </a:moveTo>
                  <a:lnTo>
                    <a:pt x="2180" y="1"/>
                  </a:lnTo>
                  <a:cubicBezTo>
                    <a:pt x="0" y="7100"/>
                    <a:pt x="6115" y="7930"/>
                    <a:pt x="6115" y="7930"/>
                  </a:cubicBezTo>
                  <a:cubicBezTo>
                    <a:pt x="6115" y="7930"/>
                    <a:pt x="5921" y="6247"/>
                    <a:pt x="5763" y="4090"/>
                  </a:cubicBezTo>
                  <a:cubicBezTo>
                    <a:pt x="5608" y="1932"/>
                    <a:pt x="2180" y="1"/>
                    <a:pt x="21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17"/>
            <p:cNvSpPr/>
            <p:nvPr/>
          </p:nvSpPr>
          <p:spPr>
            <a:xfrm>
              <a:off x="4620125" y="3145175"/>
              <a:ext cx="328900" cy="517100"/>
            </a:xfrm>
            <a:custGeom>
              <a:rect b="b" l="l" r="r" t="t"/>
              <a:pathLst>
                <a:path extrusionOk="0" h="20684" w="13156">
                  <a:moveTo>
                    <a:pt x="167" y="0"/>
                  </a:moveTo>
                  <a:cubicBezTo>
                    <a:pt x="141" y="0"/>
                    <a:pt x="114" y="8"/>
                    <a:pt x="90" y="23"/>
                  </a:cubicBezTo>
                  <a:cubicBezTo>
                    <a:pt x="21" y="65"/>
                    <a:pt x="0" y="156"/>
                    <a:pt x="44" y="225"/>
                  </a:cubicBezTo>
                  <a:cubicBezTo>
                    <a:pt x="88" y="295"/>
                    <a:pt x="4544" y="7314"/>
                    <a:pt x="7721" y="11439"/>
                  </a:cubicBezTo>
                  <a:cubicBezTo>
                    <a:pt x="10881" y="15540"/>
                    <a:pt x="12826" y="20539"/>
                    <a:pt x="12845" y="20589"/>
                  </a:cubicBezTo>
                  <a:cubicBezTo>
                    <a:pt x="12866" y="20646"/>
                    <a:pt x="12921" y="20684"/>
                    <a:pt x="12982" y="20684"/>
                  </a:cubicBezTo>
                  <a:cubicBezTo>
                    <a:pt x="13085" y="20684"/>
                    <a:pt x="13155" y="20579"/>
                    <a:pt x="13119" y="20484"/>
                  </a:cubicBezTo>
                  <a:cubicBezTo>
                    <a:pt x="13100" y="20433"/>
                    <a:pt x="11139" y="15396"/>
                    <a:pt x="7952" y="11259"/>
                  </a:cubicBezTo>
                  <a:cubicBezTo>
                    <a:pt x="4783" y="7147"/>
                    <a:pt x="335" y="139"/>
                    <a:pt x="291" y="69"/>
                  </a:cubicBezTo>
                  <a:cubicBezTo>
                    <a:pt x="263" y="25"/>
                    <a:pt x="216" y="0"/>
                    <a:pt x="1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17"/>
            <p:cNvSpPr/>
            <p:nvPr/>
          </p:nvSpPr>
          <p:spPr>
            <a:xfrm>
              <a:off x="4681300" y="3000900"/>
              <a:ext cx="65300" cy="330175"/>
            </a:xfrm>
            <a:custGeom>
              <a:rect b="b" l="l" r="r" t="t"/>
              <a:pathLst>
                <a:path extrusionOk="0" h="13207" w="2612">
                  <a:moveTo>
                    <a:pt x="731" y="0"/>
                  </a:moveTo>
                  <a:cubicBezTo>
                    <a:pt x="654" y="0"/>
                    <a:pt x="589" y="59"/>
                    <a:pt x="584" y="136"/>
                  </a:cubicBezTo>
                  <a:cubicBezTo>
                    <a:pt x="578" y="215"/>
                    <a:pt x="1" y="8175"/>
                    <a:pt x="2302" y="13121"/>
                  </a:cubicBezTo>
                  <a:cubicBezTo>
                    <a:pt x="2325" y="13173"/>
                    <a:pt x="2378" y="13207"/>
                    <a:pt x="2435" y="13207"/>
                  </a:cubicBezTo>
                  <a:cubicBezTo>
                    <a:pt x="2541" y="13207"/>
                    <a:pt x="2611" y="13095"/>
                    <a:pt x="2566" y="12998"/>
                  </a:cubicBezTo>
                  <a:cubicBezTo>
                    <a:pt x="299" y="8122"/>
                    <a:pt x="871" y="238"/>
                    <a:pt x="877" y="158"/>
                  </a:cubicBezTo>
                  <a:cubicBezTo>
                    <a:pt x="882" y="77"/>
                    <a:pt x="822" y="6"/>
                    <a:pt x="742" y="1"/>
                  </a:cubicBezTo>
                  <a:cubicBezTo>
                    <a:pt x="738" y="0"/>
                    <a:pt x="735" y="0"/>
                    <a:pt x="7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17"/>
            <p:cNvSpPr/>
            <p:nvPr/>
          </p:nvSpPr>
          <p:spPr>
            <a:xfrm>
              <a:off x="4774075" y="3180575"/>
              <a:ext cx="161550" cy="180475"/>
            </a:xfrm>
            <a:custGeom>
              <a:rect b="b" l="l" r="r" t="t"/>
              <a:pathLst>
                <a:path extrusionOk="0" h="7219" w="6462">
                  <a:moveTo>
                    <a:pt x="1836" y="0"/>
                  </a:moveTo>
                  <a:cubicBezTo>
                    <a:pt x="1836" y="0"/>
                    <a:pt x="1363" y="1292"/>
                    <a:pt x="683" y="2913"/>
                  </a:cubicBezTo>
                  <a:cubicBezTo>
                    <a:pt x="1" y="4532"/>
                    <a:pt x="2045" y="7219"/>
                    <a:pt x="2045" y="7219"/>
                  </a:cubicBezTo>
                  <a:cubicBezTo>
                    <a:pt x="6461" y="2902"/>
                    <a:pt x="1836" y="0"/>
                    <a:pt x="183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17"/>
            <p:cNvSpPr/>
            <p:nvPr/>
          </p:nvSpPr>
          <p:spPr>
            <a:xfrm>
              <a:off x="4811000" y="3287900"/>
              <a:ext cx="72750" cy="240175"/>
            </a:xfrm>
            <a:custGeom>
              <a:rect b="b" l="l" r="r" t="t"/>
              <a:pathLst>
                <a:path extrusionOk="0" h="9607" w="2910">
                  <a:moveTo>
                    <a:pt x="156" y="0"/>
                  </a:moveTo>
                  <a:cubicBezTo>
                    <a:pt x="78" y="0"/>
                    <a:pt x="1" y="56"/>
                    <a:pt x="8" y="157"/>
                  </a:cubicBezTo>
                  <a:cubicBezTo>
                    <a:pt x="13" y="212"/>
                    <a:pt x="621" y="5618"/>
                    <a:pt x="2598" y="9525"/>
                  </a:cubicBezTo>
                  <a:cubicBezTo>
                    <a:pt x="2622" y="9575"/>
                    <a:pt x="2674" y="9607"/>
                    <a:pt x="2729" y="9607"/>
                  </a:cubicBezTo>
                  <a:lnTo>
                    <a:pt x="2729" y="9605"/>
                  </a:lnTo>
                  <a:cubicBezTo>
                    <a:pt x="2837" y="9605"/>
                    <a:pt x="2909" y="9491"/>
                    <a:pt x="2860" y="9394"/>
                  </a:cubicBezTo>
                  <a:cubicBezTo>
                    <a:pt x="908" y="5533"/>
                    <a:pt x="306" y="180"/>
                    <a:pt x="300" y="127"/>
                  </a:cubicBezTo>
                  <a:cubicBezTo>
                    <a:pt x="287" y="40"/>
                    <a:pt x="221" y="0"/>
                    <a:pt x="1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17"/>
            <p:cNvSpPr/>
            <p:nvPr/>
          </p:nvSpPr>
          <p:spPr>
            <a:xfrm>
              <a:off x="4704825" y="3303125"/>
              <a:ext cx="101050" cy="135325"/>
            </a:xfrm>
            <a:custGeom>
              <a:rect b="b" l="l" r="r" t="t"/>
              <a:pathLst>
                <a:path extrusionOk="0" h="5413" w="4042">
                  <a:moveTo>
                    <a:pt x="0" y="1"/>
                  </a:moveTo>
                  <a:cubicBezTo>
                    <a:pt x="0" y="1"/>
                    <a:pt x="135" y="1152"/>
                    <a:pt x="245" y="2634"/>
                  </a:cubicBezTo>
                  <a:cubicBezTo>
                    <a:pt x="354" y="4114"/>
                    <a:pt x="2624" y="5412"/>
                    <a:pt x="2624" y="5412"/>
                  </a:cubicBezTo>
                  <a:cubicBezTo>
                    <a:pt x="4042" y="521"/>
                    <a:pt x="1" y="1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17"/>
            <p:cNvSpPr/>
            <p:nvPr/>
          </p:nvSpPr>
          <p:spPr>
            <a:xfrm>
              <a:off x="4725100" y="3368650"/>
              <a:ext cx="64625" cy="92975"/>
            </a:xfrm>
            <a:custGeom>
              <a:rect b="b" l="l" r="r" t="t"/>
              <a:pathLst>
                <a:path extrusionOk="0" h="3719" w="2585">
                  <a:moveTo>
                    <a:pt x="185" y="1"/>
                  </a:moveTo>
                  <a:cubicBezTo>
                    <a:pt x="93" y="1"/>
                    <a:pt x="0" y="86"/>
                    <a:pt x="44" y="201"/>
                  </a:cubicBezTo>
                  <a:cubicBezTo>
                    <a:pt x="544" y="1417"/>
                    <a:pt x="2207" y="3570"/>
                    <a:pt x="2277" y="3661"/>
                  </a:cubicBezTo>
                  <a:cubicBezTo>
                    <a:pt x="2306" y="3698"/>
                    <a:pt x="2349" y="3718"/>
                    <a:pt x="2393" y="3718"/>
                  </a:cubicBezTo>
                  <a:cubicBezTo>
                    <a:pt x="2515" y="3718"/>
                    <a:pt x="2585" y="3578"/>
                    <a:pt x="2509" y="3483"/>
                  </a:cubicBezTo>
                  <a:cubicBezTo>
                    <a:pt x="2492" y="3460"/>
                    <a:pt x="801" y="1271"/>
                    <a:pt x="314" y="89"/>
                  </a:cubicBezTo>
                  <a:cubicBezTo>
                    <a:pt x="287" y="27"/>
                    <a:pt x="236" y="1"/>
                    <a:pt x="1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17"/>
            <p:cNvSpPr/>
            <p:nvPr/>
          </p:nvSpPr>
          <p:spPr>
            <a:xfrm>
              <a:off x="4653475" y="3445525"/>
              <a:ext cx="141300" cy="67575"/>
            </a:xfrm>
            <a:custGeom>
              <a:rect b="b" l="l" r="r" t="t"/>
              <a:pathLst>
                <a:path extrusionOk="0" h="2703" w="5652">
                  <a:moveTo>
                    <a:pt x="2415" y="0"/>
                  </a:moveTo>
                  <a:cubicBezTo>
                    <a:pt x="667" y="0"/>
                    <a:pt x="0" y="1702"/>
                    <a:pt x="0" y="1702"/>
                  </a:cubicBezTo>
                  <a:cubicBezTo>
                    <a:pt x="0" y="1702"/>
                    <a:pt x="1104" y="2069"/>
                    <a:pt x="2506" y="2597"/>
                  </a:cubicBezTo>
                  <a:cubicBezTo>
                    <a:pt x="2702" y="2671"/>
                    <a:pt x="2903" y="2702"/>
                    <a:pt x="3106" y="2702"/>
                  </a:cubicBezTo>
                  <a:cubicBezTo>
                    <a:pt x="4359" y="2702"/>
                    <a:pt x="5651" y="1489"/>
                    <a:pt x="5651" y="1489"/>
                  </a:cubicBezTo>
                  <a:cubicBezTo>
                    <a:pt x="4303" y="378"/>
                    <a:pt x="3239" y="0"/>
                    <a:pt x="24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17"/>
            <p:cNvSpPr/>
            <p:nvPr/>
          </p:nvSpPr>
          <p:spPr>
            <a:xfrm>
              <a:off x="4723825" y="3476675"/>
              <a:ext cx="104350" cy="10875"/>
            </a:xfrm>
            <a:custGeom>
              <a:rect b="b" l="l" r="r" t="t"/>
              <a:pathLst>
                <a:path extrusionOk="0" h="435" w="4174">
                  <a:moveTo>
                    <a:pt x="161" y="0"/>
                  </a:moveTo>
                  <a:cubicBezTo>
                    <a:pt x="93" y="0"/>
                    <a:pt x="32" y="48"/>
                    <a:pt x="17" y="116"/>
                  </a:cubicBezTo>
                  <a:cubicBezTo>
                    <a:pt x="0" y="196"/>
                    <a:pt x="50" y="273"/>
                    <a:pt x="130" y="291"/>
                  </a:cubicBezTo>
                  <a:cubicBezTo>
                    <a:pt x="637" y="401"/>
                    <a:pt x="1349" y="435"/>
                    <a:pt x="2030" y="435"/>
                  </a:cubicBezTo>
                  <a:cubicBezTo>
                    <a:pt x="3041" y="435"/>
                    <a:pt x="3974" y="361"/>
                    <a:pt x="4040" y="355"/>
                  </a:cubicBezTo>
                  <a:cubicBezTo>
                    <a:pt x="4118" y="346"/>
                    <a:pt x="4173" y="275"/>
                    <a:pt x="4167" y="197"/>
                  </a:cubicBezTo>
                  <a:cubicBezTo>
                    <a:pt x="4162" y="121"/>
                    <a:pt x="4095" y="63"/>
                    <a:pt x="4019" y="63"/>
                  </a:cubicBezTo>
                  <a:cubicBezTo>
                    <a:pt x="4018" y="63"/>
                    <a:pt x="4017" y="63"/>
                    <a:pt x="4015" y="63"/>
                  </a:cubicBezTo>
                  <a:cubicBezTo>
                    <a:pt x="4000" y="64"/>
                    <a:pt x="3044" y="140"/>
                    <a:pt x="2021" y="140"/>
                  </a:cubicBezTo>
                  <a:cubicBezTo>
                    <a:pt x="1360" y="140"/>
                    <a:pt x="672" y="108"/>
                    <a:pt x="192" y="4"/>
                  </a:cubicBezTo>
                  <a:cubicBezTo>
                    <a:pt x="182" y="1"/>
                    <a:pt x="171" y="0"/>
                    <a:pt x="1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17"/>
            <p:cNvSpPr/>
            <p:nvPr/>
          </p:nvSpPr>
          <p:spPr>
            <a:xfrm>
              <a:off x="4579550" y="3249975"/>
              <a:ext cx="118950" cy="139150"/>
            </a:xfrm>
            <a:custGeom>
              <a:rect b="b" l="l" r="r" t="t"/>
              <a:pathLst>
                <a:path extrusionOk="0" h="5566" w="4758">
                  <a:moveTo>
                    <a:pt x="323" y="1"/>
                  </a:moveTo>
                  <a:cubicBezTo>
                    <a:pt x="121" y="1"/>
                    <a:pt x="0" y="15"/>
                    <a:pt x="0" y="15"/>
                  </a:cubicBezTo>
                  <a:cubicBezTo>
                    <a:pt x="0" y="15"/>
                    <a:pt x="487" y="1323"/>
                    <a:pt x="1042" y="3020"/>
                  </a:cubicBezTo>
                  <a:cubicBezTo>
                    <a:pt x="1597" y="4715"/>
                    <a:pt x="4578" y="5566"/>
                    <a:pt x="4578" y="5566"/>
                  </a:cubicBezTo>
                  <a:cubicBezTo>
                    <a:pt x="4757" y="410"/>
                    <a:pt x="1394" y="1"/>
                    <a:pt x="3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17"/>
            <p:cNvSpPr/>
            <p:nvPr/>
          </p:nvSpPr>
          <p:spPr>
            <a:xfrm>
              <a:off x="4639225" y="3337050"/>
              <a:ext cx="231500" cy="166225"/>
            </a:xfrm>
            <a:custGeom>
              <a:rect b="b" l="l" r="r" t="t"/>
              <a:pathLst>
                <a:path extrusionOk="0" h="6649" w="9260">
                  <a:moveTo>
                    <a:pt x="210" y="0"/>
                  </a:moveTo>
                  <a:cubicBezTo>
                    <a:pt x="98" y="0"/>
                    <a:pt x="0" y="143"/>
                    <a:pt x="103" y="251"/>
                  </a:cubicBezTo>
                  <a:cubicBezTo>
                    <a:pt x="150" y="300"/>
                    <a:pt x="4899" y="5245"/>
                    <a:pt x="9009" y="6639"/>
                  </a:cubicBezTo>
                  <a:cubicBezTo>
                    <a:pt x="9024" y="6645"/>
                    <a:pt x="9041" y="6647"/>
                    <a:pt x="9056" y="6647"/>
                  </a:cubicBezTo>
                  <a:lnTo>
                    <a:pt x="9056" y="6649"/>
                  </a:lnTo>
                  <a:cubicBezTo>
                    <a:pt x="9222" y="6647"/>
                    <a:pt x="9260" y="6417"/>
                    <a:pt x="9104" y="6364"/>
                  </a:cubicBezTo>
                  <a:cubicBezTo>
                    <a:pt x="5060" y="4990"/>
                    <a:pt x="361" y="97"/>
                    <a:pt x="314" y="48"/>
                  </a:cubicBezTo>
                  <a:cubicBezTo>
                    <a:pt x="281" y="14"/>
                    <a:pt x="245" y="0"/>
                    <a:pt x="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3" name="Google Shape;773;p17"/>
          <p:cNvSpPr txBox="1"/>
          <p:nvPr>
            <p:ph idx="2" type="ctrTitle"/>
          </p:nvPr>
        </p:nvSpPr>
        <p:spPr>
          <a:xfrm flipH="1">
            <a:off x="1803302" y="3330725"/>
            <a:ext cx="2604300" cy="42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774" name="Google Shape;774;p17"/>
          <p:cNvSpPr txBox="1"/>
          <p:nvPr>
            <p:ph idx="1" type="subTitle"/>
          </p:nvPr>
        </p:nvSpPr>
        <p:spPr>
          <a:xfrm flipH="1">
            <a:off x="1803294" y="3689775"/>
            <a:ext cx="2604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75" name="Google Shape;775;p17"/>
          <p:cNvSpPr txBox="1"/>
          <p:nvPr>
            <p:ph idx="3" type="ctrTitle"/>
          </p:nvPr>
        </p:nvSpPr>
        <p:spPr>
          <a:xfrm flipH="1">
            <a:off x="4714525" y="3330725"/>
            <a:ext cx="2604300" cy="42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776" name="Google Shape;776;p17"/>
          <p:cNvSpPr txBox="1"/>
          <p:nvPr>
            <p:ph idx="4" type="subTitle"/>
          </p:nvPr>
        </p:nvSpPr>
        <p:spPr>
          <a:xfrm flipH="1">
            <a:off x="4714520" y="3689775"/>
            <a:ext cx="2604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2">
    <p:spTree>
      <p:nvGrpSpPr>
        <p:cNvPr id="777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8" name="Google Shape;778;p18"/>
          <p:cNvGrpSpPr/>
          <p:nvPr/>
        </p:nvGrpSpPr>
        <p:grpSpPr>
          <a:xfrm flipH="1" rot="5748508">
            <a:off x="-960072" y="-1000424"/>
            <a:ext cx="1764077" cy="3297590"/>
            <a:chOff x="4530725" y="2880400"/>
            <a:chExt cx="418300" cy="781875"/>
          </a:xfrm>
        </p:grpSpPr>
        <p:sp>
          <p:nvSpPr>
            <p:cNvPr id="779" name="Google Shape;779;p18"/>
            <p:cNvSpPr/>
            <p:nvPr/>
          </p:nvSpPr>
          <p:spPr>
            <a:xfrm>
              <a:off x="4686775" y="3017725"/>
              <a:ext cx="168500" cy="167750"/>
            </a:xfrm>
            <a:custGeom>
              <a:rect b="b" l="l" r="r" t="t"/>
              <a:pathLst>
                <a:path extrusionOk="0" h="6710" w="6740">
                  <a:moveTo>
                    <a:pt x="2949" y="0"/>
                  </a:moveTo>
                  <a:cubicBezTo>
                    <a:pt x="2949" y="0"/>
                    <a:pt x="2157" y="1070"/>
                    <a:pt x="1078" y="2391"/>
                  </a:cubicBezTo>
                  <a:cubicBezTo>
                    <a:pt x="0" y="3709"/>
                    <a:pt x="1315" y="6710"/>
                    <a:pt x="1315" y="6710"/>
                  </a:cubicBezTo>
                  <a:cubicBezTo>
                    <a:pt x="6740" y="3860"/>
                    <a:pt x="2949" y="1"/>
                    <a:pt x="294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18"/>
            <p:cNvSpPr/>
            <p:nvPr/>
          </p:nvSpPr>
          <p:spPr>
            <a:xfrm>
              <a:off x="4706775" y="3105275"/>
              <a:ext cx="42650" cy="119025"/>
            </a:xfrm>
            <a:custGeom>
              <a:rect b="b" l="l" r="r" t="t"/>
              <a:pathLst>
                <a:path extrusionOk="0" h="4761" w="1706">
                  <a:moveTo>
                    <a:pt x="1513" y="0"/>
                  </a:moveTo>
                  <a:cubicBezTo>
                    <a:pt x="1468" y="0"/>
                    <a:pt x="1422" y="22"/>
                    <a:pt x="1391" y="73"/>
                  </a:cubicBezTo>
                  <a:cubicBezTo>
                    <a:pt x="652" y="1382"/>
                    <a:pt x="42" y="4454"/>
                    <a:pt x="17" y="4585"/>
                  </a:cubicBezTo>
                  <a:cubicBezTo>
                    <a:pt x="0" y="4663"/>
                    <a:pt x="53" y="4741"/>
                    <a:pt x="131" y="4756"/>
                  </a:cubicBezTo>
                  <a:cubicBezTo>
                    <a:pt x="141" y="4758"/>
                    <a:pt x="150" y="4760"/>
                    <a:pt x="160" y="4760"/>
                  </a:cubicBezTo>
                  <a:cubicBezTo>
                    <a:pt x="230" y="4758"/>
                    <a:pt x="291" y="4709"/>
                    <a:pt x="304" y="4641"/>
                  </a:cubicBezTo>
                  <a:cubicBezTo>
                    <a:pt x="310" y="4608"/>
                    <a:pt x="931" y="1484"/>
                    <a:pt x="1646" y="215"/>
                  </a:cubicBezTo>
                  <a:cubicBezTo>
                    <a:pt x="1706" y="101"/>
                    <a:pt x="1610" y="0"/>
                    <a:pt x="15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18"/>
            <p:cNvSpPr/>
            <p:nvPr/>
          </p:nvSpPr>
          <p:spPr>
            <a:xfrm>
              <a:off x="4709225" y="3017725"/>
              <a:ext cx="63025" cy="66725"/>
            </a:xfrm>
            <a:custGeom>
              <a:rect b="b" l="l" r="r" t="t"/>
              <a:pathLst>
                <a:path extrusionOk="0" h="2669" w="2521">
                  <a:moveTo>
                    <a:pt x="2053" y="0"/>
                  </a:moveTo>
                  <a:cubicBezTo>
                    <a:pt x="2053" y="0"/>
                    <a:pt x="1261" y="1070"/>
                    <a:pt x="181" y="2391"/>
                  </a:cubicBezTo>
                  <a:cubicBezTo>
                    <a:pt x="111" y="2476"/>
                    <a:pt x="50" y="2569"/>
                    <a:pt x="1" y="2668"/>
                  </a:cubicBezTo>
                  <a:cubicBezTo>
                    <a:pt x="1249" y="2030"/>
                    <a:pt x="2044" y="1315"/>
                    <a:pt x="2521" y="591"/>
                  </a:cubicBezTo>
                  <a:cubicBezTo>
                    <a:pt x="2380" y="382"/>
                    <a:pt x="2224" y="185"/>
                    <a:pt x="20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18"/>
            <p:cNvSpPr/>
            <p:nvPr/>
          </p:nvSpPr>
          <p:spPr>
            <a:xfrm>
              <a:off x="4651050" y="2880400"/>
              <a:ext cx="199200" cy="205125"/>
            </a:xfrm>
            <a:custGeom>
              <a:rect b="b" l="l" r="r" t="t"/>
              <a:pathLst>
                <a:path extrusionOk="0" h="8205" w="7968">
                  <a:moveTo>
                    <a:pt x="3145" y="0"/>
                  </a:moveTo>
                  <a:cubicBezTo>
                    <a:pt x="3145" y="0"/>
                    <a:pt x="2307" y="1357"/>
                    <a:pt x="1154" y="3040"/>
                  </a:cubicBezTo>
                  <a:cubicBezTo>
                    <a:pt x="0" y="4724"/>
                    <a:pt x="1826" y="8205"/>
                    <a:pt x="1826" y="8205"/>
                  </a:cubicBezTo>
                  <a:cubicBezTo>
                    <a:pt x="7967" y="4287"/>
                    <a:pt x="3145" y="0"/>
                    <a:pt x="31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18"/>
            <p:cNvSpPr/>
            <p:nvPr/>
          </p:nvSpPr>
          <p:spPr>
            <a:xfrm>
              <a:off x="4530725" y="3039800"/>
              <a:ext cx="152875" cy="198275"/>
            </a:xfrm>
            <a:custGeom>
              <a:rect b="b" l="l" r="r" t="t"/>
              <a:pathLst>
                <a:path extrusionOk="0" h="7931" w="6115">
                  <a:moveTo>
                    <a:pt x="2180" y="1"/>
                  </a:moveTo>
                  <a:lnTo>
                    <a:pt x="2180" y="1"/>
                  </a:lnTo>
                  <a:cubicBezTo>
                    <a:pt x="0" y="7100"/>
                    <a:pt x="6115" y="7930"/>
                    <a:pt x="6115" y="7930"/>
                  </a:cubicBezTo>
                  <a:cubicBezTo>
                    <a:pt x="6115" y="7930"/>
                    <a:pt x="5921" y="6247"/>
                    <a:pt x="5763" y="4090"/>
                  </a:cubicBezTo>
                  <a:cubicBezTo>
                    <a:pt x="5608" y="1932"/>
                    <a:pt x="2180" y="1"/>
                    <a:pt x="21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18"/>
            <p:cNvSpPr/>
            <p:nvPr/>
          </p:nvSpPr>
          <p:spPr>
            <a:xfrm>
              <a:off x="4620125" y="3145175"/>
              <a:ext cx="328900" cy="517100"/>
            </a:xfrm>
            <a:custGeom>
              <a:rect b="b" l="l" r="r" t="t"/>
              <a:pathLst>
                <a:path extrusionOk="0" h="20684" w="13156">
                  <a:moveTo>
                    <a:pt x="167" y="0"/>
                  </a:moveTo>
                  <a:cubicBezTo>
                    <a:pt x="141" y="0"/>
                    <a:pt x="114" y="8"/>
                    <a:pt x="90" y="23"/>
                  </a:cubicBezTo>
                  <a:cubicBezTo>
                    <a:pt x="21" y="65"/>
                    <a:pt x="0" y="156"/>
                    <a:pt x="44" y="225"/>
                  </a:cubicBezTo>
                  <a:cubicBezTo>
                    <a:pt x="88" y="295"/>
                    <a:pt x="4544" y="7314"/>
                    <a:pt x="7721" y="11439"/>
                  </a:cubicBezTo>
                  <a:cubicBezTo>
                    <a:pt x="10881" y="15540"/>
                    <a:pt x="12826" y="20539"/>
                    <a:pt x="12845" y="20589"/>
                  </a:cubicBezTo>
                  <a:cubicBezTo>
                    <a:pt x="12866" y="20646"/>
                    <a:pt x="12921" y="20684"/>
                    <a:pt x="12982" y="20684"/>
                  </a:cubicBezTo>
                  <a:cubicBezTo>
                    <a:pt x="13085" y="20684"/>
                    <a:pt x="13155" y="20579"/>
                    <a:pt x="13119" y="20484"/>
                  </a:cubicBezTo>
                  <a:cubicBezTo>
                    <a:pt x="13100" y="20433"/>
                    <a:pt x="11139" y="15396"/>
                    <a:pt x="7952" y="11259"/>
                  </a:cubicBezTo>
                  <a:cubicBezTo>
                    <a:pt x="4783" y="7147"/>
                    <a:pt x="335" y="139"/>
                    <a:pt x="291" y="69"/>
                  </a:cubicBezTo>
                  <a:cubicBezTo>
                    <a:pt x="263" y="25"/>
                    <a:pt x="216" y="0"/>
                    <a:pt x="1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18"/>
            <p:cNvSpPr/>
            <p:nvPr/>
          </p:nvSpPr>
          <p:spPr>
            <a:xfrm>
              <a:off x="4681300" y="3000900"/>
              <a:ext cx="65300" cy="330175"/>
            </a:xfrm>
            <a:custGeom>
              <a:rect b="b" l="l" r="r" t="t"/>
              <a:pathLst>
                <a:path extrusionOk="0" h="13207" w="2612">
                  <a:moveTo>
                    <a:pt x="731" y="0"/>
                  </a:moveTo>
                  <a:cubicBezTo>
                    <a:pt x="654" y="0"/>
                    <a:pt x="589" y="59"/>
                    <a:pt x="584" y="136"/>
                  </a:cubicBezTo>
                  <a:cubicBezTo>
                    <a:pt x="578" y="215"/>
                    <a:pt x="1" y="8175"/>
                    <a:pt x="2302" y="13121"/>
                  </a:cubicBezTo>
                  <a:cubicBezTo>
                    <a:pt x="2325" y="13173"/>
                    <a:pt x="2378" y="13207"/>
                    <a:pt x="2435" y="13207"/>
                  </a:cubicBezTo>
                  <a:cubicBezTo>
                    <a:pt x="2541" y="13207"/>
                    <a:pt x="2611" y="13095"/>
                    <a:pt x="2566" y="12998"/>
                  </a:cubicBezTo>
                  <a:cubicBezTo>
                    <a:pt x="299" y="8122"/>
                    <a:pt x="871" y="238"/>
                    <a:pt x="877" y="158"/>
                  </a:cubicBezTo>
                  <a:cubicBezTo>
                    <a:pt x="882" y="77"/>
                    <a:pt x="822" y="6"/>
                    <a:pt x="742" y="1"/>
                  </a:cubicBezTo>
                  <a:cubicBezTo>
                    <a:pt x="738" y="0"/>
                    <a:pt x="735" y="0"/>
                    <a:pt x="7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18"/>
            <p:cNvSpPr/>
            <p:nvPr/>
          </p:nvSpPr>
          <p:spPr>
            <a:xfrm>
              <a:off x="4774075" y="3180575"/>
              <a:ext cx="161550" cy="180475"/>
            </a:xfrm>
            <a:custGeom>
              <a:rect b="b" l="l" r="r" t="t"/>
              <a:pathLst>
                <a:path extrusionOk="0" h="7219" w="6462">
                  <a:moveTo>
                    <a:pt x="1836" y="0"/>
                  </a:moveTo>
                  <a:cubicBezTo>
                    <a:pt x="1836" y="0"/>
                    <a:pt x="1363" y="1292"/>
                    <a:pt x="683" y="2913"/>
                  </a:cubicBezTo>
                  <a:cubicBezTo>
                    <a:pt x="1" y="4532"/>
                    <a:pt x="2045" y="7219"/>
                    <a:pt x="2045" y="7219"/>
                  </a:cubicBezTo>
                  <a:cubicBezTo>
                    <a:pt x="6461" y="2902"/>
                    <a:pt x="1836" y="0"/>
                    <a:pt x="183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18"/>
            <p:cNvSpPr/>
            <p:nvPr/>
          </p:nvSpPr>
          <p:spPr>
            <a:xfrm>
              <a:off x="4811000" y="3287900"/>
              <a:ext cx="72750" cy="240175"/>
            </a:xfrm>
            <a:custGeom>
              <a:rect b="b" l="l" r="r" t="t"/>
              <a:pathLst>
                <a:path extrusionOk="0" h="9607" w="2910">
                  <a:moveTo>
                    <a:pt x="156" y="0"/>
                  </a:moveTo>
                  <a:cubicBezTo>
                    <a:pt x="78" y="0"/>
                    <a:pt x="1" y="56"/>
                    <a:pt x="8" y="157"/>
                  </a:cubicBezTo>
                  <a:cubicBezTo>
                    <a:pt x="13" y="212"/>
                    <a:pt x="621" y="5618"/>
                    <a:pt x="2598" y="9525"/>
                  </a:cubicBezTo>
                  <a:cubicBezTo>
                    <a:pt x="2622" y="9575"/>
                    <a:pt x="2674" y="9607"/>
                    <a:pt x="2729" y="9607"/>
                  </a:cubicBezTo>
                  <a:lnTo>
                    <a:pt x="2729" y="9605"/>
                  </a:lnTo>
                  <a:cubicBezTo>
                    <a:pt x="2837" y="9605"/>
                    <a:pt x="2909" y="9491"/>
                    <a:pt x="2860" y="9394"/>
                  </a:cubicBezTo>
                  <a:cubicBezTo>
                    <a:pt x="908" y="5533"/>
                    <a:pt x="306" y="180"/>
                    <a:pt x="300" y="127"/>
                  </a:cubicBezTo>
                  <a:cubicBezTo>
                    <a:pt x="287" y="40"/>
                    <a:pt x="221" y="0"/>
                    <a:pt x="1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18"/>
            <p:cNvSpPr/>
            <p:nvPr/>
          </p:nvSpPr>
          <p:spPr>
            <a:xfrm>
              <a:off x="4704825" y="3303125"/>
              <a:ext cx="101050" cy="135325"/>
            </a:xfrm>
            <a:custGeom>
              <a:rect b="b" l="l" r="r" t="t"/>
              <a:pathLst>
                <a:path extrusionOk="0" h="5413" w="4042">
                  <a:moveTo>
                    <a:pt x="0" y="1"/>
                  </a:moveTo>
                  <a:cubicBezTo>
                    <a:pt x="0" y="1"/>
                    <a:pt x="135" y="1152"/>
                    <a:pt x="245" y="2634"/>
                  </a:cubicBezTo>
                  <a:cubicBezTo>
                    <a:pt x="354" y="4114"/>
                    <a:pt x="2624" y="5412"/>
                    <a:pt x="2624" y="5412"/>
                  </a:cubicBezTo>
                  <a:cubicBezTo>
                    <a:pt x="4042" y="521"/>
                    <a:pt x="1" y="1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18"/>
            <p:cNvSpPr/>
            <p:nvPr/>
          </p:nvSpPr>
          <p:spPr>
            <a:xfrm>
              <a:off x="4725100" y="3368650"/>
              <a:ext cx="64625" cy="92975"/>
            </a:xfrm>
            <a:custGeom>
              <a:rect b="b" l="l" r="r" t="t"/>
              <a:pathLst>
                <a:path extrusionOk="0" h="3719" w="2585">
                  <a:moveTo>
                    <a:pt x="185" y="1"/>
                  </a:moveTo>
                  <a:cubicBezTo>
                    <a:pt x="93" y="1"/>
                    <a:pt x="0" y="86"/>
                    <a:pt x="44" y="201"/>
                  </a:cubicBezTo>
                  <a:cubicBezTo>
                    <a:pt x="544" y="1417"/>
                    <a:pt x="2207" y="3570"/>
                    <a:pt x="2277" y="3661"/>
                  </a:cubicBezTo>
                  <a:cubicBezTo>
                    <a:pt x="2306" y="3698"/>
                    <a:pt x="2349" y="3718"/>
                    <a:pt x="2393" y="3718"/>
                  </a:cubicBezTo>
                  <a:cubicBezTo>
                    <a:pt x="2515" y="3718"/>
                    <a:pt x="2585" y="3578"/>
                    <a:pt x="2509" y="3483"/>
                  </a:cubicBezTo>
                  <a:cubicBezTo>
                    <a:pt x="2492" y="3460"/>
                    <a:pt x="801" y="1271"/>
                    <a:pt x="314" y="89"/>
                  </a:cubicBezTo>
                  <a:cubicBezTo>
                    <a:pt x="287" y="27"/>
                    <a:pt x="236" y="1"/>
                    <a:pt x="1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18"/>
            <p:cNvSpPr/>
            <p:nvPr/>
          </p:nvSpPr>
          <p:spPr>
            <a:xfrm>
              <a:off x="4653475" y="3445525"/>
              <a:ext cx="141300" cy="67575"/>
            </a:xfrm>
            <a:custGeom>
              <a:rect b="b" l="l" r="r" t="t"/>
              <a:pathLst>
                <a:path extrusionOk="0" h="2703" w="5652">
                  <a:moveTo>
                    <a:pt x="2415" y="0"/>
                  </a:moveTo>
                  <a:cubicBezTo>
                    <a:pt x="667" y="0"/>
                    <a:pt x="0" y="1702"/>
                    <a:pt x="0" y="1702"/>
                  </a:cubicBezTo>
                  <a:cubicBezTo>
                    <a:pt x="0" y="1702"/>
                    <a:pt x="1104" y="2069"/>
                    <a:pt x="2506" y="2597"/>
                  </a:cubicBezTo>
                  <a:cubicBezTo>
                    <a:pt x="2702" y="2671"/>
                    <a:pt x="2903" y="2702"/>
                    <a:pt x="3106" y="2702"/>
                  </a:cubicBezTo>
                  <a:cubicBezTo>
                    <a:pt x="4359" y="2702"/>
                    <a:pt x="5651" y="1489"/>
                    <a:pt x="5651" y="1489"/>
                  </a:cubicBezTo>
                  <a:cubicBezTo>
                    <a:pt x="4303" y="378"/>
                    <a:pt x="3239" y="0"/>
                    <a:pt x="24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18"/>
            <p:cNvSpPr/>
            <p:nvPr/>
          </p:nvSpPr>
          <p:spPr>
            <a:xfrm>
              <a:off x="4723825" y="3476675"/>
              <a:ext cx="104350" cy="10875"/>
            </a:xfrm>
            <a:custGeom>
              <a:rect b="b" l="l" r="r" t="t"/>
              <a:pathLst>
                <a:path extrusionOk="0" h="435" w="4174">
                  <a:moveTo>
                    <a:pt x="161" y="0"/>
                  </a:moveTo>
                  <a:cubicBezTo>
                    <a:pt x="93" y="0"/>
                    <a:pt x="32" y="48"/>
                    <a:pt x="17" y="116"/>
                  </a:cubicBezTo>
                  <a:cubicBezTo>
                    <a:pt x="0" y="196"/>
                    <a:pt x="50" y="273"/>
                    <a:pt x="130" y="291"/>
                  </a:cubicBezTo>
                  <a:cubicBezTo>
                    <a:pt x="637" y="401"/>
                    <a:pt x="1349" y="435"/>
                    <a:pt x="2030" y="435"/>
                  </a:cubicBezTo>
                  <a:cubicBezTo>
                    <a:pt x="3041" y="435"/>
                    <a:pt x="3974" y="361"/>
                    <a:pt x="4040" y="355"/>
                  </a:cubicBezTo>
                  <a:cubicBezTo>
                    <a:pt x="4118" y="346"/>
                    <a:pt x="4173" y="275"/>
                    <a:pt x="4167" y="197"/>
                  </a:cubicBezTo>
                  <a:cubicBezTo>
                    <a:pt x="4162" y="121"/>
                    <a:pt x="4095" y="63"/>
                    <a:pt x="4019" y="63"/>
                  </a:cubicBezTo>
                  <a:cubicBezTo>
                    <a:pt x="4018" y="63"/>
                    <a:pt x="4017" y="63"/>
                    <a:pt x="4015" y="63"/>
                  </a:cubicBezTo>
                  <a:cubicBezTo>
                    <a:pt x="4000" y="64"/>
                    <a:pt x="3044" y="140"/>
                    <a:pt x="2021" y="140"/>
                  </a:cubicBezTo>
                  <a:cubicBezTo>
                    <a:pt x="1360" y="140"/>
                    <a:pt x="672" y="108"/>
                    <a:pt x="192" y="4"/>
                  </a:cubicBezTo>
                  <a:cubicBezTo>
                    <a:pt x="182" y="1"/>
                    <a:pt x="171" y="0"/>
                    <a:pt x="1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18"/>
            <p:cNvSpPr/>
            <p:nvPr/>
          </p:nvSpPr>
          <p:spPr>
            <a:xfrm>
              <a:off x="4579550" y="3249975"/>
              <a:ext cx="118950" cy="139150"/>
            </a:xfrm>
            <a:custGeom>
              <a:rect b="b" l="l" r="r" t="t"/>
              <a:pathLst>
                <a:path extrusionOk="0" h="5566" w="4758">
                  <a:moveTo>
                    <a:pt x="323" y="1"/>
                  </a:moveTo>
                  <a:cubicBezTo>
                    <a:pt x="121" y="1"/>
                    <a:pt x="0" y="15"/>
                    <a:pt x="0" y="15"/>
                  </a:cubicBezTo>
                  <a:cubicBezTo>
                    <a:pt x="0" y="15"/>
                    <a:pt x="487" y="1323"/>
                    <a:pt x="1042" y="3020"/>
                  </a:cubicBezTo>
                  <a:cubicBezTo>
                    <a:pt x="1597" y="4715"/>
                    <a:pt x="4578" y="5566"/>
                    <a:pt x="4578" y="5566"/>
                  </a:cubicBezTo>
                  <a:cubicBezTo>
                    <a:pt x="4757" y="410"/>
                    <a:pt x="1394" y="1"/>
                    <a:pt x="3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18"/>
            <p:cNvSpPr/>
            <p:nvPr/>
          </p:nvSpPr>
          <p:spPr>
            <a:xfrm>
              <a:off x="4639225" y="3337050"/>
              <a:ext cx="231500" cy="166225"/>
            </a:xfrm>
            <a:custGeom>
              <a:rect b="b" l="l" r="r" t="t"/>
              <a:pathLst>
                <a:path extrusionOk="0" h="6649" w="9260">
                  <a:moveTo>
                    <a:pt x="210" y="0"/>
                  </a:moveTo>
                  <a:cubicBezTo>
                    <a:pt x="98" y="0"/>
                    <a:pt x="0" y="143"/>
                    <a:pt x="103" y="251"/>
                  </a:cubicBezTo>
                  <a:cubicBezTo>
                    <a:pt x="150" y="300"/>
                    <a:pt x="4899" y="5245"/>
                    <a:pt x="9009" y="6639"/>
                  </a:cubicBezTo>
                  <a:cubicBezTo>
                    <a:pt x="9024" y="6645"/>
                    <a:pt x="9041" y="6647"/>
                    <a:pt x="9056" y="6647"/>
                  </a:cubicBezTo>
                  <a:lnTo>
                    <a:pt x="9056" y="6649"/>
                  </a:lnTo>
                  <a:cubicBezTo>
                    <a:pt x="9222" y="6647"/>
                    <a:pt x="9260" y="6417"/>
                    <a:pt x="9104" y="6364"/>
                  </a:cubicBezTo>
                  <a:cubicBezTo>
                    <a:pt x="5060" y="4990"/>
                    <a:pt x="361" y="97"/>
                    <a:pt x="314" y="48"/>
                  </a:cubicBezTo>
                  <a:cubicBezTo>
                    <a:pt x="281" y="14"/>
                    <a:pt x="245" y="0"/>
                    <a:pt x="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4" name="Google Shape;794;p18"/>
          <p:cNvGrpSpPr/>
          <p:nvPr/>
        </p:nvGrpSpPr>
        <p:grpSpPr>
          <a:xfrm flipH="1" rot="-4151544">
            <a:off x="8243260" y="3092486"/>
            <a:ext cx="1764078" cy="3297614"/>
            <a:chOff x="4530725" y="2880400"/>
            <a:chExt cx="418300" cy="781875"/>
          </a:xfrm>
        </p:grpSpPr>
        <p:sp>
          <p:nvSpPr>
            <p:cNvPr id="795" name="Google Shape;795;p18"/>
            <p:cNvSpPr/>
            <p:nvPr/>
          </p:nvSpPr>
          <p:spPr>
            <a:xfrm>
              <a:off x="4686775" y="3017725"/>
              <a:ext cx="168500" cy="167750"/>
            </a:xfrm>
            <a:custGeom>
              <a:rect b="b" l="l" r="r" t="t"/>
              <a:pathLst>
                <a:path extrusionOk="0" h="6710" w="6740">
                  <a:moveTo>
                    <a:pt x="2949" y="0"/>
                  </a:moveTo>
                  <a:cubicBezTo>
                    <a:pt x="2949" y="0"/>
                    <a:pt x="2157" y="1070"/>
                    <a:pt x="1078" y="2391"/>
                  </a:cubicBezTo>
                  <a:cubicBezTo>
                    <a:pt x="0" y="3709"/>
                    <a:pt x="1315" y="6710"/>
                    <a:pt x="1315" y="6710"/>
                  </a:cubicBezTo>
                  <a:cubicBezTo>
                    <a:pt x="6740" y="3860"/>
                    <a:pt x="2949" y="1"/>
                    <a:pt x="294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18"/>
            <p:cNvSpPr/>
            <p:nvPr/>
          </p:nvSpPr>
          <p:spPr>
            <a:xfrm>
              <a:off x="4706775" y="3105275"/>
              <a:ext cx="42650" cy="119025"/>
            </a:xfrm>
            <a:custGeom>
              <a:rect b="b" l="l" r="r" t="t"/>
              <a:pathLst>
                <a:path extrusionOk="0" h="4761" w="1706">
                  <a:moveTo>
                    <a:pt x="1513" y="0"/>
                  </a:moveTo>
                  <a:cubicBezTo>
                    <a:pt x="1468" y="0"/>
                    <a:pt x="1422" y="22"/>
                    <a:pt x="1391" y="73"/>
                  </a:cubicBezTo>
                  <a:cubicBezTo>
                    <a:pt x="652" y="1382"/>
                    <a:pt x="42" y="4454"/>
                    <a:pt x="17" y="4585"/>
                  </a:cubicBezTo>
                  <a:cubicBezTo>
                    <a:pt x="0" y="4663"/>
                    <a:pt x="53" y="4741"/>
                    <a:pt x="131" y="4756"/>
                  </a:cubicBezTo>
                  <a:cubicBezTo>
                    <a:pt x="141" y="4758"/>
                    <a:pt x="150" y="4760"/>
                    <a:pt x="160" y="4760"/>
                  </a:cubicBezTo>
                  <a:cubicBezTo>
                    <a:pt x="230" y="4758"/>
                    <a:pt x="291" y="4709"/>
                    <a:pt x="304" y="4641"/>
                  </a:cubicBezTo>
                  <a:cubicBezTo>
                    <a:pt x="310" y="4608"/>
                    <a:pt x="931" y="1484"/>
                    <a:pt x="1646" y="215"/>
                  </a:cubicBezTo>
                  <a:cubicBezTo>
                    <a:pt x="1706" y="101"/>
                    <a:pt x="1610" y="0"/>
                    <a:pt x="15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18"/>
            <p:cNvSpPr/>
            <p:nvPr/>
          </p:nvSpPr>
          <p:spPr>
            <a:xfrm>
              <a:off x="4709225" y="3017725"/>
              <a:ext cx="63025" cy="66725"/>
            </a:xfrm>
            <a:custGeom>
              <a:rect b="b" l="l" r="r" t="t"/>
              <a:pathLst>
                <a:path extrusionOk="0" h="2669" w="2521">
                  <a:moveTo>
                    <a:pt x="2053" y="0"/>
                  </a:moveTo>
                  <a:cubicBezTo>
                    <a:pt x="2053" y="0"/>
                    <a:pt x="1261" y="1070"/>
                    <a:pt x="181" y="2391"/>
                  </a:cubicBezTo>
                  <a:cubicBezTo>
                    <a:pt x="111" y="2476"/>
                    <a:pt x="50" y="2569"/>
                    <a:pt x="1" y="2668"/>
                  </a:cubicBezTo>
                  <a:cubicBezTo>
                    <a:pt x="1249" y="2030"/>
                    <a:pt x="2044" y="1315"/>
                    <a:pt x="2521" y="591"/>
                  </a:cubicBezTo>
                  <a:cubicBezTo>
                    <a:pt x="2380" y="382"/>
                    <a:pt x="2224" y="185"/>
                    <a:pt x="20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18"/>
            <p:cNvSpPr/>
            <p:nvPr/>
          </p:nvSpPr>
          <p:spPr>
            <a:xfrm>
              <a:off x="4651050" y="2880400"/>
              <a:ext cx="199200" cy="205125"/>
            </a:xfrm>
            <a:custGeom>
              <a:rect b="b" l="l" r="r" t="t"/>
              <a:pathLst>
                <a:path extrusionOk="0" h="8205" w="7968">
                  <a:moveTo>
                    <a:pt x="3145" y="0"/>
                  </a:moveTo>
                  <a:cubicBezTo>
                    <a:pt x="3145" y="0"/>
                    <a:pt x="2307" y="1357"/>
                    <a:pt x="1154" y="3040"/>
                  </a:cubicBezTo>
                  <a:cubicBezTo>
                    <a:pt x="0" y="4724"/>
                    <a:pt x="1826" y="8205"/>
                    <a:pt x="1826" y="8205"/>
                  </a:cubicBezTo>
                  <a:cubicBezTo>
                    <a:pt x="7967" y="4287"/>
                    <a:pt x="3145" y="0"/>
                    <a:pt x="31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18"/>
            <p:cNvSpPr/>
            <p:nvPr/>
          </p:nvSpPr>
          <p:spPr>
            <a:xfrm>
              <a:off x="4530725" y="3039800"/>
              <a:ext cx="152875" cy="198275"/>
            </a:xfrm>
            <a:custGeom>
              <a:rect b="b" l="l" r="r" t="t"/>
              <a:pathLst>
                <a:path extrusionOk="0" h="7931" w="6115">
                  <a:moveTo>
                    <a:pt x="2180" y="1"/>
                  </a:moveTo>
                  <a:lnTo>
                    <a:pt x="2180" y="1"/>
                  </a:lnTo>
                  <a:cubicBezTo>
                    <a:pt x="0" y="7100"/>
                    <a:pt x="6115" y="7930"/>
                    <a:pt x="6115" y="7930"/>
                  </a:cubicBezTo>
                  <a:cubicBezTo>
                    <a:pt x="6115" y="7930"/>
                    <a:pt x="5921" y="6247"/>
                    <a:pt x="5763" y="4090"/>
                  </a:cubicBezTo>
                  <a:cubicBezTo>
                    <a:pt x="5608" y="1932"/>
                    <a:pt x="2180" y="1"/>
                    <a:pt x="21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18"/>
            <p:cNvSpPr/>
            <p:nvPr/>
          </p:nvSpPr>
          <p:spPr>
            <a:xfrm>
              <a:off x="4620125" y="3145175"/>
              <a:ext cx="328900" cy="517100"/>
            </a:xfrm>
            <a:custGeom>
              <a:rect b="b" l="l" r="r" t="t"/>
              <a:pathLst>
                <a:path extrusionOk="0" h="20684" w="13156">
                  <a:moveTo>
                    <a:pt x="167" y="0"/>
                  </a:moveTo>
                  <a:cubicBezTo>
                    <a:pt x="141" y="0"/>
                    <a:pt x="114" y="8"/>
                    <a:pt x="90" y="23"/>
                  </a:cubicBezTo>
                  <a:cubicBezTo>
                    <a:pt x="21" y="65"/>
                    <a:pt x="0" y="156"/>
                    <a:pt x="44" y="225"/>
                  </a:cubicBezTo>
                  <a:cubicBezTo>
                    <a:pt x="88" y="295"/>
                    <a:pt x="4544" y="7314"/>
                    <a:pt x="7721" y="11439"/>
                  </a:cubicBezTo>
                  <a:cubicBezTo>
                    <a:pt x="10881" y="15540"/>
                    <a:pt x="12826" y="20539"/>
                    <a:pt x="12845" y="20589"/>
                  </a:cubicBezTo>
                  <a:cubicBezTo>
                    <a:pt x="12866" y="20646"/>
                    <a:pt x="12921" y="20684"/>
                    <a:pt x="12982" y="20684"/>
                  </a:cubicBezTo>
                  <a:cubicBezTo>
                    <a:pt x="13085" y="20684"/>
                    <a:pt x="13155" y="20579"/>
                    <a:pt x="13119" y="20484"/>
                  </a:cubicBezTo>
                  <a:cubicBezTo>
                    <a:pt x="13100" y="20433"/>
                    <a:pt x="11139" y="15396"/>
                    <a:pt x="7952" y="11259"/>
                  </a:cubicBezTo>
                  <a:cubicBezTo>
                    <a:pt x="4783" y="7147"/>
                    <a:pt x="335" y="139"/>
                    <a:pt x="291" y="69"/>
                  </a:cubicBezTo>
                  <a:cubicBezTo>
                    <a:pt x="263" y="25"/>
                    <a:pt x="216" y="0"/>
                    <a:pt x="1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18"/>
            <p:cNvSpPr/>
            <p:nvPr/>
          </p:nvSpPr>
          <p:spPr>
            <a:xfrm>
              <a:off x="4681300" y="3000900"/>
              <a:ext cx="65300" cy="330175"/>
            </a:xfrm>
            <a:custGeom>
              <a:rect b="b" l="l" r="r" t="t"/>
              <a:pathLst>
                <a:path extrusionOk="0" h="13207" w="2612">
                  <a:moveTo>
                    <a:pt x="731" y="0"/>
                  </a:moveTo>
                  <a:cubicBezTo>
                    <a:pt x="654" y="0"/>
                    <a:pt x="589" y="59"/>
                    <a:pt x="584" y="136"/>
                  </a:cubicBezTo>
                  <a:cubicBezTo>
                    <a:pt x="578" y="215"/>
                    <a:pt x="1" y="8175"/>
                    <a:pt x="2302" y="13121"/>
                  </a:cubicBezTo>
                  <a:cubicBezTo>
                    <a:pt x="2325" y="13173"/>
                    <a:pt x="2378" y="13207"/>
                    <a:pt x="2435" y="13207"/>
                  </a:cubicBezTo>
                  <a:cubicBezTo>
                    <a:pt x="2541" y="13207"/>
                    <a:pt x="2611" y="13095"/>
                    <a:pt x="2566" y="12998"/>
                  </a:cubicBezTo>
                  <a:cubicBezTo>
                    <a:pt x="299" y="8122"/>
                    <a:pt x="871" y="238"/>
                    <a:pt x="877" y="158"/>
                  </a:cubicBezTo>
                  <a:cubicBezTo>
                    <a:pt x="882" y="77"/>
                    <a:pt x="822" y="6"/>
                    <a:pt x="742" y="1"/>
                  </a:cubicBezTo>
                  <a:cubicBezTo>
                    <a:pt x="738" y="0"/>
                    <a:pt x="735" y="0"/>
                    <a:pt x="7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18"/>
            <p:cNvSpPr/>
            <p:nvPr/>
          </p:nvSpPr>
          <p:spPr>
            <a:xfrm>
              <a:off x="4774075" y="3180575"/>
              <a:ext cx="161550" cy="180475"/>
            </a:xfrm>
            <a:custGeom>
              <a:rect b="b" l="l" r="r" t="t"/>
              <a:pathLst>
                <a:path extrusionOk="0" h="7219" w="6462">
                  <a:moveTo>
                    <a:pt x="1836" y="0"/>
                  </a:moveTo>
                  <a:cubicBezTo>
                    <a:pt x="1836" y="0"/>
                    <a:pt x="1363" y="1292"/>
                    <a:pt x="683" y="2913"/>
                  </a:cubicBezTo>
                  <a:cubicBezTo>
                    <a:pt x="1" y="4532"/>
                    <a:pt x="2045" y="7219"/>
                    <a:pt x="2045" y="7219"/>
                  </a:cubicBezTo>
                  <a:cubicBezTo>
                    <a:pt x="6461" y="2902"/>
                    <a:pt x="1836" y="0"/>
                    <a:pt x="183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18"/>
            <p:cNvSpPr/>
            <p:nvPr/>
          </p:nvSpPr>
          <p:spPr>
            <a:xfrm>
              <a:off x="4811000" y="3287900"/>
              <a:ext cx="72750" cy="240175"/>
            </a:xfrm>
            <a:custGeom>
              <a:rect b="b" l="l" r="r" t="t"/>
              <a:pathLst>
                <a:path extrusionOk="0" h="9607" w="2910">
                  <a:moveTo>
                    <a:pt x="156" y="0"/>
                  </a:moveTo>
                  <a:cubicBezTo>
                    <a:pt x="78" y="0"/>
                    <a:pt x="1" y="56"/>
                    <a:pt x="8" y="157"/>
                  </a:cubicBezTo>
                  <a:cubicBezTo>
                    <a:pt x="13" y="212"/>
                    <a:pt x="621" y="5618"/>
                    <a:pt x="2598" y="9525"/>
                  </a:cubicBezTo>
                  <a:cubicBezTo>
                    <a:pt x="2622" y="9575"/>
                    <a:pt x="2674" y="9607"/>
                    <a:pt x="2729" y="9607"/>
                  </a:cubicBezTo>
                  <a:lnTo>
                    <a:pt x="2729" y="9605"/>
                  </a:lnTo>
                  <a:cubicBezTo>
                    <a:pt x="2837" y="9605"/>
                    <a:pt x="2909" y="9491"/>
                    <a:pt x="2860" y="9394"/>
                  </a:cubicBezTo>
                  <a:cubicBezTo>
                    <a:pt x="908" y="5533"/>
                    <a:pt x="306" y="180"/>
                    <a:pt x="300" y="127"/>
                  </a:cubicBezTo>
                  <a:cubicBezTo>
                    <a:pt x="287" y="40"/>
                    <a:pt x="221" y="0"/>
                    <a:pt x="1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18"/>
            <p:cNvSpPr/>
            <p:nvPr/>
          </p:nvSpPr>
          <p:spPr>
            <a:xfrm>
              <a:off x="4704825" y="3303125"/>
              <a:ext cx="101050" cy="135325"/>
            </a:xfrm>
            <a:custGeom>
              <a:rect b="b" l="l" r="r" t="t"/>
              <a:pathLst>
                <a:path extrusionOk="0" h="5413" w="4042">
                  <a:moveTo>
                    <a:pt x="0" y="1"/>
                  </a:moveTo>
                  <a:cubicBezTo>
                    <a:pt x="0" y="1"/>
                    <a:pt x="135" y="1152"/>
                    <a:pt x="245" y="2634"/>
                  </a:cubicBezTo>
                  <a:cubicBezTo>
                    <a:pt x="354" y="4114"/>
                    <a:pt x="2624" y="5412"/>
                    <a:pt x="2624" y="5412"/>
                  </a:cubicBezTo>
                  <a:cubicBezTo>
                    <a:pt x="4042" y="521"/>
                    <a:pt x="1" y="1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18"/>
            <p:cNvSpPr/>
            <p:nvPr/>
          </p:nvSpPr>
          <p:spPr>
            <a:xfrm>
              <a:off x="4725100" y="3368650"/>
              <a:ext cx="64625" cy="92975"/>
            </a:xfrm>
            <a:custGeom>
              <a:rect b="b" l="l" r="r" t="t"/>
              <a:pathLst>
                <a:path extrusionOk="0" h="3719" w="2585">
                  <a:moveTo>
                    <a:pt x="185" y="1"/>
                  </a:moveTo>
                  <a:cubicBezTo>
                    <a:pt x="93" y="1"/>
                    <a:pt x="0" y="86"/>
                    <a:pt x="44" y="201"/>
                  </a:cubicBezTo>
                  <a:cubicBezTo>
                    <a:pt x="544" y="1417"/>
                    <a:pt x="2207" y="3570"/>
                    <a:pt x="2277" y="3661"/>
                  </a:cubicBezTo>
                  <a:cubicBezTo>
                    <a:pt x="2306" y="3698"/>
                    <a:pt x="2349" y="3718"/>
                    <a:pt x="2393" y="3718"/>
                  </a:cubicBezTo>
                  <a:cubicBezTo>
                    <a:pt x="2515" y="3718"/>
                    <a:pt x="2585" y="3578"/>
                    <a:pt x="2509" y="3483"/>
                  </a:cubicBezTo>
                  <a:cubicBezTo>
                    <a:pt x="2492" y="3460"/>
                    <a:pt x="801" y="1271"/>
                    <a:pt x="314" y="89"/>
                  </a:cubicBezTo>
                  <a:cubicBezTo>
                    <a:pt x="287" y="27"/>
                    <a:pt x="236" y="1"/>
                    <a:pt x="1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18"/>
            <p:cNvSpPr/>
            <p:nvPr/>
          </p:nvSpPr>
          <p:spPr>
            <a:xfrm>
              <a:off x="4653475" y="3445525"/>
              <a:ext cx="141300" cy="67575"/>
            </a:xfrm>
            <a:custGeom>
              <a:rect b="b" l="l" r="r" t="t"/>
              <a:pathLst>
                <a:path extrusionOk="0" h="2703" w="5652">
                  <a:moveTo>
                    <a:pt x="2415" y="0"/>
                  </a:moveTo>
                  <a:cubicBezTo>
                    <a:pt x="667" y="0"/>
                    <a:pt x="0" y="1702"/>
                    <a:pt x="0" y="1702"/>
                  </a:cubicBezTo>
                  <a:cubicBezTo>
                    <a:pt x="0" y="1702"/>
                    <a:pt x="1104" y="2069"/>
                    <a:pt x="2506" y="2597"/>
                  </a:cubicBezTo>
                  <a:cubicBezTo>
                    <a:pt x="2702" y="2671"/>
                    <a:pt x="2903" y="2702"/>
                    <a:pt x="3106" y="2702"/>
                  </a:cubicBezTo>
                  <a:cubicBezTo>
                    <a:pt x="4359" y="2702"/>
                    <a:pt x="5651" y="1489"/>
                    <a:pt x="5651" y="1489"/>
                  </a:cubicBezTo>
                  <a:cubicBezTo>
                    <a:pt x="4303" y="378"/>
                    <a:pt x="3239" y="0"/>
                    <a:pt x="24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18"/>
            <p:cNvSpPr/>
            <p:nvPr/>
          </p:nvSpPr>
          <p:spPr>
            <a:xfrm>
              <a:off x="4723825" y="3476675"/>
              <a:ext cx="104350" cy="10875"/>
            </a:xfrm>
            <a:custGeom>
              <a:rect b="b" l="l" r="r" t="t"/>
              <a:pathLst>
                <a:path extrusionOk="0" h="435" w="4174">
                  <a:moveTo>
                    <a:pt x="161" y="0"/>
                  </a:moveTo>
                  <a:cubicBezTo>
                    <a:pt x="93" y="0"/>
                    <a:pt x="32" y="48"/>
                    <a:pt x="17" y="116"/>
                  </a:cubicBezTo>
                  <a:cubicBezTo>
                    <a:pt x="0" y="196"/>
                    <a:pt x="50" y="273"/>
                    <a:pt x="130" y="291"/>
                  </a:cubicBezTo>
                  <a:cubicBezTo>
                    <a:pt x="637" y="401"/>
                    <a:pt x="1349" y="435"/>
                    <a:pt x="2030" y="435"/>
                  </a:cubicBezTo>
                  <a:cubicBezTo>
                    <a:pt x="3041" y="435"/>
                    <a:pt x="3974" y="361"/>
                    <a:pt x="4040" y="355"/>
                  </a:cubicBezTo>
                  <a:cubicBezTo>
                    <a:pt x="4118" y="346"/>
                    <a:pt x="4173" y="275"/>
                    <a:pt x="4167" y="197"/>
                  </a:cubicBezTo>
                  <a:cubicBezTo>
                    <a:pt x="4162" y="121"/>
                    <a:pt x="4095" y="63"/>
                    <a:pt x="4019" y="63"/>
                  </a:cubicBezTo>
                  <a:cubicBezTo>
                    <a:pt x="4018" y="63"/>
                    <a:pt x="4017" y="63"/>
                    <a:pt x="4015" y="63"/>
                  </a:cubicBezTo>
                  <a:cubicBezTo>
                    <a:pt x="4000" y="64"/>
                    <a:pt x="3044" y="140"/>
                    <a:pt x="2021" y="140"/>
                  </a:cubicBezTo>
                  <a:cubicBezTo>
                    <a:pt x="1360" y="140"/>
                    <a:pt x="672" y="108"/>
                    <a:pt x="192" y="4"/>
                  </a:cubicBezTo>
                  <a:cubicBezTo>
                    <a:pt x="182" y="1"/>
                    <a:pt x="171" y="0"/>
                    <a:pt x="1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18"/>
            <p:cNvSpPr/>
            <p:nvPr/>
          </p:nvSpPr>
          <p:spPr>
            <a:xfrm>
              <a:off x="4579550" y="3249975"/>
              <a:ext cx="118950" cy="139150"/>
            </a:xfrm>
            <a:custGeom>
              <a:rect b="b" l="l" r="r" t="t"/>
              <a:pathLst>
                <a:path extrusionOk="0" h="5566" w="4758">
                  <a:moveTo>
                    <a:pt x="323" y="1"/>
                  </a:moveTo>
                  <a:cubicBezTo>
                    <a:pt x="121" y="1"/>
                    <a:pt x="0" y="15"/>
                    <a:pt x="0" y="15"/>
                  </a:cubicBezTo>
                  <a:cubicBezTo>
                    <a:pt x="0" y="15"/>
                    <a:pt x="487" y="1323"/>
                    <a:pt x="1042" y="3020"/>
                  </a:cubicBezTo>
                  <a:cubicBezTo>
                    <a:pt x="1597" y="4715"/>
                    <a:pt x="4578" y="5566"/>
                    <a:pt x="4578" y="5566"/>
                  </a:cubicBezTo>
                  <a:cubicBezTo>
                    <a:pt x="4757" y="410"/>
                    <a:pt x="1394" y="1"/>
                    <a:pt x="3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18"/>
            <p:cNvSpPr/>
            <p:nvPr/>
          </p:nvSpPr>
          <p:spPr>
            <a:xfrm>
              <a:off x="4639225" y="3337050"/>
              <a:ext cx="231500" cy="166225"/>
            </a:xfrm>
            <a:custGeom>
              <a:rect b="b" l="l" r="r" t="t"/>
              <a:pathLst>
                <a:path extrusionOk="0" h="6649" w="9260">
                  <a:moveTo>
                    <a:pt x="210" y="0"/>
                  </a:moveTo>
                  <a:cubicBezTo>
                    <a:pt x="98" y="0"/>
                    <a:pt x="0" y="143"/>
                    <a:pt x="103" y="251"/>
                  </a:cubicBezTo>
                  <a:cubicBezTo>
                    <a:pt x="150" y="300"/>
                    <a:pt x="4899" y="5245"/>
                    <a:pt x="9009" y="6639"/>
                  </a:cubicBezTo>
                  <a:cubicBezTo>
                    <a:pt x="9024" y="6645"/>
                    <a:pt x="9041" y="6647"/>
                    <a:pt x="9056" y="6647"/>
                  </a:cubicBezTo>
                  <a:lnTo>
                    <a:pt x="9056" y="6649"/>
                  </a:lnTo>
                  <a:cubicBezTo>
                    <a:pt x="9222" y="6647"/>
                    <a:pt x="9260" y="6417"/>
                    <a:pt x="9104" y="6364"/>
                  </a:cubicBezTo>
                  <a:cubicBezTo>
                    <a:pt x="5060" y="4990"/>
                    <a:pt x="361" y="97"/>
                    <a:pt x="314" y="48"/>
                  </a:cubicBezTo>
                  <a:cubicBezTo>
                    <a:pt x="281" y="14"/>
                    <a:pt x="245" y="0"/>
                    <a:pt x="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0" name="Google Shape;810;p18"/>
          <p:cNvGrpSpPr/>
          <p:nvPr/>
        </p:nvGrpSpPr>
        <p:grpSpPr>
          <a:xfrm rot="-2941995">
            <a:off x="7740406" y="-501511"/>
            <a:ext cx="2281573" cy="1957365"/>
            <a:chOff x="4770475" y="2910125"/>
            <a:chExt cx="548975" cy="470975"/>
          </a:xfrm>
        </p:grpSpPr>
        <p:sp>
          <p:nvSpPr>
            <p:cNvPr id="811" name="Google Shape;811;p18"/>
            <p:cNvSpPr/>
            <p:nvPr/>
          </p:nvSpPr>
          <p:spPr>
            <a:xfrm>
              <a:off x="4770475" y="2910125"/>
              <a:ext cx="544425" cy="467275"/>
            </a:xfrm>
            <a:custGeom>
              <a:rect b="b" l="l" r="r" t="t"/>
              <a:pathLst>
                <a:path extrusionOk="0" h="18691" w="21777">
                  <a:moveTo>
                    <a:pt x="6408" y="1"/>
                  </a:moveTo>
                  <a:cubicBezTo>
                    <a:pt x="6407" y="1"/>
                    <a:pt x="1" y="16224"/>
                    <a:pt x="21776" y="18691"/>
                  </a:cubicBezTo>
                  <a:cubicBezTo>
                    <a:pt x="21776" y="18691"/>
                    <a:pt x="21505" y="7964"/>
                    <a:pt x="16038" y="5163"/>
                  </a:cubicBezTo>
                  <a:cubicBezTo>
                    <a:pt x="10571" y="2364"/>
                    <a:pt x="6408" y="1"/>
                    <a:pt x="64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18"/>
            <p:cNvSpPr/>
            <p:nvPr/>
          </p:nvSpPr>
          <p:spPr>
            <a:xfrm>
              <a:off x="4957150" y="2968125"/>
              <a:ext cx="362300" cy="412975"/>
            </a:xfrm>
            <a:custGeom>
              <a:rect b="b" l="l" r="r" t="t"/>
              <a:pathLst>
                <a:path extrusionOk="0" h="16519" w="14492">
                  <a:moveTo>
                    <a:pt x="169" y="1"/>
                  </a:moveTo>
                  <a:cubicBezTo>
                    <a:pt x="147" y="1"/>
                    <a:pt x="123" y="6"/>
                    <a:pt x="102" y="18"/>
                  </a:cubicBezTo>
                  <a:cubicBezTo>
                    <a:pt x="29" y="54"/>
                    <a:pt x="1" y="143"/>
                    <a:pt x="37" y="215"/>
                  </a:cubicBezTo>
                  <a:cubicBezTo>
                    <a:pt x="62" y="261"/>
                    <a:pt x="2445" y="4825"/>
                    <a:pt x="6980" y="8150"/>
                  </a:cubicBezTo>
                  <a:cubicBezTo>
                    <a:pt x="11459" y="11432"/>
                    <a:pt x="14153" y="16390"/>
                    <a:pt x="14180" y="16441"/>
                  </a:cubicBezTo>
                  <a:cubicBezTo>
                    <a:pt x="14205" y="16488"/>
                    <a:pt x="14254" y="16517"/>
                    <a:pt x="14309" y="16517"/>
                  </a:cubicBezTo>
                  <a:lnTo>
                    <a:pt x="14309" y="16519"/>
                  </a:lnTo>
                  <a:cubicBezTo>
                    <a:pt x="14419" y="16519"/>
                    <a:pt x="14492" y="16399"/>
                    <a:pt x="14438" y="16302"/>
                  </a:cubicBezTo>
                  <a:cubicBezTo>
                    <a:pt x="14412" y="16251"/>
                    <a:pt x="11689" y="11238"/>
                    <a:pt x="7153" y="7915"/>
                  </a:cubicBezTo>
                  <a:cubicBezTo>
                    <a:pt x="2676" y="4633"/>
                    <a:pt x="322" y="126"/>
                    <a:pt x="299" y="80"/>
                  </a:cubicBezTo>
                  <a:cubicBezTo>
                    <a:pt x="273" y="30"/>
                    <a:pt x="222" y="1"/>
                    <a:pt x="1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18"/>
            <p:cNvSpPr/>
            <p:nvPr/>
          </p:nvSpPr>
          <p:spPr>
            <a:xfrm>
              <a:off x="4919050" y="2973625"/>
              <a:ext cx="128300" cy="116150"/>
            </a:xfrm>
            <a:custGeom>
              <a:rect b="b" l="l" r="r" t="t"/>
              <a:pathLst>
                <a:path extrusionOk="0" h="4646" w="5132">
                  <a:moveTo>
                    <a:pt x="4151" y="1"/>
                  </a:moveTo>
                  <a:cubicBezTo>
                    <a:pt x="4143" y="1"/>
                    <a:pt x="4135" y="2"/>
                    <a:pt x="4126" y="3"/>
                  </a:cubicBezTo>
                  <a:cubicBezTo>
                    <a:pt x="4046" y="18"/>
                    <a:pt x="3993" y="94"/>
                    <a:pt x="4008" y="174"/>
                  </a:cubicBezTo>
                  <a:lnTo>
                    <a:pt x="4769" y="4288"/>
                  </a:lnTo>
                  <a:cubicBezTo>
                    <a:pt x="4143" y="4143"/>
                    <a:pt x="2181" y="3549"/>
                    <a:pt x="316" y="1464"/>
                  </a:cubicBezTo>
                  <a:cubicBezTo>
                    <a:pt x="284" y="1428"/>
                    <a:pt x="246" y="1413"/>
                    <a:pt x="210" y="1413"/>
                  </a:cubicBezTo>
                  <a:cubicBezTo>
                    <a:pt x="99" y="1413"/>
                    <a:pt x="1" y="1551"/>
                    <a:pt x="98" y="1660"/>
                  </a:cubicBezTo>
                  <a:cubicBezTo>
                    <a:pt x="2418" y="4254"/>
                    <a:pt x="4829" y="4605"/>
                    <a:pt x="4932" y="4618"/>
                  </a:cubicBezTo>
                  <a:lnTo>
                    <a:pt x="5131" y="4645"/>
                  </a:lnTo>
                  <a:lnTo>
                    <a:pt x="4295" y="121"/>
                  </a:lnTo>
                  <a:cubicBezTo>
                    <a:pt x="4284" y="49"/>
                    <a:pt x="4220" y="1"/>
                    <a:pt x="41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18"/>
            <p:cNvSpPr/>
            <p:nvPr/>
          </p:nvSpPr>
          <p:spPr>
            <a:xfrm>
              <a:off x="4949950" y="3044850"/>
              <a:ext cx="191550" cy="127325"/>
            </a:xfrm>
            <a:custGeom>
              <a:rect b="b" l="l" r="r" t="t"/>
              <a:pathLst>
                <a:path extrusionOk="0" h="5093" w="7662">
                  <a:moveTo>
                    <a:pt x="5871" y="1"/>
                  </a:moveTo>
                  <a:cubicBezTo>
                    <a:pt x="5856" y="1"/>
                    <a:pt x="5841" y="3"/>
                    <a:pt x="5826" y="8"/>
                  </a:cubicBezTo>
                  <a:cubicBezTo>
                    <a:pt x="5748" y="35"/>
                    <a:pt x="5708" y="116"/>
                    <a:pt x="5733" y="194"/>
                  </a:cubicBezTo>
                  <a:lnTo>
                    <a:pt x="7264" y="4796"/>
                  </a:lnTo>
                  <a:cubicBezTo>
                    <a:pt x="7227" y="4797"/>
                    <a:pt x="7183" y="4798"/>
                    <a:pt x="7135" y="4798"/>
                  </a:cubicBezTo>
                  <a:cubicBezTo>
                    <a:pt x="6214" y="4798"/>
                    <a:pt x="3397" y="4596"/>
                    <a:pt x="251" y="2391"/>
                  </a:cubicBezTo>
                  <a:cubicBezTo>
                    <a:pt x="225" y="2373"/>
                    <a:pt x="196" y="2365"/>
                    <a:pt x="167" y="2365"/>
                  </a:cubicBezTo>
                  <a:cubicBezTo>
                    <a:pt x="121" y="2365"/>
                    <a:pt x="76" y="2386"/>
                    <a:pt x="48" y="2427"/>
                  </a:cubicBezTo>
                  <a:cubicBezTo>
                    <a:pt x="0" y="2493"/>
                    <a:pt x="17" y="2585"/>
                    <a:pt x="84" y="2630"/>
                  </a:cubicBezTo>
                  <a:cubicBezTo>
                    <a:pt x="3272" y="4865"/>
                    <a:pt x="6073" y="5093"/>
                    <a:pt x="7084" y="5093"/>
                  </a:cubicBezTo>
                  <a:cubicBezTo>
                    <a:pt x="7316" y="5093"/>
                    <a:pt x="7453" y="5081"/>
                    <a:pt x="7479" y="5080"/>
                  </a:cubicBezTo>
                  <a:lnTo>
                    <a:pt x="7662" y="5061"/>
                  </a:lnTo>
                  <a:lnTo>
                    <a:pt x="6010" y="101"/>
                  </a:lnTo>
                  <a:cubicBezTo>
                    <a:pt x="5990" y="40"/>
                    <a:pt x="5932" y="1"/>
                    <a:pt x="58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18"/>
            <p:cNvSpPr/>
            <p:nvPr/>
          </p:nvSpPr>
          <p:spPr>
            <a:xfrm>
              <a:off x="5003300" y="3091825"/>
              <a:ext cx="209550" cy="147950"/>
            </a:xfrm>
            <a:custGeom>
              <a:rect b="b" l="l" r="r" t="t"/>
              <a:pathLst>
                <a:path extrusionOk="0" h="5918" w="8382">
                  <a:moveTo>
                    <a:pt x="7311" y="1"/>
                  </a:moveTo>
                  <a:cubicBezTo>
                    <a:pt x="7303" y="1"/>
                    <a:pt x="7295" y="1"/>
                    <a:pt x="7287" y="3"/>
                  </a:cubicBezTo>
                  <a:cubicBezTo>
                    <a:pt x="7205" y="16"/>
                    <a:pt x="7150" y="94"/>
                    <a:pt x="7167" y="175"/>
                  </a:cubicBezTo>
                  <a:lnTo>
                    <a:pt x="8045" y="5561"/>
                  </a:lnTo>
                  <a:cubicBezTo>
                    <a:pt x="7845" y="5586"/>
                    <a:pt x="7444" y="5626"/>
                    <a:pt x="6897" y="5626"/>
                  </a:cubicBezTo>
                  <a:cubicBezTo>
                    <a:pt x="5395" y="5626"/>
                    <a:pt x="2800" y="5322"/>
                    <a:pt x="295" y="3565"/>
                  </a:cubicBezTo>
                  <a:cubicBezTo>
                    <a:pt x="266" y="3546"/>
                    <a:pt x="238" y="3538"/>
                    <a:pt x="212" y="3538"/>
                  </a:cubicBezTo>
                  <a:cubicBezTo>
                    <a:pt x="89" y="3538"/>
                    <a:pt x="1" y="3713"/>
                    <a:pt x="127" y="3805"/>
                  </a:cubicBezTo>
                  <a:cubicBezTo>
                    <a:pt x="2693" y="5604"/>
                    <a:pt x="5353" y="5918"/>
                    <a:pt x="6900" y="5918"/>
                  </a:cubicBezTo>
                  <a:cubicBezTo>
                    <a:pt x="7719" y="5918"/>
                    <a:pt x="8226" y="5830"/>
                    <a:pt x="8241" y="5827"/>
                  </a:cubicBezTo>
                  <a:lnTo>
                    <a:pt x="8382" y="5802"/>
                  </a:lnTo>
                  <a:lnTo>
                    <a:pt x="7456" y="128"/>
                  </a:lnTo>
                  <a:cubicBezTo>
                    <a:pt x="7446" y="54"/>
                    <a:pt x="7383" y="1"/>
                    <a:pt x="73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18"/>
            <p:cNvSpPr/>
            <p:nvPr/>
          </p:nvSpPr>
          <p:spPr>
            <a:xfrm>
              <a:off x="5095875" y="3193025"/>
              <a:ext cx="164400" cy="111350"/>
            </a:xfrm>
            <a:custGeom>
              <a:rect b="b" l="l" r="r" t="t"/>
              <a:pathLst>
                <a:path extrusionOk="0" h="4454" w="6576">
                  <a:moveTo>
                    <a:pt x="6063" y="1"/>
                  </a:moveTo>
                  <a:cubicBezTo>
                    <a:pt x="6051" y="1"/>
                    <a:pt x="6038" y="2"/>
                    <a:pt x="6026" y="6"/>
                  </a:cubicBezTo>
                  <a:cubicBezTo>
                    <a:pt x="5946" y="27"/>
                    <a:pt x="5899" y="110"/>
                    <a:pt x="5923" y="190"/>
                  </a:cubicBezTo>
                  <a:cubicBezTo>
                    <a:pt x="5925" y="203"/>
                    <a:pt x="6271" y="1551"/>
                    <a:pt x="6165" y="3570"/>
                  </a:cubicBezTo>
                  <a:cubicBezTo>
                    <a:pt x="5928" y="3703"/>
                    <a:pt x="5015" y="4154"/>
                    <a:pt x="3542" y="4154"/>
                  </a:cubicBezTo>
                  <a:cubicBezTo>
                    <a:pt x="2637" y="4154"/>
                    <a:pt x="1520" y="3984"/>
                    <a:pt x="219" y="3466"/>
                  </a:cubicBezTo>
                  <a:cubicBezTo>
                    <a:pt x="201" y="3459"/>
                    <a:pt x="183" y="3455"/>
                    <a:pt x="165" y="3455"/>
                  </a:cubicBezTo>
                  <a:cubicBezTo>
                    <a:pt x="107" y="3455"/>
                    <a:pt x="52" y="3490"/>
                    <a:pt x="29" y="3548"/>
                  </a:cubicBezTo>
                  <a:cubicBezTo>
                    <a:pt x="0" y="3622"/>
                    <a:pt x="37" y="3707"/>
                    <a:pt x="111" y="3738"/>
                  </a:cubicBezTo>
                  <a:cubicBezTo>
                    <a:pt x="1465" y="4275"/>
                    <a:pt x="2621" y="4454"/>
                    <a:pt x="3559" y="4454"/>
                  </a:cubicBezTo>
                  <a:cubicBezTo>
                    <a:pt x="5332" y="4454"/>
                    <a:pt x="6326" y="3819"/>
                    <a:pt x="6387" y="3779"/>
                  </a:cubicBezTo>
                  <a:lnTo>
                    <a:pt x="6450" y="3738"/>
                  </a:lnTo>
                  <a:lnTo>
                    <a:pt x="6453" y="3665"/>
                  </a:lnTo>
                  <a:cubicBezTo>
                    <a:pt x="6575" y="1556"/>
                    <a:pt x="6222" y="173"/>
                    <a:pt x="6206" y="116"/>
                  </a:cubicBezTo>
                  <a:cubicBezTo>
                    <a:pt x="6190" y="47"/>
                    <a:pt x="6130" y="1"/>
                    <a:pt x="60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7" name="Google Shape;817;p18"/>
          <p:cNvGrpSpPr/>
          <p:nvPr/>
        </p:nvGrpSpPr>
        <p:grpSpPr>
          <a:xfrm rot="7071815">
            <a:off x="-770512" y="3612577"/>
            <a:ext cx="2281562" cy="1957349"/>
            <a:chOff x="4770475" y="2910125"/>
            <a:chExt cx="548975" cy="470975"/>
          </a:xfrm>
        </p:grpSpPr>
        <p:sp>
          <p:nvSpPr>
            <p:cNvPr id="818" name="Google Shape;818;p18"/>
            <p:cNvSpPr/>
            <p:nvPr/>
          </p:nvSpPr>
          <p:spPr>
            <a:xfrm>
              <a:off x="4770475" y="2910125"/>
              <a:ext cx="544425" cy="467275"/>
            </a:xfrm>
            <a:custGeom>
              <a:rect b="b" l="l" r="r" t="t"/>
              <a:pathLst>
                <a:path extrusionOk="0" h="18691" w="21777">
                  <a:moveTo>
                    <a:pt x="6408" y="1"/>
                  </a:moveTo>
                  <a:cubicBezTo>
                    <a:pt x="6407" y="1"/>
                    <a:pt x="1" y="16224"/>
                    <a:pt x="21776" y="18691"/>
                  </a:cubicBezTo>
                  <a:cubicBezTo>
                    <a:pt x="21776" y="18691"/>
                    <a:pt x="21505" y="7964"/>
                    <a:pt x="16038" y="5163"/>
                  </a:cubicBezTo>
                  <a:cubicBezTo>
                    <a:pt x="10571" y="2364"/>
                    <a:pt x="6408" y="1"/>
                    <a:pt x="64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18"/>
            <p:cNvSpPr/>
            <p:nvPr/>
          </p:nvSpPr>
          <p:spPr>
            <a:xfrm>
              <a:off x="4957150" y="2968125"/>
              <a:ext cx="362300" cy="412975"/>
            </a:xfrm>
            <a:custGeom>
              <a:rect b="b" l="l" r="r" t="t"/>
              <a:pathLst>
                <a:path extrusionOk="0" h="16519" w="14492">
                  <a:moveTo>
                    <a:pt x="169" y="1"/>
                  </a:moveTo>
                  <a:cubicBezTo>
                    <a:pt x="147" y="1"/>
                    <a:pt x="123" y="6"/>
                    <a:pt x="102" y="18"/>
                  </a:cubicBezTo>
                  <a:cubicBezTo>
                    <a:pt x="29" y="54"/>
                    <a:pt x="1" y="143"/>
                    <a:pt x="37" y="215"/>
                  </a:cubicBezTo>
                  <a:cubicBezTo>
                    <a:pt x="62" y="261"/>
                    <a:pt x="2445" y="4825"/>
                    <a:pt x="6980" y="8150"/>
                  </a:cubicBezTo>
                  <a:cubicBezTo>
                    <a:pt x="11459" y="11432"/>
                    <a:pt x="14153" y="16390"/>
                    <a:pt x="14180" y="16441"/>
                  </a:cubicBezTo>
                  <a:cubicBezTo>
                    <a:pt x="14205" y="16488"/>
                    <a:pt x="14254" y="16517"/>
                    <a:pt x="14309" y="16517"/>
                  </a:cubicBezTo>
                  <a:lnTo>
                    <a:pt x="14309" y="16519"/>
                  </a:lnTo>
                  <a:cubicBezTo>
                    <a:pt x="14419" y="16519"/>
                    <a:pt x="14492" y="16399"/>
                    <a:pt x="14438" y="16302"/>
                  </a:cubicBezTo>
                  <a:cubicBezTo>
                    <a:pt x="14412" y="16251"/>
                    <a:pt x="11689" y="11238"/>
                    <a:pt x="7153" y="7915"/>
                  </a:cubicBezTo>
                  <a:cubicBezTo>
                    <a:pt x="2676" y="4633"/>
                    <a:pt x="322" y="126"/>
                    <a:pt x="299" y="80"/>
                  </a:cubicBezTo>
                  <a:cubicBezTo>
                    <a:pt x="273" y="30"/>
                    <a:pt x="222" y="1"/>
                    <a:pt x="1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18"/>
            <p:cNvSpPr/>
            <p:nvPr/>
          </p:nvSpPr>
          <p:spPr>
            <a:xfrm>
              <a:off x="4919050" y="2973625"/>
              <a:ext cx="128300" cy="116150"/>
            </a:xfrm>
            <a:custGeom>
              <a:rect b="b" l="l" r="r" t="t"/>
              <a:pathLst>
                <a:path extrusionOk="0" h="4646" w="5132">
                  <a:moveTo>
                    <a:pt x="4151" y="1"/>
                  </a:moveTo>
                  <a:cubicBezTo>
                    <a:pt x="4143" y="1"/>
                    <a:pt x="4135" y="2"/>
                    <a:pt x="4126" y="3"/>
                  </a:cubicBezTo>
                  <a:cubicBezTo>
                    <a:pt x="4046" y="18"/>
                    <a:pt x="3993" y="94"/>
                    <a:pt x="4008" y="174"/>
                  </a:cubicBezTo>
                  <a:lnTo>
                    <a:pt x="4769" y="4288"/>
                  </a:lnTo>
                  <a:cubicBezTo>
                    <a:pt x="4143" y="4143"/>
                    <a:pt x="2181" y="3549"/>
                    <a:pt x="316" y="1464"/>
                  </a:cubicBezTo>
                  <a:cubicBezTo>
                    <a:pt x="284" y="1428"/>
                    <a:pt x="246" y="1413"/>
                    <a:pt x="210" y="1413"/>
                  </a:cubicBezTo>
                  <a:cubicBezTo>
                    <a:pt x="99" y="1413"/>
                    <a:pt x="1" y="1551"/>
                    <a:pt x="98" y="1660"/>
                  </a:cubicBezTo>
                  <a:cubicBezTo>
                    <a:pt x="2418" y="4254"/>
                    <a:pt x="4829" y="4605"/>
                    <a:pt x="4932" y="4618"/>
                  </a:cubicBezTo>
                  <a:lnTo>
                    <a:pt x="5131" y="4645"/>
                  </a:lnTo>
                  <a:lnTo>
                    <a:pt x="4295" y="121"/>
                  </a:lnTo>
                  <a:cubicBezTo>
                    <a:pt x="4284" y="49"/>
                    <a:pt x="4220" y="1"/>
                    <a:pt x="41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18"/>
            <p:cNvSpPr/>
            <p:nvPr/>
          </p:nvSpPr>
          <p:spPr>
            <a:xfrm>
              <a:off x="4949950" y="3044850"/>
              <a:ext cx="191550" cy="127325"/>
            </a:xfrm>
            <a:custGeom>
              <a:rect b="b" l="l" r="r" t="t"/>
              <a:pathLst>
                <a:path extrusionOk="0" h="5093" w="7662">
                  <a:moveTo>
                    <a:pt x="5871" y="1"/>
                  </a:moveTo>
                  <a:cubicBezTo>
                    <a:pt x="5856" y="1"/>
                    <a:pt x="5841" y="3"/>
                    <a:pt x="5826" y="8"/>
                  </a:cubicBezTo>
                  <a:cubicBezTo>
                    <a:pt x="5748" y="35"/>
                    <a:pt x="5708" y="116"/>
                    <a:pt x="5733" y="194"/>
                  </a:cubicBezTo>
                  <a:lnTo>
                    <a:pt x="7264" y="4796"/>
                  </a:lnTo>
                  <a:cubicBezTo>
                    <a:pt x="7227" y="4797"/>
                    <a:pt x="7183" y="4798"/>
                    <a:pt x="7135" y="4798"/>
                  </a:cubicBezTo>
                  <a:cubicBezTo>
                    <a:pt x="6214" y="4798"/>
                    <a:pt x="3397" y="4596"/>
                    <a:pt x="251" y="2391"/>
                  </a:cubicBezTo>
                  <a:cubicBezTo>
                    <a:pt x="225" y="2373"/>
                    <a:pt x="196" y="2365"/>
                    <a:pt x="167" y="2365"/>
                  </a:cubicBezTo>
                  <a:cubicBezTo>
                    <a:pt x="121" y="2365"/>
                    <a:pt x="76" y="2386"/>
                    <a:pt x="48" y="2427"/>
                  </a:cubicBezTo>
                  <a:cubicBezTo>
                    <a:pt x="0" y="2493"/>
                    <a:pt x="17" y="2585"/>
                    <a:pt x="84" y="2630"/>
                  </a:cubicBezTo>
                  <a:cubicBezTo>
                    <a:pt x="3272" y="4865"/>
                    <a:pt x="6073" y="5093"/>
                    <a:pt x="7084" y="5093"/>
                  </a:cubicBezTo>
                  <a:cubicBezTo>
                    <a:pt x="7316" y="5093"/>
                    <a:pt x="7453" y="5081"/>
                    <a:pt x="7479" y="5080"/>
                  </a:cubicBezTo>
                  <a:lnTo>
                    <a:pt x="7662" y="5061"/>
                  </a:lnTo>
                  <a:lnTo>
                    <a:pt x="6010" y="101"/>
                  </a:lnTo>
                  <a:cubicBezTo>
                    <a:pt x="5990" y="40"/>
                    <a:pt x="5932" y="1"/>
                    <a:pt x="58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18"/>
            <p:cNvSpPr/>
            <p:nvPr/>
          </p:nvSpPr>
          <p:spPr>
            <a:xfrm>
              <a:off x="5003300" y="3091825"/>
              <a:ext cx="209550" cy="147950"/>
            </a:xfrm>
            <a:custGeom>
              <a:rect b="b" l="l" r="r" t="t"/>
              <a:pathLst>
                <a:path extrusionOk="0" h="5918" w="8382">
                  <a:moveTo>
                    <a:pt x="7311" y="1"/>
                  </a:moveTo>
                  <a:cubicBezTo>
                    <a:pt x="7303" y="1"/>
                    <a:pt x="7295" y="1"/>
                    <a:pt x="7287" y="3"/>
                  </a:cubicBezTo>
                  <a:cubicBezTo>
                    <a:pt x="7205" y="16"/>
                    <a:pt x="7150" y="94"/>
                    <a:pt x="7167" y="175"/>
                  </a:cubicBezTo>
                  <a:lnTo>
                    <a:pt x="8045" y="5561"/>
                  </a:lnTo>
                  <a:cubicBezTo>
                    <a:pt x="7845" y="5586"/>
                    <a:pt x="7444" y="5626"/>
                    <a:pt x="6897" y="5626"/>
                  </a:cubicBezTo>
                  <a:cubicBezTo>
                    <a:pt x="5395" y="5626"/>
                    <a:pt x="2800" y="5322"/>
                    <a:pt x="295" y="3565"/>
                  </a:cubicBezTo>
                  <a:cubicBezTo>
                    <a:pt x="266" y="3546"/>
                    <a:pt x="238" y="3538"/>
                    <a:pt x="212" y="3538"/>
                  </a:cubicBezTo>
                  <a:cubicBezTo>
                    <a:pt x="89" y="3538"/>
                    <a:pt x="1" y="3713"/>
                    <a:pt x="127" y="3805"/>
                  </a:cubicBezTo>
                  <a:cubicBezTo>
                    <a:pt x="2693" y="5604"/>
                    <a:pt x="5353" y="5918"/>
                    <a:pt x="6900" y="5918"/>
                  </a:cubicBezTo>
                  <a:cubicBezTo>
                    <a:pt x="7719" y="5918"/>
                    <a:pt x="8226" y="5830"/>
                    <a:pt x="8241" y="5827"/>
                  </a:cubicBezTo>
                  <a:lnTo>
                    <a:pt x="8382" y="5802"/>
                  </a:lnTo>
                  <a:lnTo>
                    <a:pt x="7456" y="128"/>
                  </a:lnTo>
                  <a:cubicBezTo>
                    <a:pt x="7446" y="54"/>
                    <a:pt x="7383" y="1"/>
                    <a:pt x="73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18"/>
            <p:cNvSpPr/>
            <p:nvPr/>
          </p:nvSpPr>
          <p:spPr>
            <a:xfrm>
              <a:off x="5095875" y="3193025"/>
              <a:ext cx="164400" cy="111350"/>
            </a:xfrm>
            <a:custGeom>
              <a:rect b="b" l="l" r="r" t="t"/>
              <a:pathLst>
                <a:path extrusionOk="0" h="4454" w="6576">
                  <a:moveTo>
                    <a:pt x="6063" y="1"/>
                  </a:moveTo>
                  <a:cubicBezTo>
                    <a:pt x="6051" y="1"/>
                    <a:pt x="6038" y="2"/>
                    <a:pt x="6026" y="6"/>
                  </a:cubicBezTo>
                  <a:cubicBezTo>
                    <a:pt x="5946" y="27"/>
                    <a:pt x="5899" y="110"/>
                    <a:pt x="5923" y="190"/>
                  </a:cubicBezTo>
                  <a:cubicBezTo>
                    <a:pt x="5925" y="203"/>
                    <a:pt x="6271" y="1551"/>
                    <a:pt x="6165" y="3570"/>
                  </a:cubicBezTo>
                  <a:cubicBezTo>
                    <a:pt x="5928" y="3703"/>
                    <a:pt x="5015" y="4154"/>
                    <a:pt x="3542" y="4154"/>
                  </a:cubicBezTo>
                  <a:cubicBezTo>
                    <a:pt x="2637" y="4154"/>
                    <a:pt x="1520" y="3984"/>
                    <a:pt x="219" y="3466"/>
                  </a:cubicBezTo>
                  <a:cubicBezTo>
                    <a:pt x="201" y="3459"/>
                    <a:pt x="183" y="3455"/>
                    <a:pt x="165" y="3455"/>
                  </a:cubicBezTo>
                  <a:cubicBezTo>
                    <a:pt x="107" y="3455"/>
                    <a:pt x="52" y="3490"/>
                    <a:pt x="29" y="3548"/>
                  </a:cubicBezTo>
                  <a:cubicBezTo>
                    <a:pt x="0" y="3622"/>
                    <a:pt x="37" y="3707"/>
                    <a:pt x="111" y="3738"/>
                  </a:cubicBezTo>
                  <a:cubicBezTo>
                    <a:pt x="1465" y="4275"/>
                    <a:pt x="2621" y="4454"/>
                    <a:pt x="3559" y="4454"/>
                  </a:cubicBezTo>
                  <a:cubicBezTo>
                    <a:pt x="5332" y="4454"/>
                    <a:pt x="6326" y="3819"/>
                    <a:pt x="6387" y="3779"/>
                  </a:cubicBezTo>
                  <a:lnTo>
                    <a:pt x="6450" y="3738"/>
                  </a:lnTo>
                  <a:lnTo>
                    <a:pt x="6453" y="3665"/>
                  </a:lnTo>
                  <a:cubicBezTo>
                    <a:pt x="6575" y="1556"/>
                    <a:pt x="6222" y="173"/>
                    <a:pt x="6206" y="116"/>
                  </a:cubicBezTo>
                  <a:cubicBezTo>
                    <a:pt x="6190" y="47"/>
                    <a:pt x="6130" y="1"/>
                    <a:pt x="60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24" name="Google Shape;824;p18"/>
          <p:cNvSpPr txBox="1"/>
          <p:nvPr>
            <p:ph idx="1" type="subTitle"/>
          </p:nvPr>
        </p:nvSpPr>
        <p:spPr>
          <a:xfrm>
            <a:off x="713238" y="2989200"/>
            <a:ext cx="2512800" cy="76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825" name="Google Shape;825;p18"/>
          <p:cNvSpPr txBox="1"/>
          <p:nvPr>
            <p:ph idx="2" type="subTitle"/>
          </p:nvPr>
        </p:nvSpPr>
        <p:spPr>
          <a:xfrm>
            <a:off x="3315600" y="2989200"/>
            <a:ext cx="2512800" cy="76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826" name="Google Shape;826;p18"/>
          <p:cNvSpPr txBox="1"/>
          <p:nvPr>
            <p:ph idx="3" type="subTitle"/>
          </p:nvPr>
        </p:nvSpPr>
        <p:spPr>
          <a:xfrm>
            <a:off x="5917962" y="2997600"/>
            <a:ext cx="2512800" cy="75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827" name="Google Shape;827;p18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28" name="Google Shape;828;p18"/>
          <p:cNvSpPr/>
          <p:nvPr/>
        </p:nvSpPr>
        <p:spPr>
          <a:xfrm rot="-2004035">
            <a:off x="1690070" y="4255865"/>
            <a:ext cx="675217" cy="675217"/>
          </a:xfrm>
          <a:prstGeom prst="mathPlus">
            <a:avLst>
              <a:gd fmla="val 23520" name="adj1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29" name="Google Shape;829;p18"/>
          <p:cNvGrpSpPr/>
          <p:nvPr/>
        </p:nvGrpSpPr>
        <p:grpSpPr>
          <a:xfrm flipH="1">
            <a:off x="8183439" y="1196076"/>
            <a:ext cx="494659" cy="420282"/>
            <a:chOff x="4021700" y="2078100"/>
            <a:chExt cx="294125" cy="249900"/>
          </a:xfrm>
        </p:grpSpPr>
        <p:sp>
          <p:nvSpPr>
            <p:cNvPr id="830" name="Google Shape;830;p18"/>
            <p:cNvSpPr/>
            <p:nvPr/>
          </p:nvSpPr>
          <p:spPr>
            <a:xfrm>
              <a:off x="4021700" y="2078100"/>
              <a:ext cx="294125" cy="249900"/>
            </a:xfrm>
            <a:custGeom>
              <a:rect b="b" l="l" r="r" t="t"/>
              <a:pathLst>
                <a:path extrusionOk="0" h="9996" w="11765">
                  <a:moveTo>
                    <a:pt x="8265" y="0"/>
                  </a:moveTo>
                  <a:cubicBezTo>
                    <a:pt x="7100" y="0"/>
                    <a:pt x="5986" y="668"/>
                    <a:pt x="5471" y="1798"/>
                  </a:cubicBezTo>
                  <a:lnTo>
                    <a:pt x="5021" y="2780"/>
                  </a:lnTo>
                  <a:lnTo>
                    <a:pt x="4156" y="2560"/>
                  </a:lnTo>
                  <a:cubicBezTo>
                    <a:pt x="3901" y="2494"/>
                    <a:pt x="3645" y="2463"/>
                    <a:pt x="3393" y="2463"/>
                  </a:cubicBezTo>
                  <a:cubicBezTo>
                    <a:pt x="2024" y="2463"/>
                    <a:pt x="777" y="3385"/>
                    <a:pt x="423" y="4771"/>
                  </a:cubicBezTo>
                  <a:cubicBezTo>
                    <a:pt x="1" y="6413"/>
                    <a:pt x="993" y="8085"/>
                    <a:pt x="2634" y="8505"/>
                  </a:cubicBezTo>
                  <a:lnTo>
                    <a:pt x="8456" y="9995"/>
                  </a:lnTo>
                  <a:lnTo>
                    <a:pt x="11048" y="4365"/>
                  </a:lnTo>
                  <a:cubicBezTo>
                    <a:pt x="11765" y="2824"/>
                    <a:pt x="11092" y="994"/>
                    <a:pt x="9547" y="283"/>
                  </a:cubicBezTo>
                  <a:cubicBezTo>
                    <a:pt x="9131" y="91"/>
                    <a:pt x="8695" y="0"/>
                    <a:pt x="82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18"/>
            <p:cNvSpPr/>
            <p:nvPr/>
          </p:nvSpPr>
          <p:spPr>
            <a:xfrm>
              <a:off x="4203075" y="2102450"/>
              <a:ext cx="72225" cy="36725"/>
            </a:xfrm>
            <a:custGeom>
              <a:rect b="b" l="l" r="r" t="t"/>
              <a:pathLst>
                <a:path extrusionOk="0" h="1469" w="2889">
                  <a:moveTo>
                    <a:pt x="621" y="0"/>
                  </a:moveTo>
                  <a:cubicBezTo>
                    <a:pt x="353" y="0"/>
                    <a:pt x="162" y="69"/>
                    <a:pt x="109" y="206"/>
                  </a:cubicBezTo>
                  <a:cubicBezTo>
                    <a:pt x="1" y="487"/>
                    <a:pt x="514" y="953"/>
                    <a:pt x="1249" y="1246"/>
                  </a:cubicBezTo>
                  <a:cubicBezTo>
                    <a:pt x="1626" y="1394"/>
                    <a:pt x="1989" y="1469"/>
                    <a:pt x="2268" y="1469"/>
                  </a:cubicBezTo>
                  <a:cubicBezTo>
                    <a:pt x="2536" y="1469"/>
                    <a:pt x="2728" y="1400"/>
                    <a:pt x="2781" y="1263"/>
                  </a:cubicBezTo>
                  <a:cubicBezTo>
                    <a:pt x="2889" y="981"/>
                    <a:pt x="2380" y="516"/>
                    <a:pt x="1640" y="223"/>
                  </a:cubicBezTo>
                  <a:cubicBezTo>
                    <a:pt x="1264" y="75"/>
                    <a:pt x="901" y="0"/>
                    <a:pt x="6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32" name="Google Shape;832;p18"/>
          <p:cNvSpPr txBox="1"/>
          <p:nvPr>
            <p:ph idx="4" type="ctrTitle"/>
          </p:nvPr>
        </p:nvSpPr>
        <p:spPr>
          <a:xfrm flipH="1">
            <a:off x="713238" y="2667000"/>
            <a:ext cx="2512800" cy="40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833" name="Google Shape;833;p18"/>
          <p:cNvSpPr txBox="1"/>
          <p:nvPr>
            <p:ph idx="5" type="ctrTitle"/>
          </p:nvPr>
        </p:nvSpPr>
        <p:spPr>
          <a:xfrm flipH="1">
            <a:off x="3315600" y="2667000"/>
            <a:ext cx="2512800" cy="40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834" name="Google Shape;834;p18"/>
          <p:cNvSpPr txBox="1"/>
          <p:nvPr>
            <p:ph idx="6" type="ctrTitle"/>
          </p:nvPr>
        </p:nvSpPr>
        <p:spPr>
          <a:xfrm flipH="1">
            <a:off x="5917962" y="2667000"/>
            <a:ext cx="2512800" cy="40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spTree>
      <p:nvGrpSpPr>
        <p:cNvPr id="835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6" name="Google Shape;836;p19"/>
          <p:cNvGrpSpPr/>
          <p:nvPr/>
        </p:nvGrpSpPr>
        <p:grpSpPr>
          <a:xfrm flipH="1" rot="5748508">
            <a:off x="-702897" y="-781399"/>
            <a:ext cx="1764077" cy="3297590"/>
            <a:chOff x="4530725" y="2880400"/>
            <a:chExt cx="418300" cy="781875"/>
          </a:xfrm>
        </p:grpSpPr>
        <p:sp>
          <p:nvSpPr>
            <p:cNvPr id="837" name="Google Shape;837;p19"/>
            <p:cNvSpPr/>
            <p:nvPr/>
          </p:nvSpPr>
          <p:spPr>
            <a:xfrm>
              <a:off x="4686775" y="3017725"/>
              <a:ext cx="168500" cy="167750"/>
            </a:xfrm>
            <a:custGeom>
              <a:rect b="b" l="l" r="r" t="t"/>
              <a:pathLst>
                <a:path extrusionOk="0" h="6710" w="6740">
                  <a:moveTo>
                    <a:pt x="2949" y="0"/>
                  </a:moveTo>
                  <a:cubicBezTo>
                    <a:pt x="2949" y="0"/>
                    <a:pt x="2157" y="1070"/>
                    <a:pt x="1078" y="2391"/>
                  </a:cubicBezTo>
                  <a:cubicBezTo>
                    <a:pt x="0" y="3709"/>
                    <a:pt x="1315" y="6710"/>
                    <a:pt x="1315" y="6710"/>
                  </a:cubicBezTo>
                  <a:cubicBezTo>
                    <a:pt x="6740" y="3860"/>
                    <a:pt x="2949" y="1"/>
                    <a:pt x="294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19"/>
            <p:cNvSpPr/>
            <p:nvPr/>
          </p:nvSpPr>
          <p:spPr>
            <a:xfrm>
              <a:off x="4706775" y="3105275"/>
              <a:ext cx="42650" cy="119025"/>
            </a:xfrm>
            <a:custGeom>
              <a:rect b="b" l="l" r="r" t="t"/>
              <a:pathLst>
                <a:path extrusionOk="0" h="4761" w="1706">
                  <a:moveTo>
                    <a:pt x="1513" y="0"/>
                  </a:moveTo>
                  <a:cubicBezTo>
                    <a:pt x="1468" y="0"/>
                    <a:pt x="1422" y="22"/>
                    <a:pt x="1391" y="73"/>
                  </a:cubicBezTo>
                  <a:cubicBezTo>
                    <a:pt x="652" y="1382"/>
                    <a:pt x="42" y="4454"/>
                    <a:pt x="17" y="4585"/>
                  </a:cubicBezTo>
                  <a:cubicBezTo>
                    <a:pt x="0" y="4663"/>
                    <a:pt x="53" y="4741"/>
                    <a:pt x="131" y="4756"/>
                  </a:cubicBezTo>
                  <a:cubicBezTo>
                    <a:pt x="141" y="4758"/>
                    <a:pt x="150" y="4760"/>
                    <a:pt x="160" y="4760"/>
                  </a:cubicBezTo>
                  <a:cubicBezTo>
                    <a:pt x="230" y="4758"/>
                    <a:pt x="291" y="4709"/>
                    <a:pt x="304" y="4641"/>
                  </a:cubicBezTo>
                  <a:cubicBezTo>
                    <a:pt x="310" y="4608"/>
                    <a:pt x="931" y="1484"/>
                    <a:pt x="1646" y="215"/>
                  </a:cubicBezTo>
                  <a:cubicBezTo>
                    <a:pt x="1706" y="101"/>
                    <a:pt x="1610" y="0"/>
                    <a:pt x="15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19"/>
            <p:cNvSpPr/>
            <p:nvPr/>
          </p:nvSpPr>
          <p:spPr>
            <a:xfrm>
              <a:off x="4709225" y="3017725"/>
              <a:ext cx="63025" cy="66725"/>
            </a:xfrm>
            <a:custGeom>
              <a:rect b="b" l="l" r="r" t="t"/>
              <a:pathLst>
                <a:path extrusionOk="0" h="2669" w="2521">
                  <a:moveTo>
                    <a:pt x="2053" y="0"/>
                  </a:moveTo>
                  <a:cubicBezTo>
                    <a:pt x="2053" y="0"/>
                    <a:pt x="1261" y="1070"/>
                    <a:pt x="181" y="2391"/>
                  </a:cubicBezTo>
                  <a:cubicBezTo>
                    <a:pt x="111" y="2476"/>
                    <a:pt x="50" y="2569"/>
                    <a:pt x="1" y="2668"/>
                  </a:cubicBezTo>
                  <a:cubicBezTo>
                    <a:pt x="1249" y="2030"/>
                    <a:pt x="2044" y="1315"/>
                    <a:pt x="2521" y="591"/>
                  </a:cubicBezTo>
                  <a:cubicBezTo>
                    <a:pt x="2380" y="382"/>
                    <a:pt x="2224" y="185"/>
                    <a:pt x="20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19"/>
            <p:cNvSpPr/>
            <p:nvPr/>
          </p:nvSpPr>
          <p:spPr>
            <a:xfrm>
              <a:off x="4651050" y="2880400"/>
              <a:ext cx="199200" cy="205125"/>
            </a:xfrm>
            <a:custGeom>
              <a:rect b="b" l="l" r="r" t="t"/>
              <a:pathLst>
                <a:path extrusionOk="0" h="8205" w="7968">
                  <a:moveTo>
                    <a:pt x="3145" y="0"/>
                  </a:moveTo>
                  <a:cubicBezTo>
                    <a:pt x="3145" y="0"/>
                    <a:pt x="2307" y="1357"/>
                    <a:pt x="1154" y="3040"/>
                  </a:cubicBezTo>
                  <a:cubicBezTo>
                    <a:pt x="0" y="4724"/>
                    <a:pt x="1826" y="8205"/>
                    <a:pt x="1826" y="8205"/>
                  </a:cubicBezTo>
                  <a:cubicBezTo>
                    <a:pt x="7967" y="4287"/>
                    <a:pt x="3145" y="0"/>
                    <a:pt x="31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19"/>
            <p:cNvSpPr/>
            <p:nvPr/>
          </p:nvSpPr>
          <p:spPr>
            <a:xfrm>
              <a:off x="4530725" y="3039800"/>
              <a:ext cx="152875" cy="198275"/>
            </a:xfrm>
            <a:custGeom>
              <a:rect b="b" l="l" r="r" t="t"/>
              <a:pathLst>
                <a:path extrusionOk="0" h="7931" w="6115">
                  <a:moveTo>
                    <a:pt x="2180" y="1"/>
                  </a:moveTo>
                  <a:lnTo>
                    <a:pt x="2180" y="1"/>
                  </a:lnTo>
                  <a:cubicBezTo>
                    <a:pt x="0" y="7100"/>
                    <a:pt x="6115" y="7930"/>
                    <a:pt x="6115" y="7930"/>
                  </a:cubicBezTo>
                  <a:cubicBezTo>
                    <a:pt x="6115" y="7930"/>
                    <a:pt x="5921" y="6247"/>
                    <a:pt x="5763" y="4090"/>
                  </a:cubicBezTo>
                  <a:cubicBezTo>
                    <a:pt x="5608" y="1932"/>
                    <a:pt x="2180" y="1"/>
                    <a:pt x="21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19"/>
            <p:cNvSpPr/>
            <p:nvPr/>
          </p:nvSpPr>
          <p:spPr>
            <a:xfrm>
              <a:off x="4620125" y="3145175"/>
              <a:ext cx="328900" cy="517100"/>
            </a:xfrm>
            <a:custGeom>
              <a:rect b="b" l="l" r="r" t="t"/>
              <a:pathLst>
                <a:path extrusionOk="0" h="20684" w="13156">
                  <a:moveTo>
                    <a:pt x="167" y="0"/>
                  </a:moveTo>
                  <a:cubicBezTo>
                    <a:pt x="141" y="0"/>
                    <a:pt x="114" y="8"/>
                    <a:pt x="90" y="23"/>
                  </a:cubicBezTo>
                  <a:cubicBezTo>
                    <a:pt x="21" y="65"/>
                    <a:pt x="0" y="156"/>
                    <a:pt x="44" y="225"/>
                  </a:cubicBezTo>
                  <a:cubicBezTo>
                    <a:pt x="88" y="295"/>
                    <a:pt x="4544" y="7314"/>
                    <a:pt x="7721" y="11439"/>
                  </a:cubicBezTo>
                  <a:cubicBezTo>
                    <a:pt x="10881" y="15540"/>
                    <a:pt x="12826" y="20539"/>
                    <a:pt x="12845" y="20589"/>
                  </a:cubicBezTo>
                  <a:cubicBezTo>
                    <a:pt x="12866" y="20646"/>
                    <a:pt x="12921" y="20684"/>
                    <a:pt x="12982" y="20684"/>
                  </a:cubicBezTo>
                  <a:cubicBezTo>
                    <a:pt x="13085" y="20684"/>
                    <a:pt x="13155" y="20579"/>
                    <a:pt x="13119" y="20484"/>
                  </a:cubicBezTo>
                  <a:cubicBezTo>
                    <a:pt x="13100" y="20433"/>
                    <a:pt x="11139" y="15396"/>
                    <a:pt x="7952" y="11259"/>
                  </a:cubicBezTo>
                  <a:cubicBezTo>
                    <a:pt x="4783" y="7147"/>
                    <a:pt x="335" y="139"/>
                    <a:pt x="291" y="69"/>
                  </a:cubicBezTo>
                  <a:cubicBezTo>
                    <a:pt x="263" y="25"/>
                    <a:pt x="216" y="0"/>
                    <a:pt x="1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19"/>
            <p:cNvSpPr/>
            <p:nvPr/>
          </p:nvSpPr>
          <p:spPr>
            <a:xfrm>
              <a:off x="4681300" y="3000900"/>
              <a:ext cx="65300" cy="330175"/>
            </a:xfrm>
            <a:custGeom>
              <a:rect b="b" l="l" r="r" t="t"/>
              <a:pathLst>
                <a:path extrusionOk="0" h="13207" w="2612">
                  <a:moveTo>
                    <a:pt x="731" y="0"/>
                  </a:moveTo>
                  <a:cubicBezTo>
                    <a:pt x="654" y="0"/>
                    <a:pt x="589" y="59"/>
                    <a:pt x="584" y="136"/>
                  </a:cubicBezTo>
                  <a:cubicBezTo>
                    <a:pt x="578" y="215"/>
                    <a:pt x="1" y="8175"/>
                    <a:pt x="2302" y="13121"/>
                  </a:cubicBezTo>
                  <a:cubicBezTo>
                    <a:pt x="2325" y="13173"/>
                    <a:pt x="2378" y="13207"/>
                    <a:pt x="2435" y="13207"/>
                  </a:cubicBezTo>
                  <a:cubicBezTo>
                    <a:pt x="2541" y="13207"/>
                    <a:pt x="2611" y="13095"/>
                    <a:pt x="2566" y="12998"/>
                  </a:cubicBezTo>
                  <a:cubicBezTo>
                    <a:pt x="299" y="8122"/>
                    <a:pt x="871" y="238"/>
                    <a:pt x="877" y="158"/>
                  </a:cubicBezTo>
                  <a:cubicBezTo>
                    <a:pt x="882" y="77"/>
                    <a:pt x="822" y="6"/>
                    <a:pt x="742" y="1"/>
                  </a:cubicBezTo>
                  <a:cubicBezTo>
                    <a:pt x="738" y="0"/>
                    <a:pt x="735" y="0"/>
                    <a:pt x="7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19"/>
            <p:cNvSpPr/>
            <p:nvPr/>
          </p:nvSpPr>
          <p:spPr>
            <a:xfrm>
              <a:off x="4774075" y="3180575"/>
              <a:ext cx="161550" cy="180475"/>
            </a:xfrm>
            <a:custGeom>
              <a:rect b="b" l="l" r="r" t="t"/>
              <a:pathLst>
                <a:path extrusionOk="0" h="7219" w="6462">
                  <a:moveTo>
                    <a:pt x="1836" y="0"/>
                  </a:moveTo>
                  <a:cubicBezTo>
                    <a:pt x="1836" y="0"/>
                    <a:pt x="1363" y="1292"/>
                    <a:pt x="683" y="2913"/>
                  </a:cubicBezTo>
                  <a:cubicBezTo>
                    <a:pt x="1" y="4532"/>
                    <a:pt x="2045" y="7219"/>
                    <a:pt x="2045" y="7219"/>
                  </a:cubicBezTo>
                  <a:cubicBezTo>
                    <a:pt x="6461" y="2902"/>
                    <a:pt x="1836" y="0"/>
                    <a:pt x="183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19"/>
            <p:cNvSpPr/>
            <p:nvPr/>
          </p:nvSpPr>
          <p:spPr>
            <a:xfrm>
              <a:off x="4811000" y="3287900"/>
              <a:ext cx="72750" cy="240175"/>
            </a:xfrm>
            <a:custGeom>
              <a:rect b="b" l="l" r="r" t="t"/>
              <a:pathLst>
                <a:path extrusionOk="0" h="9607" w="2910">
                  <a:moveTo>
                    <a:pt x="156" y="0"/>
                  </a:moveTo>
                  <a:cubicBezTo>
                    <a:pt x="78" y="0"/>
                    <a:pt x="1" y="56"/>
                    <a:pt x="8" y="157"/>
                  </a:cubicBezTo>
                  <a:cubicBezTo>
                    <a:pt x="13" y="212"/>
                    <a:pt x="621" y="5618"/>
                    <a:pt x="2598" y="9525"/>
                  </a:cubicBezTo>
                  <a:cubicBezTo>
                    <a:pt x="2622" y="9575"/>
                    <a:pt x="2674" y="9607"/>
                    <a:pt x="2729" y="9607"/>
                  </a:cubicBezTo>
                  <a:lnTo>
                    <a:pt x="2729" y="9605"/>
                  </a:lnTo>
                  <a:cubicBezTo>
                    <a:pt x="2837" y="9605"/>
                    <a:pt x="2909" y="9491"/>
                    <a:pt x="2860" y="9394"/>
                  </a:cubicBezTo>
                  <a:cubicBezTo>
                    <a:pt x="908" y="5533"/>
                    <a:pt x="306" y="180"/>
                    <a:pt x="300" y="127"/>
                  </a:cubicBezTo>
                  <a:cubicBezTo>
                    <a:pt x="287" y="40"/>
                    <a:pt x="221" y="0"/>
                    <a:pt x="1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19"/>
            <p:cNvSpPr/>
            <p:nvPr/>
          </p:nvSpPr>
          <p:spPr>
            <a:xfrm>
              <a:off x="4704825" y="3303125"/>
              <a:ext cx="101050" cy="135325"/>
            </a:xfrm>
            <a:custGeom>
              <a:rect b="b" l="l" r="r" t="t"/>
              <a:pathLst>
                <a:path extrusionOk="0" h="5413" w="4042">
                  <a:moveTo>
                    <a:pt x="0" y="1"/>
                  </a:moveTo>
                  <a:cubicBezTo>
                    <a:pt x="0" y="1"/>
                    <a:pt x="135" y="1152"/>
                    <a:pt x="245" y="2634"/>
                  </a:cubicBezTo>
                  <a:cubicBezTo>
                    <a:pt x="354" y="4114"/>
                    <a:pt x="2624" y="5412"/>
                    <a:pt x="2624" y="5412"/>
                  </a:cubicBezTo>
                  <a:cubicBezTo>
                    <a:pt x="4042" y="521"/>
                    <a:pt x="1" y="1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19"/>
            <p:cNvSpPr/>
            <p:nvPr/>
          </p:nvSpPr>
          <p:spPr>
            <a:xfrm>
              <a:off x="4725100" y="3368650"/>
              <a:ext cx="64625" cy="92975"/>
            </a:xfrm>
            <a:custGeom>
              <a:rect b="b" l="l" r="r" t="t"/>
              <a:pathLst>
                <a:path extrusionOk="0" h="3719" w="2585">
                  <a:moveTo>
                    <a:pt x="185" y="1"/>
                  </a:moveTo>
                  <a:cubicBezTo>
                    <a:pt x="93" y="1"/>
                    <a:pt x="0" y="86"/>
                    <a:pt x="44" y="201"/>
                  </a:cubicBezTo>
                  <a:cubicBezTo>
                    <a:pt x="544" y="1417"/>
                    <a:pt x="2207" y="3570"/>
                    <a:pt x="2277" y="3661"/>
                  </a:cubicBezTo>
                  <a:cubicBezTo>
                    <a:pt x="2306" y="3698"/>
                    <a:pt x="2349" y="3718"/>
                    <a:pt x="2393" y="3718"/>
                  </a:cubicBezTo>
                  <a:cubicBezTo>
                    <a:pt x="2515" y="3718"/>
                    <a:pt x="2585" y="3578"/>
                    <a:pt x="2509" y="3483"/>
                  </a:cubicBezTo>
                  <a:cubicBezTo>
                    <a:pt x="2492" y="3460"/>
                    <a:pt x="801" y="1271"/>
                    <a:pt x="314" y="89"/>
                  </a:cubicBezTo>
                  <a:cubicBezTo>
                    <a:pt x="287" y="27"/>
                    <a:pt x="236" y="1"/>
                    <a:pt x="1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19"/>
            <p:cNvSpPr/>
            <p:nvPr/>
          </p:nvSpPr>
          <p:spPr>
            <a:xfrm>
              <a:off x="4653475" y="3445525"/>
              <a:ext cx="141300" cy="67575"/>
            </a:xfrm>
            <a:custGeom>
              <a:rect b="b" l="l" r="r" t="t"/>
              <a:pathLst>
                <a:path extrusionOk="0" h="2703" w="5652">
                  <a:moveTo>
                    <a:pt x="2415" y="0"/>
                  </a:moveTo>
                  <a:cubicBezTo>
                    <a:pt x="667" y="0"/>
                    <a:pt x="0" y="1702"/>
                    <a:pt x="0" y="1702"/>
                  </a:cubicBezTo>
                  <a:cubicBezTo>
                    <a:pt x="0" y="1702"/>
                    <a:pt x="1104" y="2069"/>
                    <a:pt x="2506" y="2597"/>
                  </a:cubicBezTo>
                  <a:cubicBezTo>
                    <a:pt x="2702" y="2671"/>
                    <a:pt x="2903" y="2702"/>
                    <a:pt x="3106" y="2702"/>
                  </a:cubicBezTo>
                  <a:cubicBezTo>
                    <a:pt x="4359" y="2702"/>
                    <a:pt x="5651" y="1489"/>
                    <a:pt x="5651" y="1489"/>
                  </a:cubicBezTo>
                  <a:cubicBezTo>
                    <a:pt x="4303" y="378"/>
                    <a:pt x="3239" y="0"/>
                    <a:pt x="24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19"/>
            <p:cNvSpPr/>
            <p:nvPr/>
          </p:nvSpPr>
          <p:spPr>
            <a:xfrm>
              <a:off x="4723825" y="3476675"/>
              <a:ext cx="104350" cy="10875"/>
            </a:xfrm>
            <a:custGeom>
              <a:rect b="b" l="l" r="r" t="t"/>
              <a:pathLst>
                <a:path extrusionOk="0" h="435" w="4174">
                  <a:moveTo>
                    <a:pt x="161" y="0"/>
                  </a:moveTo>
                  <a:cubicBezTo>
                    <a:pt x="93" y="0"/>
                    <a:pt x="32" y="48"/>
                    <a:pt x="17" y="116"/>
                  </a:cubicBezTo>
                  <a:cubicBezTo>
                    <a:pt x="0" y="196"/>
                    <a:pt x="50" y="273"/>
                    <a:pt x="130" y="291"/>
                  </a:cubicBezTo>
                  <a:cubicBezTo>
                    <a:pt x="637" y="401"/>
                    <a:pt x="1349" y="435"/>
                    <a:pt x="2030" y="435"/>
                  </a:cubicBezTo>
                  <a:cubicBezTo>
                    <a:pt x="3041" y="435"/>
                    <a:pt x="3974" y="361"/>
                    <a:pt x="4040" y="355"/>
                  </a:cubicBezTo>
                  <a:cubicBezTo>
                    <a:pt x="4118" y="346"/>
                    <a:pt x="4173" y="275"/>
                    <a:pt x="4167" y="197"/>
                  </a:cubicBezTo>
                  <a:cubicBezTo>
                    <a:pt x="4162" y="121"/>
                    <a:pt x="4095" y="63"/>
                    <a:pt x="4019" y="63"/>
                  </a:cubicBezTo>
                  <a:cubicBezTo>
                    <a:pt x="4018" y="63"/>
                    <a:pt x="4017" y="63"/>
                    <a:pt x="4015" y="63"/>
                  </a:cubicBezTo>
                  <a:cubicBezTo>
                    <a:pt x="4000" y="64"/>
                    <a:pt x="3044" y="140"/>
                    <a:pt x="2021" y="140"/>
                  </a:cubicBezTo>
                  <a:cubicBezTo>
                    <a:pt x="1360" y="140"/>
                    <a:pt x="672" y="108"/>
                    <a:pt x="192" y="4"/>
                  </a:cubicBezTo>
                  <a:cubicBezTo>
                    <a:pt x="182" y="1"/>
                    <a:pt x="171" y="0"/>
                    <a:pt x="1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19"/>
            <p:cNvSpPr/>
            <p:nvPr/>
          </p:nvSpPr>
          <p:spPr>
            <a:xfrm>
              <a:off x="4579550" y="3249975"/>
              <a:ext cx="118950" cy="139150"/>
            </a:xfrm>
            <a:custGeom>
              <a:rect b="b" l="l" r="r" t="t"/>
              <a:pathLst>
                <a:path extrusionOk="0" h="5566" w="4758">
                  <a:moveTo>
                    <a:pt x="323" y="1"/>
                  </a:moveTo>
                  <a:cubicBezTo>
                    <a:pt x="121" y="1"/>
                    <a:pt x="0" y="15"/>
                    <a:pt x="0" y="15"/>
                  </a:cubicBezTo>
                  <a:cubicBezTo>
                    <a:pt x="0" y="15"/>
                    <a:pt x="487" y="1323"/>
                    <a:pt x="1042" y="3020"/>
                  </a:cubicBezTo>
                  <a:cubicBezTo>
                    <a:pt x="1597" y="4715"/>
                    <a:pt x="4578" y="5566"/>
                    <a:pt x="4578" y="5566"/>
                  </a:cubicBezTo>
                  <a:cubicBezTo>
                    <a:pt x="4757" y="410"/>
                    <a:pt x="1394" y="1"/>
                    <a:pt x="3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19"/>
            <p:cNvSpPr/>
            <p:nvPr/>
          </p:nvSpPr>
          <p:spPr>
            <a:xfrm>
              <a:off x="4639225" y="3337050"/>
              <a:ext cx="231500" cy="166225"/>
            </a:xfrm>
            <a:custGeom>
              <a:rect b="b" l="l" r="r" t="t"/>
              <a:pathLst>
                <a:path extrusionOk="0" h="6649" w="9260">
                  <a:moveTo>
                    <a:pt x="210" y="0"/>
                  </a:moveTo>
                  <a:cubicBezTo>
                    <a:pt x="98" y="0"/>
                    <a:pt x="0" y="143"/>
                    <a:pt x="103" y="251"/>
                  </a:cubicBezTo>
                  <a:cubicBezTo>
                    <a:pt x="150" y="300"/>
                    <a:pt x="4899" y="5245"/>
                    <a:pt x="9009" y="6639"/>
                  </a:cubicBezTo>
                  <a:cubicBezTo>
                    <a:pt x="9024" y="6645"/>
                    <a:pt x="9041" y="6647"/>
                    <a:pt x="9056" y="6647"/>
                  </a:cubicBezTo>
                  <a:lnTo>
                    <a:pt x="9056" y="6649"/>
                  </a:lnTo>
                  <a:cubicBezTo>
                    <a:pt x="9222" y="6647"/>
                    <a:pt x="9260" y="6417"/>
                    <a:pt x="9104" y="6364"/>
                  </a:cubicBezTo>
                  <a:cubicBezTo>
                    <a:pt x="5060" y="4990"/>
                    <a:pt x="361" y="97"/>
                    <a:pt x="314" y="48"/>
                  </a:cubicBezTo>
                  <a:cubicBezTo>
                    <a:pt x="281" y="14"/>
                    <a:pt x="245" y="0"/>
                    <a:pt x="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2" name="Google Shape;852;p19"/>
          <p:cNvGrpSpPr/>
          <p:nvPr/>
        </p:nvGrpSpPr>
        <p:grpSpPr>
          <a:xfrm flipH="1" rot="-4151544">
            <a:off x="8271835" y="2987411"/>
            <a:ext cx="1764078" cy="3297614"/>
            <a:chOff x="4530725" y="2880400"/>
            <a:chExt cx="418300" cy="781875"/>
          </a:xfrm>
        </p:grpSpPr>
        <p:sp>
          <p:nvSpPr>
            <p:cNvPr id="853" name="Google Shape;853;p19"/>
            <p:cNvSpPr/>
            <p:nvPr/>
          </p:nvSpPr>
          <p:spPr>
            <a:xfrm>
              <a:off x="4686775" y="3017725"/>
              <a:ext cx="168500" cy="167750"/>
            </a:xfrm>
            <a:custGeom>
              <a:rect b="b" l="l" r="r" t="t"/>
              <a:pathLst>
                <a:path extrusionOk="0" h="6710" w="6740">
                  <a:moveTo>
                    <a:pt x="2949" y="0"/>
                  </a:moveTo>
                  <a:cubicBezTo>
                    <a:pt x="2949" y="0"/>
                    <a:pt x="2157" y="1070"/>
                    <a:pt x="1078" y="2391"/>
                  </a:cubicBezTo>
                  <a:cubicBezTo>
                    <a:pt x="0" y="3709"/>
                    <a:pt x="1315" y="6710"/>
                    <a:pt x="1315" y="6710"/>
                  </a:cubicBezTo>
                  <a:cubicBezTo>
                    <a:pt x="6740" y="3860"/>
                    <a:pt x="2949" y="1"/>
                    <a:pt x="294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19"/>
            <p:cNvSpPr/>
            <p:nvPr/>
          </p:nvSpPr>
          <p:spPr>
            <a:xfrm>
              <a:off x="4706775" y="3105275"/>
              <a:ext cx="42650" cy="119025"/>
            </a:xfrm>
            <a:custGeom>
              <a:rect b="b" l="l" r="r" t="t"/>
              <a:pathLst>
                <a:path extrusionOk="0" h="4761" w="1706">
                  <a:moveTo>
                    <a:pt x="1513" y="0"/>
                  </a:moveTo>
                  <a:cubicBezTo>
                    <a:pt x="1468" y="0"/>
                    <a:pt x="1422" y="22"/>
                    <a:pt x="1391" y="73"/>
                  </a:cubicBezTo>
                  <a:cubicBezTo>
                    <a:pt x="652" y="1382"/>
                    <a:pt x="42" y="4454"/>
                    <a:pt x="17" y="4585"/>
                  </a:cubicBezTo>
                  <a:cubicBezTo>
                    <a:pt x="0" y="4663"/>
                    <a:pt x="53" y="4741"/>
                    <a:pt x="131" y="4756"/>
                  </a:cubicBezTo>
                  <a:cubicBezTo>
                    <a:pt x="141" y="4758"/>
                    <a:pt x="150" y="4760"/>
                    <a:pt x="160" y="4760"/>
                  </a:cubicBezTo>
                  <a:cubicBezTo>
                    <a:pt x="230" y="4758"/>
                    <a:pt x="291" y="4709"/>
                    <a:pt x="304" y="4641"/>
                  </a:cubicBezTo>
                  <a:cubicBezTo>
                    <a:pt x="310" y="4608"/>
                    <a:pt x="931" y="1484"/>
                    <a:pt x="1646" y="215"/>
                  </a:cubicBezTo>
                  <a:cubicBezTo>
                    <a:pt x="1706" y="101"/>
                    <a:pt x="1610" y="0"/>
                    <a:pt x="15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19"/>
            <p:cNvSpPr/>
            <p:nvPr/>
          </p:nvSpPr>
          <p:spPr>
            <a:xfrm>
              <a:off x="4709225" y="3017725"/>
              <a:ext cx="63025" cy="66725"/>
            </a:xfrm>
            <a:custGeom>
              <a:rect b="b" l="l" r="r" t="t"/>
              <a:pathLst>
                <a:path extrusionOk="0" h="2669" w="2521">
                  <a:moveTo>
                    <a:pt x="2053" y="0"/>
                  </a:moveTo>
                  <a:cubicBezTo>
                    <a:pt x="2053" y="0"/>
                    <a:pt x="1261" y="1070"/>
                    <a:pt x="181" y="2391"/>
                  </a:cubicBezTo>
                  <a:cubicBezTo>
                    <a:pt x="111" y="2476"/>
                    <a:pt x="50" y="2569"/>
                    <a:pt x="1" y="2668"/>
                  </a:cubicBezTo>
                  <a:cubicBezTo>
                    <a:pt x="1249" y="2030"/>
                    <a:pt x="2044" y="1315"/>
                    <a:pt x="2521" y="591"/>
                  </a:cubicBezTo>
                  <a:cubicBezTo>
                    <a:pt x="2380" y="382"/>
                    <a:pt x="2224" y="185"/>
                    <a:pt x="20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19"/>
            <p:cNvSpPr/>
            <p:nvPr/>
          </p:nvSpPr>
          <p:spPr>
            <a:xfrm>
              <a:off x="4651050" y="2880400"/>
              <a:ext cx="199200" cy="205125"/>
            </a:xfrm>
            <a:custGeom>
              <a:rect b="b" l="l" r="r" t="t"/>
              <a:pathLst>
                <a:path extrusionOk="0" h="8205" w="7968">
                  <a:moveTo>
                    <a:pt x="3145" y="0"/>
                  </a:moveTo>
                  <a:cubicBezTo>
                    <a:pt x="3145" y="0"/>
                    <a:pt x="2307" y="1357"/>
                    <a:pt x="1154" y="3040"/>
                  </a:cubicBezTo>
                  <a:cubicBezTo>
                    <a:pt x="0" y="4724"/>
                    <a:pt x="1826" y="8205"/>
                    <a:pt x="1826" y="8205"/>
                  </a:cubicBezTo>
                  <a:cubicBezTo>
                    <a:pt x="7967" y="4287"/>
                    <a:pt x="3145" y="0"/>
                    <a:pt x="31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19"/>
            <p:cNvSpPr/>
            <p:nvPr/>
          </p:nvSpPr>
          <p:spPr>
            <a:xfrm>
              <a:off x="4530725" y="3039800"/>
              <a:ext cx="152875" cy="198275"/>
            </a:xfrm>
            <a:custGeom>
              <a:rect b="b" l="l" r="r" t="t"/>
              <a:pathLst>
                <a:path extrusionOk="0" h="7931" w="6115">
                  <a:moveTo>
                    <a:pt x="2180" y="1"/>
                  </a:moveTo>
                  <a:lnTo>
                    <a:pt x="2180" y="1"/>
                  </a:lnTo>
                  <a:cubicBezTo>
                    <a:pt x="0" y="7100"/>
                    <a:pt x="6115" y="7930"/>
                    <a:pt x="6115" y="7930"/>
                  </a:cubicBezTo>
                  <a:cubicBezTo>
                    <a:pt x="6115" y="7930"/>
                    <a:pt x="5921" y="6247"/>
                    <a:pt x="5763" y="4090"/>
                  </a:cubicBezTo>
                  <a:cubicBezTo>
                    <a:pt x="5608" y="1932"/>
                    <a:pt x="2180" y="1"/>
                    <a:pt x="21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19"/>
            <p:cNvSpPr/>
            <p:nvPr/>
          </p:nvSpPr>
          <p:spPr>
            <a:xfrm>
              <a:off x="4620125" y="3145175"/>
              <a:ext cx="328900" cy="517100"/>
            </a:xfrm>
            <a:custGeom>
              <a:rect b="b" l="l" r="r" t="t"/>
              <a:pathLst>
                <a:path extrusionOk="0" h="20684" w="13156">
                  <a:moveTo>
                    <a:pt x="167" y="0"/>
                  </a:moveTo>
                  <a:cubicBezTo>
                    <a:pt x="141" y="0"/>
                    <a:pt x="114" y="8"/>
                    <a:pt x="90" y="23"/>
                  </a:cubicBezTo>
                  <a:cubicBezTo>
                    <a:pt x="21" y="65"/>
                    <a:pt x="0" y="156"/>
                    <a:pt x="44" y="225"/>
                  </a:cubicBezTo>
                  <a:cubicBezTo>
                    <a:pt x="88" y="295"/>
                    <a:pt x="4544" y="7314"/>
                    <a:pt x="7721" y="11439"/>
                  </a:cubicBezTo>
                  <a:cubicBezTo>
                    <a:pt x="10881" y="15540"/>
                    <a:pt x="12826" y="20539"/>
                    <a:pt x="12845" y="20589"/>
                  </a:cubicBezTo>
                  <a:cubicBezTo>
                    <a:pt x="12866" y="20646"/>
                    <a:pt x="12921" y="20684"/>
                    <a:pt x="12982" y="20684"/>
                  </a:cubicBezTo>
                  <a:cubicBezTo>
                    <a:pt x="13085" y="20684"/>
                    <a:pt x="13155" y="20579"/>
                    <a:pt x="13119" y="20484"/>
                  </a:cubicBezTo>
                  <a:cubicBezTo>
                    <a:pt x="13100" y="20433"/>
                    <a:pt x="11139" y="15396"/>
                    <a:pt x="7952" y="11259"/>
                  </a:cubicBezTo>
                  <a:cubicBezTo>
                    <a:pt x="4783" y="7147"/>
                    <a:pt x="335" y="139"/>
                    <a:pt x="291" y="69"/>
                  </a:cubicBezTo>
                  <a:cubicBezTo>
                    <a:pt x="263" y="25"/>
                    <a:pt x="216" y="0"/>
                    <a:pt x="1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19"/>
            <p:cNvSpPr/>
            <p:nvPr/>
          </p:nvSpPr>
          <p:spPr>
            <a:xfrm>
              <a:off x="4681300" y="3000900"/>
              <a:ext cx="65300" cy="330175"/>
            </a:xfrm>
            <a:custGeom>
              <a:rect b="b" l="l" r="r" t="t"/>
              <a:pathLst>
                <a:path extrusionOk="0" h="13207" w="2612">
                  <a:moveTo>
                    <a:pt x="731" y="0"/>
                  </a:moveTo>
                  <a:cubicBezTo>
                    <a:pt x="654" y="0"/>
                    <a:pt x="589" y="59"/>
                    <a:pt x="584" y="136"/>
                  </a:cubicBezTo>
                  <a:cubicBezTo>
                    <a:pt x="578" y="215"/>
                    <a:pt x="1" y="8175"/>
                    <a:pt x="2302" y="13121"/>
                  </a:cubicBezTo>
                  <a:cubicBezTo>
                    <a:pt x="2325" y="13173"/>
                    <a:pt x="2378" y="13207"/>
                    <a:pt x="2435" y="13207"/>
                  </a:cubicBezTo>
                  <a:cubicBezTo>
                    <a:pt x="2541" y="13207"/>
                    <a:pt x="2611" y="13095"/>
                    <a:pt x="2566" y="12998"/>
                  </a:cubicBezTo>
                  <a:cubicBezTo>
                    <a:pt x="299" y="8122"/>
                    <a:pt x="871" y="238"/>
                    <a:pt x="877" y="158"/>
                  </a:cubicBezTo>
                  <a:cubicBezTo>
                    <a:pt x="882" y="77"/>
                    <a:pt x="822" y="6"/>
                    <a:pt x="742" y="1"/>
                  </a:cubicBezTo>
                  <a:cubicBezTo>
                    <a:pt x="738" y="0"/>
                    <a:pt x="735" y="0"/>
                    <a:pt x="7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19"/>
            <p:cNvSpPr/>
            <p:nvPr/>
          </p:nvSpPr>
          <p:spPr>
            <a:xfrm>
              <a:off x="4774075" y="3180575"/>
              <a:ext cx="161550" cy="180475"/>
            </a:xfrm>
            <a:custGeom>
              <a:rect b="b" l="l" r="r" t="t"/>
              <a:pathLst>
                <a:path extrusionOk="0" h="7219" w="6462">
                  <a:moveTo>
                    <a:pt x="1836" y="0"/>
                  </a:moveTo>
                  <a:cubicBezTo>
                    <a:pt x="1836" y="0"/>
                    <a:pt x="1363" y="1292"/>
                    <a:pt x="683" y="2913"/>
                  </a:cubicBezTo>
                  <a:cubicBezTo>
                    <a:pt x="1" y="4532"/>
                    <a:pt x="2045" y="7219"/>
                    <a:pt x="2045" y="7219"/>
                  </a:cubicBezTo>
                  <a:cubicBezTo>
                    <a:pt x="6461" y="2902"/>
                    <a:pt x="1836" y="0"/>
                    <a:pt x="183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19"/>
            <p:cNvSpPr/>
            <p:nvPr/>
          </p:nvSpPr>
          <p:spPr>
            <a:xfrm>
              <a:off x="4811000" y="3287900"/>
              <a:ext cx="72750" cy="240175"/>
            </a:xfrm>
            <a:custGeom>
              <a:rect b="b" l="l" r="r" t="t"/>
              <a:pathLst>
                <a:path extrusionOk="0" h="9607" w="2910">
                  <a:moveTo>
                    <a:pt x="156" y="0"/>
                  </a:moveTo>
                  <a:cubicBezTo>
                    <a:pt x="78" y="0"/>
                    <a:pt x="1" y="56"/>
                    <a:pt x="8" y="157"/>
                  </a:cubicBezTo>
                  <a:cubicBezTo>
                    <a:pt x="13" y="212"/>
                    <a:pt x="621" y="5618"/>
                    <a:pt x="2598" y="9525"/>
                  </a:cubicBezTo>
                  <a:cubicBezTo>
                    <a:pt x="2622" y="9575"/>
                    <a:pt x="2674" y="9607"/>
                    <a:pt x="2729" y="9607"/>
                  </a:cubicBezTo>
                  <a:lnTo>
                    <a:pt x="2729" y="9605"/>
                  </a:lnTo>
                  <a:cubicBezTo>
                    <a:pt x="2837" y="9605"/>
                    <a:pt x="2909" y="9491"/>
                    <a:pt x="2860" y="9394"/>
                  </a:cubicBezTo>
                  <a:cubicBezTo>
                    <a:pt x="908" y="5533"/>
                    <a:pt x="306" y="180"/>
                    <a:pt x="300" y="127"/>
                  </a:cubicBezTo>
                  <a:cubicBezTo>
                    <a:pt x="287" y="40"/>
                    <a:pt x="221" y="0"/>
                    <a:pt x="1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19"/>
            <p:cNvSpPr/>
            <p:nvPr/>
          </p:nvSpPr>
          <p:spPr>
            <a:xfrm>
              <a:off x="4704825" y="3303125"/>
              <a:ext cx="101050" cy="135325"/>
            </a:xfrm>
            <a:custGeom>
              <a:rect b="b" l="l" r="r" t="t"/>
              <a:pathLst>
                <a:path extrusionOk="0" h="5413" w="4042">
                  <a:moveTo>
                    <a:pt x="0" y="1"/>
                  </a:moveTo>
                  <a:cubicBezTo>
                    <a:pt x="0" y="1"/>
                    <a:pt x="135" y="1152"/>
                    <a:pt x="245" y="2634"/>
                  </a:cubicBezTo>
                  <a:cubicBezTo>
                    <a:pt x="354" y="4114"/>
                    <a:pt x="2624" y="5412"/>
                    <a:pt x="2624" y="5412"/>
                  </a:cubicBezTo>
                  <a:cubicBezTo>
                    <a:pt x="4042" y="521"/>
                    <a:pt x="1" y="1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19"/>
            <p:cNvSpPr/>
            <p:nvPr/>
          </p:nvSpPr>
          <p:spPr>
            <a:xfrm>
              <a:off x="4725100" y="3368650"/>
              <a:ext cx="64625" cy="92975"/>
            </a:xfrm>
            <a:custGeom>
              <a:rect b="b" l="l" r="r" t="t"/>
              <a:pathLst>
                <a:path extrusionOk="0" h="3719" w="2585">
                  <a:moveTo>
                    <a:pt x="185" y="1"/>
                  </a:moveTo>
                  <a:cubicBezTo>
                    <a:pt x="93" y="1"/>
                    <a:pt x="0" y="86"/>
                    <a:pt x="44" y="201"/>
                  </a:cubicBezTo>
                  <a:cubicBezTo>
                    <a:pt x="544" y="1417"/>
                    <a:pt x="2207" y="3570"/>
                    <a:pt x="2277" y="3661"/>
                  </a:cubicBezTo>
                  <a:cubicBezTo>
                    <a:pt x="2306" y="3698"/>
                    <a:pt x="2349" y="3718"/>
                    <a:pt x="2393" y="3718"/>
                  </a:cubicBezTo>
                  <a:cubicBezTo>
                    <a:pt x="2515" y="3718"/>
                    <a:pt x="2585" y="3578"/>
                    <a:pt x="2509" y="3483"/>
                  </a:cubicBezTo>
                  <a:cubicBezTo>
                    <a:pt x="2492" y="3460"/>
                    <a:pt x="801" y="1271"/>
                    <a:pt x="314" y="89"/>
                  </a:cubicBezTo>
                  <a:cubicBezTo>
                    <a:pt x="287" y="27"/>
                    <a:pt x="236" y="1"/>
                    <a:pt x="1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19"/>
            <p:cNvSpPr/>
            <p:nvPr/>
          </p:nvSpPr>
          <p:spPr>
            <a:xfrm>
              <a:off x="4653475" y="3445525"/>
              <a:ext cx="141300" cy="67575"/>
            </a:xfrm>
            <a:custGeom>
              <a:rect b="b" l="l" r="r" t="t"/>
              <a:pathLst>
                <a:path extrusionOk="0" h="2703" w="5652">
                  <a:moveTo>
                    <a:pt x="2415" y="0"/>
                  </a:moveTo>
                  <a:cubicBezTo>
                    <a:pt x="667" y="0"/>
                    <a:pt x="0" y="1702"/>
                    <a:pt x="0" y="1702"/>
                  </a:cubicBezTo>
                  <a:cubicBezTo>
                    <a:pt x="0" y="1702"/>
                    <a:pt x="1104" y="2069"/>
                    <a:pt x="2506" y="2597"/>
                  </a:cubicBezTo>
                  <a:cubicBezTo>
                    <a:pt x="2702" y="2671"/>
                    <a:pt x="2903" y="2702"/>
                    <a:pt x="3106" y="2702"/>
                  </a:cubicBezTo>
                  <a:cubicBezTo>
                    <a:pt x="4359" y="2702"/>
                    <a:pt x="5651" y="1489"/>
                    <a:pt x="5651" y="1489"/>
                  </a:cubicBezTo>
                  <a:cubicBezTo>
                    <a:pt x="4303" y="378"/>
                    <a:pt x="3239" y="0"/>
                    <a:pt x="24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19"/>
            <p:cNvSpPr/>
            <p:nvPr/>
          </p:nvSpPr>
          <p:spPr>
            <a:xfrm>
              <a:off x="4723825" y="3476675"/>
              <a:ext cx="104350" cy="10875"/>
            </a:xfrm>
            <a:custGeom>
              <a:rect b="b" l="l" r="r" t="t"/>
              <a:pathLst>
                <a:path extrusionOk="0" h="435" w="4174">
                  <a:moveTo>
                    <a:pt x="161" y="0"/>
                  </a:moveTo>
                  <a:cubicBezTo>
                    <a:pt x="93" y="0"/>
                    <a:pt x="32" y="48"/>
                    <a:pt x="17" y="116"/>
                  </a:cubicBezTo>
                  <a:cubicBezTo>
                    <a:pt x="0" y="196"/>
                    <a:pt x="50" y="273"/>
                    <a:pt x="130" y="291"/>
                  </a:cubicBezTo>
                  <a:cubicBezTo>
                    <a:pt x="637" y="401"/>
                    <a:pt x="1349" y="435"/>
                    <a:pt x="2030" y="435"/>
                  </a:cubicBezTo>
                  <a:cubicBezTo>
                    <a:pt x="3041" y="435"/>
                    <a:pt x="3974" y="361"/>
                    <a:pt x="4040" y="355"/>
                  </a:cubicBezTo>
                  <a:cubicBezTo>
                    <a:pt x="4118" y="346"/>
                    <a:pt x="4173" y="275"/>
                    <a:pt x="4167" y="197"/>
                  </a:cubicBezTo>
                  <a:cubicBezTo>
                    <a:pt x="4162" y="121"/>
                    <a:pt x="4095" y="63"/>
                    <a:pt x="4019" y="63"/>
                  </a:cubicBezTo>
                  <a:cubicBezTo>
                    <a:pt x="4018" y="63"/>
                    <a:pt x="4017" y="63"/>
                    <a:pt x="4015" y="63"/>
                  </a:cubicBezTo>
                  <a:cubicBezTo>
                    <a:pt x="4000" y="64"/>
                    <a:pt x="3044" y="140"/>
                    <a:pt x="2021" y="140"/>
                  </a:cubicBezTo>
                  <a:cubicBezTo>
                    <a:pt x="1360" y="140"/>
                    <a:pt x="672" y="108"/>
                    <a:pt x="192" y="4"/>
                  </a:cubicBezTo>
                  <a:cubicBezTo>
                    <a:pt x="182" y="1"/>
                    <a:pt x="171" y="0"/>
                    <a:pt x="1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19"/>
            <p:cNvSpPr/>
            <p:nvPr/>
          </p:nvSpPr>
          <p:spPr>
            <a:xfrm>
              <a:off x="4579550" y="3249975"/>
              <a:ext cx="118950" cy="139150"/>
            </a:xfrm>
            <a:custGeom>
              <a:rect b="b" l="l" r="r" t="t"/>
              <a:pathLst>
                <a:path extrusionOk="0" h="5566" w="4758">
                  <a:moveTo>
                    <a:pt x="323" y="1"/>
                  </a:moveTo>
                  <a:cubicBezTo>
                    <a:pt x="121" y="1"/>
                    <a:pt x="0" y="15"/>
                    <a:pt x="0" y="15"/>
                  </a:cubicBezTo>
                  <a:cubicBezTo>
                    <a:pt x="0" y="15"/>
                    <a:pt x="487" y="1323"/>
                    <a:pt x="1042" y="3020"/>
                  </a:cubicBezTo>
                  <a:cubicBezTo>
                    <a:pt x="1597" y="4715"/>
                    <a:pt x="4578" y="5566"/>
                    <a:pt x="4578" y="5566"/>
                  </a:cubicBezTo>
                  <a:cubicBezTo>
                    <a:pt x="4757" y="410"/>
                    <a:pt x="1394" y="1"/>
                    <a:pt x="3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19"/>
            <p:cNvSpPr/>
            <p:nvPr/>
          </p:nvSpPr>
          <p:spPr>
            <a:xfrm>
              <a:off x="4639225" y="3337050"/>
              <a:ext cx="231500" cy="166225"/>
            </a:xfrm>
            <a:custGeom>
              <a:rect b="b" l="l" r="r" t="t"/>
              <a:pathLst>
                <a:path extrusionOk="0" h="6649" w="9260">
                  <a:moveTo>
                    <a:pt x="210" y="0"/>
                  </a:moveTo>
                  <a:cubicBezTo>
                    <a:pt x="98" y="0"/>
                    <a:pt x="0" y="143"/>
                    <a:pt x="103" y="251"/>
                  </a:cubicBezTo>
                  <a:cubicBezTo>
                    <a:pt x="150" y="300"/>
                    <a:pt x="4899" y="5245"/>
                    <a:pt x="9009" y="6639"/>
                  </a:cubicBezTo>
                  <a:cubicBezTo>
                    <a:pt x="9024" y="6645"/>
                    <a:pt x="9041" y="6647"/>
                    <a:pt x="9056" y="6647"/>
                  </a:cubicBezTo>
                  <a:lnTo>
                    <a:pt x="9056" y="6649"/>
                  </a:lnTo>
                  <a:cubicBezTo>
                    <a:pt x="9222" y="6647"/>
                    <a:pt x="9260" y="6417"/>
                    <a:pt x="9104" y="6364"/>
                  </a:cubicBezTo>
                  <a:cubicBezTo>
                    <a:pt x="5060" y="4990"/>
                    <a:pt x="361" y="97"/>
                    <a:pt x="314" y="48"/>
                  </a:cubicBezTo>
                  <a:cubicBezTo>
                    <a:pt x="281" y="14"/>
                    <a:pt x="245" y="0"/>
                    <a:pt x="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68" name="Google Shape;868;p19"/>
          <p:cNvGrpSpPr/>
          <p:nvPr/>
        </p:nvGrpSpPr>
        <p:grpSpPr>
          <a:xfrm rot="-5101103">
            <a:off x="6330650" y="-869713"/>
            <a:ext cx="2281595" cy="1957376"/>
            <a:chOff x="4770475" y="2910125"/>
            <a:chExt cx="548975" cy="470975"/>
          </a:xfrm>
        </p:grpSpPr>
        <p:sp>
          <p:nvSpPr>
            <p:cNvPr id="869" name="Google Shape;869;p19"/>
            <p:cNvSpPr/>
            <p:nvPr/>
          </p:nvSpPr>
          <p:spPr>
            <a:xfrm>
              <a:off x="4770475" y="2910125"/>
              <a:ext cx="544425" cy="467275"/>
            </a:xfrm>
            <a:custGeom>
              <a:rect b="b" l="l" r="r" t="t"/>
              <a:pathLst>
                <a:path extrusionOk="0" h="18691" w="21777">
                  <a:moveTo>
                    <a:pt x="6408" y="1"/>
                  </a:moveTo>
                  <a:cubicBezTo>
                    <a:pt x="6407" y="1"/>
                    <a:pt x="1" y="16224"/>
                    <a:pt x="21776" y="18691"/>
                  </a:cubicBezTo>
                  <a:cubicBezTo>
                    <a:pt x="21776" y="18691"/>
                    <a:pt x="21505" y="7964"/>
                    <a:pt x="16038" y="5163"/>
                  </a:cubicBezTo>
                  <a:cubicBezTo>
                    <a:pt x="10571" y="2364"/>
                    <a:pt x="6408" y="1"/>
                    <a:pt x="64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19"/>
            <p:cNvSpPr/>
            <p:nvPr/>
          </p:nvSpPr>
          <p:spPr>
            <a:xfrm>
              <a:off x="4957150" y="2968125"/>
              <a:ext cx="362300" cy="412975"/>
            </a:xfrm>
            <a:custGeom>
              <a:rect b="b" l="l" r="r" t="t"/>
              <a:pathLst>
                <a:path extrusionOk="0" h="16519" w="14492">
                  <a:moveTo>
                    <a:pt x="169" y="1"/>
                  </a:moveTo>
                  <a:cubicBezTo>
                    <a:pt x="147" y="1"/>
                    <a:pt x="123" y="6"/>
                    <a:pt x="102" y="18"/>
                  </a:cubicBezTo>
                  <a:cubicBezTo>
                    <a:pt x="29" y="54"/>
                    <a:pt x="1" y="143"/>
                    <a:pt x="37" y="215"/>
                  </a:cubicBezTo>
                  <a:cubicBezTo>
                    <a:pt x="62" y="261"/>
                    <a:pt x="2445" y="4825"/>
                    <a:pt x="6980" y="8150"/>
                  </a:cubicBezTo>
                  <a:cubicBezTo>
                    <a:pt x="11459" y="11432"/>
                    <a:pt x="14153" y="16390"/>
                    <a:pt x="14180" y="16441"/>
                  </a:cubicBezTo>
                  <a:cubicBezTo>
                    <a:pt x="14205" y="16488"/>
                    <a:pt x="14254" y="16517"/>
                    <a:pt x="14309" y="16517"/>
                  </a:cubicBezTo>
                  <a:lnTo>
                    <a:pt x="14309" y="16519"/>
                  </a:lnTo>
                  <a:cubicBezTo>
                    <a:pt x="14419" y="16519"/>
                    <a:pt x="14492" y="16399"/>
                    <a:pt x="14438" y="16302"/>
                  </a:cubicBezTo>
                  <a:cubicBezTo>
                    <a:pt x="14412" y="16251"/>
                    <a:pt x="11689" y="11238"/>
                    <a:pt x="7153" y="7915"/>
                  </a:cubicBezTo>
                  <a:cubicBezTo>
                    <a:pt x="2676" y="4633"/>
                    <a:pt x="322" y="126"/>
                    <a:pt x="299" y="80"/>
                  </a:cubicBezTo>
                  <a:cubicBezTo>
                    <a:pt x="273" y="30"/>
                    <a:pt x="222" y="1"/>
                    <a:pt x="1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19"/>
            <p:cNvSpPr/>
            <p:nvPr/>
          </p:nvSpPr>
          <p:spPr>
            <a:xfrm>
              <a:off x="4919050" y="2973625"/>
              <a:ext cx="128300" cy="116150"/>
            </a:xfrm>
            <a:custGeom>
              <a:rect b="b" l="l" r="r" t="t"/>
              <a:pathLst>
                <a:path extrusionOk="0" h="4646" w="5132">
                  <a:moveTo>
                    <a:pt x="4151" y="1"/>
                  </a:moveTo>
                  <a:cubicBezTo>
                    <a:pt x="4143" y="1"/>
                    <a:pt x="4135" y="2"/>
                    <a:pt x="4126" y="3"/>
                  </a:cubicBezTo>
                  <a:cubicBezTo>
                    <a:pt x="4046" y="18"/>
                    <a:pt x="3993" y="94"/>
                    <a:pt x="4008" y="174"/>
                  </a:cubicBezTo>
                  <a:lnTo>
                    <a:pt x="4769" y="4288"/>
                  </a:lnTo>
                  <a:cubicBezTo>
                    <a:pt x="4143" y="4143"/>
                    <a:pt x="2181" y="3549"/>
                    <a:pt x="316" y="1464"/>
                  </a:cubicBezTo>
                  <a:cubicBezTo>
                    <a:pt x="284" y="1428"/>
                    <a:pt x="246" y="1413"/>
                    <a:pt x="210" y="1413"/>
                  </a:cubicBezTo>
                  <a:cubicBezTo>
                    <a:pt x="99" y="1413"/>
                    <a:pt x="1" y="1551"/>
                    <a:pt x="98" y="1660"/>
                  </a:cubicBezTo>
                  <a:cubicBezTo>
                    <a:pt x="2418" y="4254"/>
                    <a:pt x="4829" y="4605"/>
                    <a:pt x="4932" y="4618"/>
                  </a:cubicBezTo>
                  <a:lnTo>
                    <a:pt x="5131" y="4645"/>
                  </a:lnTo>
                  <a:lnTo>
                    <a:pt x="4295" y="121"/>
                  </a:lnTo>
                  <a:cubicBezTo>
                    <a:pt x="4284" y="49"/>
                    <a:pt x="4220" y="1"/>
                    <a:pt x="41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19"/>
            <p:cNvSpPr/>
            <p:nvPr/>
          </p:nvSpPr>
          <p:spPr>
            <a:xfrm>
              <a:off x="4949950" y="3044850"/>
              <a:ext cx="191550" cy="127325"/>
            </a:xfrm>
            <a:custGeom>
              <a:rect b="b" l="l" r="r" t="t"/>
              <a:pathLst>
                <a:path extrusionOk="0" h="5093" w="7662">
                  <a:moveTo>
                    <a:pt x="5871" y="1"/>
                  </a:moveTo>
                  <a:cubicBezTo>
                    <a:pt x="5856" y="1"/>
                    <a:pt x="5841" y="3"/>
                    <a:pt x="5826" y="8"/>
                  </a:cubicBezTo>
                  <a:cubicBezTo>
                    <a:pt x="5748" y="35"/>
                    <a:pt x="5708" y="116"/>
                    <a:pt x="5733" y="194"/>
                  </a:cubicBezTo>
                  <a:lnTo>
                    <a:pt x="7264" y="4796"/>
                  </a:lnTo>
                  <a:cubicBezTo>
                    <a:pt x="7227" y="4797"/>
                    <a:pt x="7183" y="4798"/>
                    <a:pt x="7135" y="4798"/>
                  </a:cubicBezTo>
                  <a:cubicBezTo>
                    <a:pt x="6214" y="4798"/>
                    <a:pt x="3397" y="4596"/>
                    <a:pt x="251" y="2391"/>
                  </a:cubicBezTo>
                  <a:cubicBezTo>
                    <a:pt x="225" y="2373"/>
                    <a:pt x="196" y="2365"/>
                    <a:pt x="167" y="2365"/>
                  </a:cubicBezTo>
                  <a:cubicBezTo>
                    <a:pt x="121" y="2365"/>
                    <a:pt x="76" y="2386"/>
                    <a:pt x="48" y="2427"/>
                  </a:cubicBezTo>
                  <a:cubicBezTo>
                    <a:pt x="0" y="2493"/>
                    <a:pt x="17" y="2585"/>
                    <a:pt x="84" y="2630"/>
                  </a:cubicBezTo>
                  <a:cubicBezTo>
                    <a:pt x="3272" y="4865"/>
                    <a:pt x="6073" y="5093"/>
                    <a:pt x="7084" y="5093"/>
                  </a:cubicBezTo>
                  <a:cubicBezTo>
                    <a:pt x="7316" y="5093"/>
                    <a:pt x="7453" y="5081"/>
                    <a:pt x="7479" y="5080"/>
                  </a:cubicBezTo>
                  <a:lnTo>
                    <a:pt x="7662" y="5061"/>
                  </a:lnTo>
                  <a:lnTo>
                    <a:pt x="6010" y="101"/>
                  </a:lnTo>
                  <a:cubicBezTo>
                    <a:pt x="5990" y="40"/>
                    <a:pt x="5932" y="1"/>
                    <a:pt x="58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19"/>
            <p:cNvSpPr/>
            <p:nvPr/>
          </p:nvSpPr>
          <p:spPr>
            <a:xfrm>
              <a:off x="5003300" y="3091825"/>
              <a:ext cx="209550" cy="147950"/>
            </a:xfrm>
            <a:custGeom>
              <a:rect b="b" l="l" r="r" t="t"/>
              <a:pathLst>
                <a:path extrusionOk="0" h="5918" w="8382">
                  <a:moveTo>
                    <a:pt x="7311" y="1"/>
                  </a:moveTo>
                  <a:cubicBezTo>
                    <a:pt x="7303" y="1"/>
                    <a:pt x="7295" y="1"/>
                    <a:pt x="7287" y="3"/>
                  </a:cubicBezTo>
                  <a:cubicBezTo>
                    <a:pt x="7205" y="16"/>
                    <a:pt x="7150" y="94"/>
                    <a:pt x="7167" y="175"/>
                  </a:cubicBezTo>
                  <a:lnTo>
                    <a:pt x="8045" y="5561"/>
                  </a:lnTo>
                  <a:cubicBezTo>
                    <a:pt x="7845" y="5586"/>
                    <a:pt x="7444" y="5626"/>
                    <a:pt x="6897" y="5626"/>
                  </a:cubicBezTo>
                  <a:cubicBezTo>
                    <a:pt x="5395" y="5626"/>
                    <a:pt x="2800" y="5322"/>
                    <a:pt x="295" y="3565"/>
                  </a:cubicBezTo>
                  <a:cubicBezTo>
                    <a:pt x="266" y="3546"/>
                    <a:pt x="238" y="3538"/>
                    <a:pt x="212" y="3538"/>
                  </a:cubicBezTo>
                  <a:cubicBezTo>
                    <a:pt x="89" y="3538"/>
                    <a:pt x="1" y="3713"/>
                    <a:pt x="127" y="3805"/>
                  </a:cubicBezTo>
                  <a:cubicBezTo>
                    <a:pt x="2693" y="5604"/>
                    <a:pt x="5353" y="5918"/>
                    <a:pt x="6900" y="5918"/>
                  </a:cubicBezTo>
                  <a:cubicBezTo>
                    <a:pt x="7719" y="5918"/>
                    <a:pt x="8226" y="5830"/>
                    <a:pt x="8241" y="5827"/>
                  </a:cubicBezTo>
                  <a:lnTo>
                    <a:pt x="8382" y="5802"/>
                  </a:lnTo>
                  <a:lnTo>
                    <a:pt x="7456" y="128"/>
                  </a:lnTo>
                  <a:cubicBezTo>
                    <a:pt x="7446" y="54"/>
                    <a:pt x="7383" y="1"/>
                    <a:pt x="73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19"/>
            <p:cNvSpPr/>
            <p:nvPr/>
          </p:nvSpPr>
          <p:spPr>
            <a:xfrm>
              <a:off x="5095875" y="3193025"/>
              <a:ext cx="164400" cy="111350"/>
            </a:xfrm>
            <a:custGeom>
              <a:rect b="b" l="l" r="r" t="t"/>
              <a:pathLst>
                <a:path extrusionOk="0" h="4454" w="6576">
                  <a:moveTo>
                    <a:pt x="6063" y="1"/>
                  </a:moveTo>
                  <a:cubicBezTo>
                    <a:pt x="6051" y="1"/>
                    <a:pt x="6038" y="2"/>
                    <a:pt x="6026" y="6"/>
                  </a:cubicBezTo>
                  <a:cubicBezTo>
                    <a:pt x="5946" y="27"/>
                    <a:pt x="5899" y="110"/>
                    <a:pt x="5923" y="190"/>
                  </a:cubicBezTo>
                  <a:cubicBezTo>
                    <a:pt x="5925" y="203"/>
                    <a:pt x="6271" y="1551"/>
                    <a:pt x="6165" y="3570"/>
                  </a:cubicBezTo>
                  <a:cubicBezTo>
                    <a:pt x="5928" y="3703"/>
                    <a:pt x="5015" y="4154"/>
                    <a:pt x="3542" y="4154"/>
                  </a:cubicBezTo>
                  <a:cubicBezTo>
                    <a:pt x="2637" y="4154"/>
                    <a:pt x="1520" y="3984"/>
                    <a:pt x="219" y="3466"/>
                  </a:cubicBezTo>
                  <a:cubicBezTo>
                    <a:pt x="201" y="3459"/>
                    <a:pt x="183" y="3455"/>
                    <a:pt x="165" y="3455"/>
                  </a:cubicBezTo>
                  <a:cubicBezTo>
                    <a:pt x="107" y="3455"/>
                    <a:pt x="52" y="3490"/>
                    <a:pt x="29" y="3548"/>
                  </a:cubicBezTo>
                  <a:cubicBezTo>
                    <a:pt x="0" y="3622"/>
                    <a:pt x="37" y="3707"/>
                    <a:pt x="111" y="3738"/>
                  </a:cubicBezTo>
                  <a:cubicBezTo>
                    <a:pt x="1465" y="4275"/>
                    <a:pt x="2621" y="4454"/>
                    <a:pt x="3559" y="4454"/>
                  </a:cubicBezTo>
                  <a:cubicBezTo>
                    <a:pt x="5332" y="4454"/>
                    <a:pt x="6326" y="3819"/>
                    <a:pt x="6387" y="3779"/>
                  </a:cubicBezTo>
                  <a:lnTo>
                    <a:pt x="6450" y="3738"/>
                  </a:lnTo>
                  <a:lnTo>
                    <a:pt x="6453" y="3665"/>
                  </a:lnTo>
                  <a:cubicBezTo>
                    <a:pt x="6575" y="1556"/>
                    <a:pt x="6222" y="173"/>
                    <a:pt x="6206" y="116"/>
                  </a:cubicBezTo>
                  <a:cubicBezTo>
                    <a:pt x="6190" y="47"/>
                    <a:pt x="6130" y="1"/>
                    <a:pt x="60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5" name="Google Shape;875;p19"/>
          <p:cNvGrpSpPr/>
          <p:nvPr/>
        </p:nvGrpSpPr>
        <p:grpSpPr>
          <a:xfrm rot="6101242">
            <a:off x="1020198" y="3962206"/>
            <a:ext cx="2281576" cy="1957357"/>
            <a:chOff x="4770475" y="2910125"/>
            <a:chExt cx="548975" cy="470975"/>
          </a:xfrm>
        </p:grpSpPr>
        <p:sp>
          <p:nvSpPr>
            <p:cNvPr id="876" name="Google Shape;876;p19"/>
            <p:cNvSpPr/>
            <p:nvPr/>
          </p:nvSpPr>
          <p:spPr>
            <a:xfrm>
              <a:off x="4770475" y="2910125"/>
              <a:ext cx="544425" cy="467275"/>
            </a:xfrm>
            <a:custGeom>
              <a:rect b="b" l="l" r="r" t="t"/>
              <a:pathLst>
                <a:path extrusionOk="0" h="18691" w="21777">
                  <a:moveTo>
                    <a:pt x="6408" y="1"/>
                  </a:moveTo>
                  <a:cubicBezTo>
                    <a:pt x="6407" y="1"/>
                    <a:pt x="1" y="16224"/>
                    <a:pt x="21776" y="18691"/>
                  </a:cubicBezTo>
                  <a:cubicBezTo>
                    <a:pt x="21776" y="18691"/>
                    <a:pt x="21505" y="7964"/>
                    <a:pt x="16038" y="5163"/>
                  </a:cubicBezTo>
                  <a:cubicBezTo>
                    <a:pt x="10571" y="2364"/>
                    <a:pt x="6408" y="1"/>
                    <a:pt x="64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19"/>
            <p:cNvSpPr/>
            <p:nvPr/>
          </p:nvSpPr>
          <p:spPr>
            <a:xfrm>
              <a:off x="4957150" y="2968125"/>
              <a:ext cx="362300" cy="412975"/>
            </a:xfrm>
            <a:custGeom>
              <a:rect b="b" l="l" r="r" t="t"/>
              <a:pathLst>
                <a:path extrusionOk="0" h="16519" w="14492">
                  <a:moveTo>
                    <a:pt x="169" y="1"/>
                  </a:moveTo>
                  <a:cubicBezTo>
                    <a:pt x="147" y="1"/>
                    <a:pt x="123" y="6"/>
                    <a:pt x="102" y="18"/>
                  </a:cubicBezTo>
                  <a:cubicBezTo>
                    <a:pt x="29" y="54"/>
                    <a:pt x="1" y="143"/>
                    <a:pt x="37" y="215"/>
                  </a:cubicBezTo>
                  <a:cubicBezTo>
                    <a:pt x="62" y="261"/>
                    <a:pt x="2445" y="4825"/>
                    <a:pt x="6980" y="8150"/>
                  </a:cubicBezTo>
                  <a:cubicBezTo>
                    <a:pt x="11459" y="11432"/>
                    <a:pt x="14153" y="16390"/>
                    <a:pt x="14180" y="16441"/>
                  </a:cubicBezTo>
                  <a:cubicBezTo>
                    <a:pt x="14205" y="16488"/>
                    <a:pt x="14254" y="16517"/>
                    <a:pt x="14309" y="16517"/>
                  </a:cubicBezTo>
                  <a:lnTo>
                    <a:pt x="14309" y="16519"/>
                  </a:lnTo>
                  <a:cubicBezTo>
                    <a:pt x="14419" y="16519"/>
                    <a:pt x="14492" y="16399"/>
                    <a:pt x="14438" y="16302"/>
                  </a:cubicBezTo>
                  <a:cubicBezTo>
                    <a:pt x="14412" y="16251"/>
                    <a:pt x="11689" y="11238"/>
                    <a:pt x="7153" y="7915"/>
                  </a:cubicBezTo>
                  <a:cubicBezTo>
                    <a:pt x="2676" y="4633"/>
                    <a:pt x="322" y="126"/>
                    <a:pt x="299" y="80"/>
                  </a:cubicBezTo>
                  <a:cubicBezTo>
                    <a:pt x="273" y="30"/>
                    <a:pt x="222" y="1"/>
                    <a:pt x="1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19"/>
            <p:cNvSpPr/>
            <p:nvPr/>
          </p:nvSpPr>
          <p:spPr>
            <a:xfrm>
              <a:off x="4919050" y="2973625"/>
              <a:ext cx="128300" cy="116150"/>
            </a:xfrm>
            <a:custGeom>
              <a:rect b="b" l="l" r="r" t="t"/>
              <a:pathLst>
                <a:path extrusionOk="0" h="4646" w="5132">
                  <a:moveTo>
                    <a:pt x="4151" y="1"/>
                  </a:moveTo>
                  <a:cubicBezTo>
                    <a:pt x="4143" y="1"/>
                    <a:pt x="4135" y="2"/>
                    <a:pt x="4126" y="3"/>
                  </a:cubicBezTo>
                  <a:cubicBezTo>
                    <a:pt x="4046" y="18"/>
                    <a:pt x="3993" y="94"/>
                    <a:pt x="4008" y="174"/>
                  </a:cubicBezTo>
                  <a:lnTo>
                    <a:pt x="4769" y="4288"/>
                  </a:lnTo>
                  <a:cubicBezTo>
                    <a:pt x="4143" y="4143"/>
                    <a:pt x="2181" y="3549"/>
                    <a:pt x="316" y="1464"/>
                  </a:cubicBezTo>
                  <a:cubicBezTo>
                    <a:pt x="284" y="1428"/>
                    <a:pt x="246" y="1413"/>
                    <a:pt x="210" y="1413"/>
                  </a:cubicBezTo>
                  <a:cubicBezTo>
                    <a:pt x="99" y="1413"/>
                    <a:pt x="1" y="1551"/>
                    <a:pt x="98" y="1660"/>
                  </a:cubicBezTo>
                  <a:cubicBezTo>
                    <a:pt x="2418" y="4254"/>
                    <a:pt x="4829" y="4605"/>
                    <a:pt x="4932" y="4618"/>
                  </a:cubicBezTo>
                  <a:lnTo>
                    <a:pt x="5131" y="4645"/>
                  </a:lnTo>
                  <a:lnTo>
                    <a:pt x="4295" y="121"/>
                  </a:lnTo>
                  <a:cubicBezTo>
                    <a:pt x="4284" y="49"/>
                    <a:pt x="4220" y="1"/>
                    <a:pt x="41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19"/>
            <p:cNvSpPr/>
            <p:nvPr/>
          </p:nvSpPr>
          <p:spPr>
            <a:xfrm>
              <a:off x="4949950" y="3044850"/>
              <a:ext cx="191550" cy="127325"/>
            </a:xfrm>
            <a:custGeom>
              <a:rect b="b" l="l" r="r" t="t"/>
              <a:pathLst>
                <a:path extrusionOk="0" h="5093" w="7662">
                  <a:moveTo>
                    <a:pt x="5871" y="1"/>
                  </a:moveTo>
                  <a:cubicBezTo>
                    <a:pt x="5856" y="1"/>
                    <a:pt x="5841" y="3"/>
                    <a:pt x="5826" y="8"/>
                  </a:cubicBezTo>
                  <a:cubicBezTo>
                    <a:pt x="5748" y="35"/>
                    <a:pt x="5708" y="116"/>
                    <a:pt x="5733" y="194"/>
                  </a:cubicBezTo>
                  <a:lnTo>
                    <a:pt x="7264" y="4796"/>
                  </a:lnTo>
                  <a:cubicBezTo>
                    <a:pt x="7227" y="4797"/>
                    <a:pt x="7183" y="4798"/>
                    <a:pt x="7135" y="4798"/>
                  </a:cubicBezTo>
                  <a:cubicBezTo>
                    <a:pt x="6214" y="4798"/>
                    <a:pt x="3397" y="4596"/>
                    <a:pt x="251" y="2391"/>
                  </a:cubicBezTo>
                  <a:cubicBezTo>
                    <a:pt x="225" y="2373"/>
                    <a:pt x="196" y="2365"/>
                    <a:pt x="167" y="2365"/>
                  </a:cubicBezTo>
                  <a:cubicBezTo>
                    <a:pt x="121" y="2365"/>
                    <a:pt x="76" y="2386"/>
                    <a:pt x="48" y="2427"/>
                  </a:cubicBezTo>
                  <a:cubicBezTo>
                    <a:pt x="0" y="2493"/>
                    <a:pt x="17" y="2585"/>
                    <a:pt x="84" y="2630"/>
                  </a:cubicBezTo>
                  <a:cubicBezTo>
                    <a:pt x="3272" y="4865"/>
                    <a:pt x="6073" y="5093"/>
                    <a:pt x="7084" y="5093"/>
                  </a:cubicBezTo>
                  <a:cubicBezTo>
                    <a:pt x="7316" y="5093"/>
                    <a:pt x="7453" y="5081"/>
                    <a:pt x="7479" y="5080"/>
                  </a:cubicBezTo>
                  <a:lnTo>
                    <a:pt x="7662" y="5061"/>
                  </a:lnTo>
                  <a:lnTo>
                    <a:pt x="6010" y="101"/>
                  </a:lnTo>
                  <a:cubicBezTo>
                    <a:pt x="5990" y="40"/>
                    <a:pt x="5932" y="1"/>
                    <a:pt x="58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19"/>
            <p:cNvSpPr/>
            <p:nvPr/>
          </p:nvSpPr>
          <p:spPr>
            <a:xfrm>
              <a:off x="5003300" y="3091825"/>
              <a:ext cx="209550" cy="147950"/>
            </a:xfrm>
            <a:custGeom>
              <a:rect b="b" l="l" r="r" t="t"/>
              <a:pathLst>
                <a:path extrusionOk="0" h="5918" w="8382">
                  <a:moveTo>
                    <a:pt x="7311" y="1"/>
                  </a:moveTo>
                  <a:cubicBezTo>
                    <a:pt x="7303" y="1"/>
                    <a:pt x="7295" y="1"/>
                    <a:pt x="7287" y="3"/>
                  </a:cubicBezTo>
                  <a:cubicBezTo>
                    <a:pt x="7205" y="16"/>
                    <a:pt x="7150" y="94"/>
                    <a:pt x="7167" y="175"/>
                  </a:cubicBezTo>
                  <a:lnTo>
                    <a:pt x="8045" y="5561"/>
                  </a:lnTo>
                  <a:cubicBezTo>
                    <a:pt x="7845" y="5586"/>
                    <a:pt x="7444" y="5626"/>
                    <a:pt x="6897" y="5626"/>
                  </a:cubicBezTo>
                  <a:cubicBezTo>
                    <a:pt x="5395" y="5626"/>
                    <a:pt x="2800" y="5322"/>
                    <a:pt x="295" y="3565"/>
                  </a:cubicBezTo>
                  <a:cubicBezTo>
                    <a:pt x="266" y="3546"/>
                    <a:pt x="238" y="3538"/>
                    <a:pt x="212" y="3538"/>
                  </a:cubicBezTo>
                  <a:cubicBezTo>
                    <a:pt x="89" y="3538"/>
                    <a:pt x="1" y="3713"/>
                    <a:pt x="127" y="3805"/>
                  </a:cubicBezTo>
                  <a:cubicBezTo>
                    <a:pt x="2693" y="5604"/>
                    <a:pt x="5353" y="5918"/>
                    <a:pt x="6900" y="5918"/>
                  </a:cubicBezTo>
                  <a:cubicBezTo>
                    <a:pt x="7719" y="5918"/>
                    <a:pt x="8226" y="5830"/>
                    <a:pt x="8241" y="5827"/>
                  </a:cubicBezTo>
                  <a:lnTo>
                    <a:pt x="8382" y="5802"/>
                  </a:lnTo>
                  <a:lnTo>
                    <a:pt x="7456" y="128"/>
                  </a:lnTo>
                  <a:cubicBezTo>
                    <a:pt x="7446" y="54"/>
                    <a:pt x="7383" y="1"/>
                    <a:pt x="73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19"/>
            <p:cNvSpPr/>
            <p:nvPr/>
          </p:nvSpPr>
          <p:spPr>
            <a:xfrm>
              <a:off x="5095875" y="3193025"/>
              <a:ext cx="164400" cy="111350"/>
            </a:xfrm>
            <a:custGeom>
              <a:rect b="b" l="l" r="r" t="t"/>
              <a:pathLst>
                <a:path extrusionOk="0" h="4454" w="6576">
                  <a:moveTo>
                    <a:pt x="6063" y="1"/>
                  </a:moveTo>
                  <a:cubicBezTo>
                    <a:pt x="6051" y="1"/>
                    <a:pt x="6038" y="2"/>
                    <a:pt x="6026" y="6"/>
                  </a:cubicBezTo>
                  <a:cubicBezTo>
                    <a:pt x="5946" y="27"/>
                    <a:pt x="5899" y="110"/>
                    <a:pt x="5923" y="190"/>
                  </a:cubicBezTo>
                  <a:cubicBezTo>
                    <a:pt x="5925" y="203"/>
                    <a:pt x="6271" y="1551"/>
                    <a:pt x="6165" y="3570"/>
                  </a:cubicBezTo>
                  <a:cubicBezTo>
                    <a:pt x="5928" y="3703"/>
                    <a:pt x="5015" y="4154"/>
                    <a:pt x="3542" y="4154"/>
                  </a:cubicBezTo>
                  <a:cubicBezTo>
                    <a:pt x="2637" y="4154"/>
                    <a:pt x="1520" y="3984"/>
                    <a:pt x="219" y="3466"/>
                  </a:cubicBezTo>
                  <a:cubicBezTo>
                    <a:pt x="201" y="3459"/>
                    <a:pt x="183" y="3455"/>
                    <a:pt x="165" y="3455"/>
                  </a:cubicBezTo>
                  <a:cubicBezTo>
                    <a:pt x="107" y="3455"/>
                    <a:pt x="52" y="3490"/>
                    <a:pt x="29" y="3548"/>
                  </a:cubicBezTo>
                  <a:cubicBezTo>
                    <a:pt x="0" y="3622"/>
                    <a:pt x="37" y="3707"/>
                    <a:pt x="111" y="3738"/>
                  </a:cubicBezTo>
                  <a:cubicBezTo>
                    <a:pt x="1465" y="4275"/>
                    <a:pt x="2621" y="4454"/>
                    <a:pt x="3559" y="4454"/>
                  </a:cubicBezTo>
                  <a:cubicBezTo>
                    <a:pt x="5332" y="4454"/>
                    <a:pt x="6326" y="3819"/>
                    <a:pt x="6387" y="3779"/>
                  </a:cubicBezTo>
                  <a:lnTo>
                    <a:pt x="6450" y="3738"/>
                  </a:lnTo>
                  <a:lnTo>
                    <a:pt x="6453" y="3665"/>
                  </a:lnTo>
                  <a:cubicBezTo>
                    <a:pt x="6575" y="1556"/>
                    <a:pt x="6222" y="173"/>
                    <a:pt x="6206" y="116"/>
                  </a:cubicBezTo>
                  <a:cubicBezTo>
                    <a:pt x="6190" y="47"/>
                    <a:pt x="6130" y="1"/>
                    <a:pt x="60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2" name="Google Shape;882;p19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83" name="Google Shape;883;p19"/>
          <p:cNvSpPr/>
          <p:nvPr/>
        </p:nvSpPr>
        <p:spPr>
          <a:xfrm rot="-2004035">
            <a:off x="375620" y="3255415"/>
            <a:ext cx="675217" cy="675217"/>
          </a:xfrm>
          <a:prstGeom prst="mathPlus">
            <a:avLst>
              <a:gd fmla="val 23520" name="adj1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84" name="Google Shape;884;p19"/>
          <p:cNvGrpSpPr/>
          <p:nvPr/>
        </p:nvGrpSpPr>
        <p:grpSpPr>
          <a:xfrm flipH="1">
            <a:off x="8183439" y="1911726"/>
            <a:ext cx="494659" cy="420282"/>
            <a:chOff x="4021700" y="2078100"/>
            <a:chExt cx="294125" cy="249900"/>
          </a:xfrm>
        </p:grpSpPr>
        <p:sp>
          <p:nvSpPr>
            <p:cNvPr id="885" name="Google Shape;885;p19"/>
            <p:cNvSpPr/>
            <p:nvPr/>
          </p:nvSpPr>
          <p:spPr>
            <a:xfrm>
              <a:off x="4021700" y="2078100"/>
              <a:ext cx="294125" cy="249900"/>
            </a:xfrm>
            <a:custGeom>
              <a:rect b="b" l="l" r="r" t="t"/>
              <a:pathLst>
                <a:path extrusionOk="0" h="9996" w="11765">
                  <a:moveTo>
                    <a:pt x="8265" y="0"/>
                  </a:moveTo>
                  <a:cubicBezTo>
                    <a:pt x="7100" y="0"/>
                    <a:pt x="5986" y="668"/>
                    <a:pt x="5471" y="1798"/>
                  </a:cubicBezTo>
                  <a:lnTo>
                    <a:pt x="5021" y="2780"/>
                  </a:lnTo>
                  <a:lnTo>
                    <a:pt x="4156" y="2560"/>
                  </a:lnTo>
                  <a:cubicBezTo>
                    <a:pt x="3901" y="2494"/>
                    <a:pt x="3645" y="2463"/>
                    <a:pt x="3393" y="2463"/>
                  </a:cubicBezTo>
                  <a:cubicBezTo>
                    <a:pt x="2024" y="2463"/>
                    <a:pt x="777" y="3385"/>
                    <a:pt x="423" y="4771"/>
                  </a:cubicBezTo>
                  <a:cubicBezTo>
                    <a:pt x="1" y="6413"/>
                    <a:pt x="993" y="8085"/>
                    <a:pt x="2634" y="8505"/>
                  </a:cubicBezTo>
                  <a:lnTo>
                    <a:pt x="8456" y="9995"/>
                  </a:lnTo>
                  <a:lnTo>
                    <a:pt x="11048" y="4365"/>
                  </a:lnTo>
                  <a:cubicBezTo>
                    <a:pt x="11765" y="2824"/>
                    <a:pt x="11092" y="994"/>
                    <a:pt x="9547" y="283"/>
                  </a:cubicBezTo>
                  <a:cubicBezTo>
                    <a:pt x="9131" y="91"/>
                    <a:pt x="8695" y="0"/>
                    <a:pt x="82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19"/>
            <p:cNvSpPr/>
            <p:nvPr/>
          </p:nvSpPr>
          <p:spPr>
            <a:xfrm>
              <a:off x="4203075" y="2102450"/>
              <a:ext cx="72225" cy="36725"/>
            </a:xfrm>
            <a:custGeom>
              <a:rect b="b" l="l" r="r" t="t"/>
              <a:pathLst>
                <a:path extrusionOk="0" h="1469" w="2889">
                  <a:moveTo>
                    <a:pt x="621" y="0"/>
                  </a:moveTo>
                  <a:cubicBezTo>
                    <a:pt x="353" y="0"/>
                    <a:pt x="162" y="69"/>
                    <a:pt x="109" y="206"/>
                  </a:cubicBezTo>
                  <a:cubicBezTo>
                    <a:pt x="1" y="487"/>
                    <a:pt x="514" y="953"/>
                    <a:pt x="1249" y="1246"/>
                  </a:cubicBezTo>
                  <a:cubicBezTo>
                    <a:pt x="1626" y="1394"/>
                    <a:pt x="1989" y="1469"/>
                    <a:pt x="2268" y="1469"/>
                  </a:cubicBezTo>
                  <a:cubicBezTo>
                    <a:pt x="2536" y="1469"/>
                    <a:pt x="2728" y="1400"/>
                    <a:pt x="2781" y="1263"/>
                  </a:cubicBezTo>
                  <a:cubicBezTo>
                    <a:pt x="2889" y="981"/>
                    <a:pt x="2380" y="516"/>
                    <a:pt x="1640" y="223"/>
                  </a:cubicBezTo>
                  <a:cubicBezTo>
                    <a:pt x="1264" y="75"/>
                    <a:pt x="901" y="0"/>
                    <a:pt x="6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7" name="Google Shape;887;p19"/>
          <p:cNvSpPr txBox="1"/>
          <p:nvPr>
            <p:ph idx="2" type="ctrTitle"/>
          </p:nvPr>
        </p:nvSpPr>
        <p:spPr>
          <a:xfrm flipH="1">
            <a:off x="2125075" y="1891450"/>
            <a:ext cx="2218200" cy="33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2000"/>
            </a:lvl1pPr>
            <a:lvl2pPr lvl="1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888" name="Google Shape;888;p19"/>
          <p:cNvSpPr txBox="1"/>
          <p:nvPr>
            <p:ph idx="1" type="subTitle"/>
          </p:nvPr>
        </p:nvSpPr>
        <p:spPr>
          <a:xfrm flipH="1">
            <a:off x="2125113" y="2088175"/>
            <a:ext cx="2218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89" name="Google Shape;889;p19"/>
          <p:cNvSpPr txBox="1"/>
          <p:nvPr>
            <p:ph idx="3" type="ctrTitle"/>
          </p:nvPr>
        </p:nvSpPr>
        <p:spPr>
          <a:xfrm flipH="1">
            <a:off x="5715402" y="1891450"/>
            <a:ext cx="2218200" cy="33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2000"/>
            </a:lvl1pPr>
            <a:lvl2pPr lvl="1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890" name="Google Shape;890;p19"/>
          <p:cNvSpPr txBox="1"/>
          <p:nvPr>
            <p:ph idx="4" type="subTitle"/>
          </p:nvPr>
        </p:nvSpPr>
        <p:spPr>
          <a:xfrm flipH="1">
            <a:off x="5715388" y="2088175"/>
            <a:ext cx="2218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91" name="Google Shape;891;p19"/>
          <p:cNvSpPr txBox="1"/>
          <p:nvPr>
            <p:ph idx="5" type="ctrTitle"/>
          </p:nvPr>
        </p:nvSpPr>
        <p:spPr>
          <a:xfrm flipH="1">
            <a:off x="2125075" y="3197625"/>
            <a:ext cx="2218200" cy="33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2000"/>
            </a:lvl1pPr>
            <a:lvl2pPr lvl="1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892" name="Google Shape;892;p19"/>
          <p:cNvSpPr txBox="1"/>
          <p:nvPr>
            <p:ph idx="6" type="subTitle"/>
          </p:nvPr>
        </p:nvSpPr>
        <p:spPr>
          <a:xfrm flipH="1">
            <a:off x="2125088" y="3394350"/>
            <a:ext cx="2218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93" name="Google Shape;893;p19"/>
          <p:cNvSpPr txBox="1"/>
          <p:nvPr>
            <p:ph idx="7" type="ctrTitle"/>
          </p:nvPr>
        </p:nvSpPr>
        <p:spPr>
          <a:xfrm flipH="1">
            <a:off x="5715402" y="3197625"/>
            <a:ext cx="2218200" cy="33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2000"/>
            </a:lvl1pPr>
            <a:lvl2pPr lvl="1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894" name="Google Shape;894;p19"/>
          <p:cNvSpPr txBox="1"/>
          <p:nvPr>
            <p:ph idx="8" type="subTitle"/>
          </p:nvPr>
        </p:nvSpPr>
        <p:spPr>
          <a:xfrm flipH="1">
            <a:off x="5715388" y="3394350"/>
            <a:ext cx="2218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BLANK_1_1_1_1_1">
    <p:spTree>
      <p:nvGrpSpPr>
        <p:cNvPr id="895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6" name="Google Shape;896;p20"/>
          <p:cNvGrpSpPr/>
          <p:nvPr/>
        </p:nvGrpSpPr>
        <p:grpSpPr>
          <a:xfrm rot="7345743">
            <a:off x="-459239" y="3084354"/>
            <a:ext cx="2089413" cy="1792478"/>
            <a:chOff x="4770475" y="2910125"/>
            <a:chExt cx="548975" cy="470975"/>
          </a:xfrm>
        </p:grpSpPr>
        <p:sp>
          <p:nvSpPr>
            <p:cNvPr id="897" name="Google Shape;897;p20"/>
            <p:cNvSpPr/>
            <p:nvPr/>
          </p:nvSpPr>
          <p:spPr>
            <a:xfrm>
              <a:off x="4770475" y="2910125"/>
              <a:ext cx="544425" cy="467275"/>
            </a:xfrm>
            <a:custGeom>
              <a:rect b="b" l="l" r="r" t="t"/>
              <a:pathLst>
                <a:path extrusionOk="0" h="18691" w="21777">
                  <a:moveTo>
                    <a:pt x="6408" y="1"/>
                  </a:moveTo>
                  <a:cubicBezTo>
                    <a:pt x="6407" y="1"/>
                    <a:pt x="1" y="16224"/>
                    <a:pt x="21776" y="18691"/>
                  </a:cubicBezTo>
                  <a:cubicBezTo>
                    <a:pt x="21776" y="18691"/>
                    <a:pt x="21505" y="7964"/>
                    <a:pt x="16038" y="5163"/>
                  </a:cubicBezTo>
                  <a:cubicBezTo>
                    <a:pt x="10571" y="2364"/>
                    <a:pt x="6408" y="1"/>
                    <a:pt x="64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20"/>
            <p:cNvSpPr/>
            <p:nvPr/>
          </p:nvSpPr>
          <p:spPr>
            <a:xfrm>
              <a:off x="4957150" y="2968125"/>
              <a:ext cx="362300" cy="412975"/>
            </a:xfrm>
            <a:custGeom>
              <a:rect b="b" l="l" r="r" t="t"/>
              <a:pathLst>
                <a:path extrusionOk="0" h="16519" w="14492">
                  <a:moveTo>
                    <a:pt x="169" y="1"/>
                  </a:moveTo>
                  <a:cubicBezTo>
                    <a:pt x="147" y="1"/>
                    <a:pt x="123" y="6"/>
                    <a:pt x="102" y="18"/>
                  </a:cubicBezTo>
                  <a:cubicBezTo>
                    <a:pt x="29" y="54"/>
                    <a:pt x="1" y="143"/>
                    <a:pt x="37" y="215"/>
                  </a:cubicBezTo>
                  <a:cubicBezTo>
                    <a:pt x="62" y="261"/>
                    <a:pt x="2445" y="4825"/>
                    <a:pt x="6980" y="8150"/>
                  </a:cubicBezTo>
                  <a:cubicBezTo>
                    <a:pt x="11459" y="11432"/>
                    <a:pt x="14153" y="16390"/>
                    <a:pt x="14180" y="16441"/>
                  </a:cubicBezTo>
                  <a:cubicBezTo>
                    <a:pt x="14205" y="16488"/>
                    <a:pt x="14254" y="16517"/>
                    <a:pt x="14309" y="16517"/>
                  </a:cubicBezTo>
                  <a:lnTo>
                    <a:pt x="14309" y="16519"/>
                  </a:lnTo>
                  <a:cubicBezTo>
                    <a:pt x="14419" y="16519"/>
                    <a:pt x="14492" y="16399"/>
                    <a:pt x="14438" y="16302"/>
                  </a:cubicBezTo>
                  <a:cubicBezTo>
                    <a:pt x="14412" y="16251"/>
                    <a:pt x="11689" y="11238"/>
                    <a:pt x="7153" y="7915"/>
                  </a:cubicBezTo>
                  <a:cubicBezTo>
                    <a:pt x="2676" y="4633"/>
                    <a:pt x="322" y="126"/>
                    <a:pt x="299" y="80"/>
                  </a:cubicBezTo>
                  <a:cubicBezTo>
                    <a:pt x="273" y="30"/>
                    <a:pt x="222" y="1"/>
                    <a:pt x="1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20"/>
            <p:cNvSpPr/>
            <p:nvPr/>
          </p:nvSpPr>
          <p:spPr>
            <a:xfrm>
              <a:off x="4919050" y="2973625"/>
              <a:ext cx="128300" cy="116150"/>
            </a:xfrm>
            <a:custGeom>
              <a:rect b="b" l="l" r="r" t="t"/>
              <a:pathLst>
                <a:path extrusionOk="0" h="4646" w="5132">
                  <a:moveTo>
                    <a:pt x="4151" y="1"/>
                  </a:moveTo>
                  <a:cubicBezTo>
                    <a:pt x="4143" y="1"/>
                    <a:pt x="4135" y="2"/>
                    <a:pt x="4126" y="3"/>
                  </a:cubicBezTo>
                  <a:cubicBezTo>
                    <a:pt x="4046" y="18"/>
                    <a:pt x="3993" y="94"/>
                    <a:pt x="4008" y="174"/>
                  </a:cubicBezTo>
                  <a:lnTo>
                    <a:pt x="4769" y="4288"/>
                  </a:lnTo>
                  <a:cubicBezTo>
                    <a:pt x="4143" y="4143"/>
                    <a:pt x="2181" y="3549"/>
                    <a:pt x="316" y="1464"/>
                  </a:cubicBezTo>
                  <a:cubicBezTo>
                    <a:pt x="284" y="1428"/>
                    <a:pt x="246" y="1413"/>
                    <a:pt x="210" y="1413"/>
                  </a:cubicBezTo>
                  <a:cubicBezTo>
                    <a:pt x="99" y="1413"/>
                    <a:pt x="1" y="1551"/>
                    <a:pt x="98" y="1660"/>
                  </a:cubicBezTo>
                  <a:cubicBezTo>
                    <a:pt x="2418" y="4254"/>
                    <a:pt x="4829" y="4605"/>
                    <a:pt x="4932" y="4618"/>
                  </a:cubicBezTo>
                  <a:lnTo>
                    <a:pt x="5131" y="4645"/>
                  </a:lnTo>
                  <a:lnTo>
                    <a:pt x="4295" y="121"/>
                  </a:lnTo>
                  <a:cubicBezTo>
                    <a:pt x="4284" y="49"/>
                    <a:pt x="4220" y="1"/>
                    <a:pt x="41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20"/>
            <p:cNvSpPr/>
            <p:nvPr/>
          </p:nvSpPr>
          <p:spPr>
            <a:xfrm>
              <a:off x="4949950" y="3044850"/>
              <a:ext cx="191550" cy="127325"/>
            </a:xfrm>
            <a:custGeom>
              <a:rect b="b" l="l" r="r" t="t"/>
              <a:pathLst>
                <a:path extrusionOk="0" h="5093" w="7662">
                  <a:moveTo>
                    <a:pt x="5871" y="1"/>
                  </a:moveTo>
                  <a:cubicBezTo>
                    <a:pt x="5856" y="1"/>
                    <a:pt x="5841" y="3"/>
                    <a:pt x="5826" y="8"/>
                  </a:cubicBezTo>
                  <a:cubicBezTo>
                    <a:pt x="5748" y="35"/>
                    <a:pt x="5708" y="116"/>
                    <a:pt x="5733" y="194"/>
                  </a:cubicBezTo>
                  <a:lnTo>
                    <a:pt x="7264" y="4796"/>
                  </a:lnTo>
                  <a:cubicBezTo>
                    <a:pt x="7227" y="4797"/>
                    <a:pt x="7183" y="4798"/>
                    <a:pt x="7135" y="4798"/>
                  </a:cubicBezTo>
                  <a:cubicBezTo>
                    <a:pt x="6214" y="4798"/>
                    <a:pt x="3397" y="4596"/>
                    <a:pt x="251" y="2391"/>
                  </a:cubicBezTo>
                  <a:cubicBezTo>
                    <a:pt x="225" y="2373"/>
                    <a:pt x="196" y="2365"/>
                    <a:pt x="167" y="2365"/>
                  </a:cubicBezTo>
                  <a:cubicBezTo>
                    <a:pt x="121" y="2365"/>
                    <a:pt x="76" y="2386"/>
                    <a:pt x="48" y="2427"/>
                  </a:cubicBezTo>
                  <a:cubicBezTo>
                    <a:pt x="0" y="2493"/>
                    <a:pt x="17" y="2585"/>
                    <a:pt x="84" y="2630"/>
                  </a:cubicBezTo>
                  <a:cubicBezTo>
                    <a:pt x="3272" y="4865"/>
                    <a:pt x="6073" y="5093"/>
                    <a:pt x="7084" y="5093"/>
                  </a:cubicBezTo>
                  <a:cubicBezTo>
                    <a:pt x="7316" y="5093"/>
                    <a:pt x="7453" y="5081"/>
                    <a:pt x="7479" y="5080"/>
                  </a:cubicBezTo>
                  <a:lnTo>
                    <a:pt x="7662" y="5061"/>
                  </a:lnTo>
                  <a:lnTo>
                    <a:pt x="6010" y="101"/>
                  </a:lnTo>
                  <a:cubicBezTo>
                    <a:pt x="5990" y="40"/>
                    <a:pt x="5932" y="1"/>
                    <a:pt x="58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20"/>
            <p:cNvSpPr/>
            <p:nvPr/>
          </p:nvSpPr>
          <p:spPr>
            <a:xfrm>
              <a:off x="5003300" y="3091825"/>
              <a:ext cx="209550" cy="147950"/>
            </a:xfrm>
            <a:custGeom>
              <a:rect b="b" l="l" r="r" t="t"/>
              <a:pathLst>
                <a:path extrusionOk="0" h="5918" w="8382">
                  <a:moveTo>
                    <a:pt x="7311" y="1"/>
                  </a:moveTo>
                  <a:cubicBezTo>
                    <a:pt x="7303" y="1"/>
                    <a:pt x="7295" y="1"/>
                    <a:pt x="7287" y="3"/>
                  </a:cubicBezTo>
                  <a:cubicBezTo>
                    <a:pt x="7205" y="16"/>
                    <a:pt x="7150" y="94"/>
                    <a:pt x="7167" y="175"/>
                  </a:cubicBezTo>
                  <a:lnTo>
                    <a:pt x="8045" y="5561"/>
                  </a:lnTo>
                  <a:cubicBezTo>
                    <a:pt x="7845" y="5586"/>
                    <a:pt x="7444" y="5626"/>
                    <a:pt x="6897" y="5626"/>
                  </a:cubicBezTo>
                  <a:cubicBezTo>
                    <a:pt x="5395" y="5626"/>
                    <a:pt x="2800" y="5322"/>
                    <a:pt x="295" y="3565"/>
                  </a:cubicBezTo>
                  <a:cubicBezTo>
                    <a:pt x="266" y="3546"/>
                    <a:pt x="238" y="3538"/>
                    <a:pt x="212" y="3538"/>
                  </a:cubicBezTo>
                  <a:cubicBezTo>
                    <a:pt x="89" y="3538"/>
                    <a:pt x="1" y="3713"/>
                    <a:pt x="127" y="3805"/>
                  </a:cubicBezTo>
                  <a:cubicBezTo>
                    <a:pt x="2693" y="5604"/>
                    <a:pt x="5353" y="5918"/>
                    <a:pt x="6900" y="5918"/>
                  </a:cubicBezTo>
                  <a:cubicBezTo>
                    <a:pt x="7719" y="5918"/>
                    <a:pt x="8226" y="5830"/>
                    <a:pt x="8241" y="5827"/>
                  </a:cubicBezTo>
                  <a:lnTo>
                    <a:pt x="8382" y="5802"/>
                  </a:lnTo>
                  <a:lnTo>
                    <a:pt x="7456" y="128"/>
                  </a:lnTo>
                  <a:cubicBezTo>
                    <a:pt x="7446" y="54"/>
                    <a:pt x="7383" y="1"/>
                    <a:pt x="73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20"/>
            <p:cNvSpPr/>
            <p:nvPr/>
          </p:nvSpPr>
          <p:spPr>
            <a:xfrm>
              <a:off x="5095875" y="3193025"/>
              <a:ext cx="164400" cy="111350"/>
            </a:xfrm>
            <a:custGeom>
              <a:rect b="b" l="l" r="r" t="t"/>
              <a:pathLst>
                <a:path extrusionOk="0" h="4454" w="6576">
                  <a:moveTo>
                    <a:pt x="6063" y="1"/>
                  </a:moveTo>
                  <a:cubicBezTo>
                    <a:pt x="6051" y="1"/>
                    <a:pt x="6038" y="2"/>
                    <a:pt x="6026" y="6"/>
                  </a:cubicBezTo>
                  <a:cubicBezTo>
                    <a:pt x="5946" y="27"/>
                    <a:pt x="5899" y="110"/>
                    <a:pt x="5923" y="190"/>
                  </a:cubicBezTo>
                  <a:cubicBezTo>
                    <a:pt x="5925" y="203"/>
                    <a:pt x="6271" y="1551"/>
                    <a:pt x="6165" y="3570"/>
                  </a:cubicBezTo>
                  <a:cubicBezTo>
                    <a:pt x="5928" y="3703"/>
                    <a:pt x="5015" y="4154"/>
                    <a:pt x="3542" y="4154"/>
                  </a:cubicBezTo>
                  <a:cubicBezTo>
                    <a:pt x="2637" y="4154"/>
                    <a:pt x="1520" y="3984"/>
                    <a:pt x="219" y="3466"/>
                  </a:cubicBezTo>
                  <a:cubicBezTo>
                    <a:pt x="201" y="3459"/>
                    <a:pt x="183" y="3455"/>
                    <a:pt x="165" y="3455"/>
                  </a:cubicBezTo>
                  <a:cubicBezTo>
                    <a:pt x="107" y="3455"/>
                    <a:pt x="52" y="3490"/>
                    <a:pt x="29" y="3548"/>
                  </a:cubicBezTo>
                  <a:cubicBezTo>
                    <a:pt x="0" y="3622"/>
                    <a:pt x="37" y="3707"/>
                    <a:pt x="111" y="3738"/>
                  </a:cubicBezTo>
                  <a:cubicBezTo>
                    <a:pt x="1465" y="4275"/>
                    <a:pt x="2621" y="4454"/>
                    <a:pt x="3559" y="4454"/>
                  </a:cubicBezTo>
                  <a:cubicBezTo>
                    <a:pt x="5332" y="4454"/>
                    <a:pt x="6326" y="3819"/>
                    <a:pt x="6387" y="3779"/>
                  </a:cubicBezTo>
                  <a:lnTo>
                    <a:pt x="6450" y="3738"/>
                  </a:lnTo>
                  <a:lnTo>
                    <a:pt x="6453" y="3665"/>
                  </a:lnTo>
                  <a:cubicBezTo>
                    <a:pt x="6575" y="1556"/>
                    <a:pt x="6222" y="173"/>
                    <a:pt x="6206" y="116"/>
                  </a:cubicBezTo>
                  <a:cubicBezTo>
                    <a:pt x="6190" y="47"/>
                    <a:pt x="6130" y="1"/>
                    <a:pt x="60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3" name="Google Shape;903;p20"/>
          <p:cNvGrpSpPr/>
          <p:nvPr/>
        </p:nvGrpSpPr>
        <p:grpSpPr>
          <a:xfrm flipH="1" rot="2930595">
            <a:off x="-671733" y="1785438"/>
            <a:ext cx="1615560" cy="3019924"/>
            <a:chOff x="4530725" y="2880400"/>
            <a:chExt cx="418300" cy="781875"/>
          </a:xfrm>
        </p:grpSpPr>
        <p:sp>
          <p:nvSpPr>
            <p:cNvPr id="904" name="Google Shape;904;p20"/>
            <p:cNvSpPr/>
            <p:nvPr/>
          </p:nvSpPr>
          <p:spPr>
            <a:xfrm>
              <a:off x="4686775" y="3017725"/>
              <a:ext cx="168500" cy="167750"/>
            </a:xfrm>
            <a:custGeom>
              <a:rect b="b" l="l" r="r" t="t"/>
              <a:pathLst>
                <a:path extrusionOk="0" h="6710" w="6740">
                  <a:moveTo>
                    <a:pt x="2949" y="0"/>
                  </a:moveTo>
                  <a:cubicBezTo>
                    <a:pt x="2949" y="0"/>
                    <a:pt x="2157" y="1070"/>
                    <a:pt x="1078" y="2391"/>
                  </a:cubicBezTo>
                  <a:cubicBezTo>
                    <a:pt x="0" y="3709"/>
                    <a:pt x="1315" y="6710"/>
                    <a:pt x="1315" y="6710"/>
                  </a:cubicBezTo>
                  <a:cubicBezTo>
                    <a:pt x="6740" y="3860"/>
                    <a:pt x="2949" y="1"/>
                    <a:pt x="294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20"/>
            <p:cNvSpPr/>
            <p:nvPr/>
          </p:nvSpPr>
          <p:spPr>
            <a:xfrm>
              <a:off x="4706775" y="3105275"/>
              <a:ext cx="42650" cy="119025"/>
            </a:xfrm>
            <a:custGeom>
              <a:rect b="b" l="l" r="r" t="t"/>
              <a:pathLst>
                <a:path extrusionOk="0" h="4761" w="1706">
                  <a:moveTo>
                    <a:pt x="1513" y="0"/>
                  </a:moveTo>
                  <a:cubicBezTo>
                    <a:pt x="1468" y="0"/>
                    <a:pt x="1422" y="22"/>
                    <a:pt x="1391" y="73"/>
                  </a:cubicBezTo>
                  <a:cubicBezTo>
                    <a:pt x="652" y="1382"/>
                    <a:pt x="42" y="4454"/>
                    <a:pt x="17" y="4585"/>
                  </a:cubicBezTo>
                  <a:cubicBezTo>
                    <a:pt x="0" y="4663"/>
                    <a:pt x="53" y="4741"/>
                    <a:pt x="131" y="4756"/>
                  </a:cubicBezTo>
                  <a:cubicBezTo>
                    <a:pt x="141" y="4758"/>
                    <a:pt x="150" y="4760"/>
                    <a:pt x="160" y="4760"/>
                  </a:cubicBezTo>
                  <a:cubicBezTo>
                    <a:pt x="230" y="4758"/>
                    <a:pt x="291" y="4709"/>
                    <a:pt x="304" y="4641"/>
                  </a:cubicBezTo>
                  <a:cubicBezTo>
                    <a:pt x="310" y="4608"/>
                    <a:pt x="931" y="1484"/>
                    <a:pt x="1646" y="215"/>
                  </a:cubicBezTo>
                  <a:cubicBezTo>
                    <a:pt x="1706" y="101"/>
                    <a:pt x="1610" y="0"/>
                    <a:pt x="15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20"/>
            <p:cNvSpPr/>
            <p:nvPr/>
          </p:nvSpPr>
          <p:spPr>
            <a:xfrm>
              <a:off x="4709225" y="3017725"/>
              <a:ext cx="63025" cy="66725"/>
            </a:xfrm>
            <a:custGeom>
              <a:rect b="b" l="l" r="r" t="t"/>
              <a:pathLst>
                <a:path extrusionOk="0" h="2669" w="2521">
                  <a:moveTo>
                    <a:pt x="2053" y="0"/>
                  </a:moveTo>
                  <a:cubicBezTo>
                    <a:pt x="2053" y="0"/>
                    <a:pt x="1261" y="1070"/>
                    <a:pt x="181" y="2391"/>
                  </a:cubicBezTo>
                  <a:cubicBezTo>
                    <a:pt x="111" y="2476"/>
                    <a:pt x="50" y="2569"/>
                    <a:pt x="1" y="2668"/>
                  </a:cubicBezTo>
                  <a:cubicBezTo>
                    <a:pt x="1249" y="2030"/>
                    <a:pt x="2044" y="1315"/>
                    <a:pt x="2521" y="591"/>
                  </a:cubicBezTo>
                  <a:cubicBezTo>
                    <a:pt x="2380" y="382"/>
                    <a:pt x="2224" y="185"/>
                    <a:pt x="20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20"/>
            <p:cNvSpPr/>
            <p:nvPr/>
          </p:nvSpPr>
          <p:spPr>
            <a:xfrm>
              <a:off x="4651050" y="2880400"/>
              <a:ext cx="199200" cy="205125"/>
            </a:xfrm>
            <a:custGeom>
              <a:rect b="b" l="l" r="r" t="t"/>
              <a:pathLst>
                <a:path extrusionOk="0" h="8205" w="7968">
                  <a:moveTo>
                    <a:pt x="3145" y="0"/>
                  </a:moveTo>
                  <a:cubicBezTo>
                    <a:pt x="3145" y="0"/>
                    <a:pt x="2307" y="1357"/>
                    <a:pt x="1154" y="3040"/>
                  </a:cubicBezTo>
                  <a:cubicBezTo>
                    <a:pt x="0" y="4724"/>
                    <a:pt x="1826" y="8205"/>
                    <a:pt x="1826" y="8205"/>
                  </a:cubicBezTo>
                  <a:cubicBezTo>
                    <a:pt x="7967" y="4287"/>
                    <a:pt x="3145" y="0"/>
                    <a:pt x="31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20"/>
            <p:cNvSpPr/>
            <p:nvPr/>
          </p:nvSpPr>
          <p:spPr>
            <a:xfrm>
              <a:off x="4530725" y="3039800"/>
              <a:ext cx="152875" cy="198275"/>
            </a:xfrm>
            <a:custGeom>
              <a:rect b="b" l="l" r="r" t="t"/>
              <a:pathLst>
                <a:path extrusionOk="0" h="7931" w="6115">
                  <a:moveTo>
                    <a:pt x="2180" y="1"/>
                  </a:moveTo>
                  <a:lnTo>
                    <a:pt x="2180" y="1"/>
                  </a:lnTo>
                  <a:cubicBezTo>
                    <a:pt x="0" y="7100"/>
                    <a:pt x="6115" y="7930"/>
                    <a:pt x="6115" y="7930"/>
                  </a:cubicBezTo>
                  <a:cubicBezTo>
                    <a:pt x="6115" y="7930"/>
                    <a:pt x="5921" y="6247"/>
                    <a:pt x="5763" y="4090"/>
                  </a:cubicBezTo>
                  <a:cubicBezTo>
                    <a:pt x="5608" y="1932"/>
                    <a:pt x="2180" y="1"/>
                    <a:pt x="21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20"/>
            <p:cNvSpPr/>
            <p:nvPr/>
          </p:nvSpPr>
          <p:spPr>
            <a:xfrm>
              <a:off x="4620125" y="3145175"/>
              <a:ext cx="328900" cy="517100"/>
            </a:xfrm>
            <a:custGeom>
              <a:rect b="b" l="l" r="r" t="t"/>
              <a:pathLst>
                <a:path extrusionOk="0" h="20684" w="13156">
                  <a:moveTo>
                    <a:pt x="167" y="0"/>
                  </a:moveTo>
                  <a:cubicBezTo>
                    <a:pt x="141" y="0"/>
                    <a:pt x="114" y="8"/>
                    <a:pt x="90" y="23"/>
                  </a:cubicBezTo>
                  <a:cubicBezTo>
                    <a:pt x="21" y="65"/>
                    <a:pt x="0" y="156"/>
                    <a:pt x="44" y="225"/>
                  </a:cubicBezTo>
                  <a:cubicBezTo>
                    <a:pt x="88" y="295"/>
                    <a:pt x="4544" y="7314"/>
                    <a:pt x="7721" y="11439"/>
                  </a:cubicBezTo>
                  <a:cubicBezTo>
                    <a:pt x="10881" y="15540"/>
                    <a:pt x="12826" y="20539"/>
                    <a:pt x="12845" y="20589"/>
                  </a:cubicBezTo>
                  <a:cubicBezTo>
                    <a:pt x="12866" y="20646"/>
                    <a:pt x="12921" y="20684"/>
                    <a:pt x="12982" y="20684"/>
                  </a:cubicBezTo>
                  <a:cubicBezTo>
                    <a:pt x="13085" y="20684"/>
                    <a:pt x="13155" y="20579"/>
                    <a:pt x="13119" y="20484"/>
                  </a:cubicBezTo>
                  <a:cubicBezTo>
                    <a:pt x="13100" y="20433"/>
                    <a:pt x="11139" y="15396"/>
                    <a:pt x="7952" y="11259"/>
                  </a:cubicBezTo>
                  <a:cubicBezTo>
                    <a:pt x="4783" y="7147"/>
                    <a:pt x="335" y="139"/>
                    <a:pt x="291" y="69"/>
                  </a:cubicBezTo>
                  <a:cubicBezTo>
                    <a:pt x="263" y="25"/>
                    <a:pt x="216" y="0"/>
                    <a:pt x="1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20"/>
            <p:cNvSpPr/>
            <p:nvPr/>
          </p:nvSpPr>
          <p:spPr>
            <a:xfrm>
              <a:off x="4681300" y="3000900"/>
              <a:ext cx="65300" cy="330175"/>
            </a:xfrm>
            <a:custGeom>
              <a:rect b="b" l="l" r="r" t="t"/>
              <a:pathLst>
                <a:path extrusionOk="0" h="13207" w="2612">
                  <a:moveTo>
                    <a:pt x="731" y="0"/>
                  </a:moveTo>
                  <a:cubicBezTo>
                    <a:pt x="654" y="0"/>
                    <a:pt x="589" y="59"/>
                    <a:pt x="584" y="136"/>
                  </a:cubicBezTo>
                  <a:cubicBezTo>
                    <a:pt x="578" y="215"/>
                    <a:pt x="1" y="8175"/>
                    <a:pt x="2302" y="13121"/>
                  </a:cubicBezTo>
                  <a:cubicBezTo>
                    <a:pt x="2325" y="13173"/>
                    <a:pt x="2378" y="13207"/>
                    <a:pt x="2435" y="13207"/>
                  </a:cubicBezTo>
                  <a:cubicBezTo>
                    <a:pt x="2541" y="13207"/>
                    <a:pt x="2611" y="13095"/>
                    <a:pt x="2566" y="12998"/>
                  </a:cubicBezTo>
                  <a:cubicBezTo>
                    <a:pt x="299" y="8122"/>
                    <a:pt x="871" y="238"/>
                    <a:pt x="877" y="158"/>
                  </a:cubicBezTo>
                  <a:cubicBezTo>
                    <a:pt x="882" y="77"/>
                    <a:pt x="822" y="6"/>
                    <a:pt x="742" y="1"/>
                  </a:cubicBezTo>
                  <a:cubicBezTo>
                    <a:pt x="738" y="0"/>
                    <a:pt x="735" y="0"/>
                    <a:pt x="7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20"/>
            <p:cNvSpPr/>
            <p:nvPr/>
          </p:nvSpPr>
          <p:spPr>
            <a:xfrm>
              <a:off x="4774075" y="3180575"/>
              <a:ext cx="161550" cy="180475"/>
            </a:xfrm>
            <a:custGeom>
              <a:rect b="b" l="l" r="r" t="t"/>
              <a:pathLst>
                <a:path extrusionOk="0" h="7219" w="6462">
                  <a:moveTo>
                    <a:pt x="1836" y="0"/>
                  </a:moveTo>
                  <a:cubicBezTo>
                    <a:pt x="1836" y="0"/>
                    <a:pt x="1363" y="1292"/>
                    <a:pt x="683" y="2913"/>
                  </a:cubicBezTo>
                  <a:cubicBezTo>
                    <a:pt x="1" y="4532"/>
                    <a:pt x="2045" y="7219"/>
                    <a:pt x="2045" y="7219"/>
                  </a:cubicBezTo>
                  <a:cubicBezTo>
                    <a:pt x="6461" y="2902"/>
                    <a:pt x="1836" y="0"/>
                    <a:pt x="183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20"/>
            <p:cNvSpPr/>
            <p:nvPr/>
          </p:nvSpPr>
          <p:spPr>
            <a:xfrm>
              <a:off x="4811000" y="3287900"/>
              <a:ext cx="72750" cy="240175"/>
            </a:xfrm>
            <a:custGeom>
              <a:rect b="b" l="l" r="r" t="t"/>
              <a:pathLst>
                <a:path extrusionOk="0" h="9607" w="2910">
                  <a:moveTo>
                    <a:pt x="156" y="0"/>
                  </a:moveTo>
                  <a:cubicBezTo>
                    <a:pt x="78" y="0"/>
                    <a:pt x="1" y="56"/>
                    <a:pt x="8" y="157"/>
                  </a:cubicBezTo>
                  <a:cubicBezTo>
                    <a:pt x="13" y="212"/>
                    <a:pt x="621" y="5618"/>
                    <a:pt x="2598" y="9525"/>
                  </a:cubicBezTo>
                  <a:cubicBezTo>
                    <a:pt x="2622" y="9575"/>
                    <a:pt x="2674" y="9607"/>
                    <a:pt x="2729" y="9607"/>
                  </a:cubicBezTo>
                  <a:lnTo>
                    <a:pt x="2729" y="9605"/>
                  </a:lnTo>
                  <a:cubicBezTo>
                    <a:pt x="2837" y="9605"/>
                    <a:pt x="2909" y="9491"/>
                    <a:pt x="2860" y="9394"/>
                  </a:cubicBezTo>
                  <a:cubicBezTo>
                    <a:pt x="908" y="5533"/>
                    <a:pt x="306" y="180"/>
                    <a:pt x="300" y="127"/>
                  </a:cubicBezTo>
                  <a:cubicBezTo>
                    <a:pt x="287" y="40"/>
                    <a:pt x="221" y="0"/>
                    <a:pt x="1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20"/>
            <p:cNvSpPr/>
            <p:nvPr/>
          </p:nvSpPr>
          <p:spPr>
            <a:xfrm>
              <a:off x="4704825" y="3303125"/>
              <a:ext cx="101050" cy="135325"/>
            </a:xfrm>
            <a:custGeom>
              <a:rect b="b" l="l" r="r" t="t"/>
              <a:pathLst>
                <a:path extrusionOk="0" h="5413" w="4042">
                  <a:moveTo>
                    <a:pt x="0" y="1"/>
                  </a:moveTo>
                  <a:cubicBezTo>
                    <a:pt x="0" y="1"/>
                    <a:pt x="135" y="1152"/>
                    <a:pt x="245" y="2634"/>
                  </a:cubicBezTo>
                  <a:cubicBezTo>
                    <a:pt x="354" y="4114"/>
                    <a:pt x="2624" y="5412"/>
                    <a:pt x="2624" y="5412"/>
                  </a:cubicBezTo>
                  <a:cubicBezTo>
                    <a:pt x="4042" y="521"/>
                    <a:pt x="1" y="1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20"/>
            <p:cNvSpPr/>
            <p:nvPr/>
          </p:nvSpPr>
          <p:spPr>
            <a:xfrm>
              <a:off x="4725100" y="3368650"/>
              <a:ext cx="64625" cy="92975"/>
            </a:xfrm>
            <a:custGeom>
              <a:rect b="b" l="l" r="r" t="t"/>
              <a:pathLst>
                <a:path extrusionOk="0" h="3719" w="2585">
                  <a:moveTo>
                    <a:pt x="185" y="1"/>
                  </a:moveTo>
                  <a:cubicBezTo>
                    <a:pt x="93" y="1"/>
                    <a:pt x="0" y="86"/>
                    <a:pt x="44" y="201"/>
                  </a:cubicBezTo>
                  <a:cubicBezTo>
                    <a:pt x="544" y="1417"/>
                    <a:pt x="2207" y="3570"/>
                    <a:pt x="2277" y="3661"/>
                  </a:cubicBezTo>
                  <a:cubicBezTo>
                    <a:pt x="2306" y="3698"/>
                    <a:pt x="2349" y="3718"/>
                    <a:pt x="2393" y="3718"/>
                  </a:cubicBezTo>
                  <a:cubicBezTo>
                    <a:pt x="2515" y="3718"/>
                    <a:pt x="2585" y="3578"/>
                    <a:pt x="2509" y="3483"/>
                  </a:cubicBezTo>
                  <a:cubicBezTo>
                    <a:pt x="2492" y="3460"/>
                    <a:pt x="801" y="1271"/>
                    <a:pt x="314" y="89"/>
                  </a:cubicBezTo>
                  <a:cubicBezTo>
                    <a:pt x="287" y="27"/>
                    <a:pt x="236" y="1"/>
                    <a:pt x="1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20"/>
            <p:cNvSpPr/>
            <p:nvPr/>
          </p:nvSpPr>
          <p:spPr>
            <a:xfrm>
              <a:off x="4653475" y="3445525"/>
              <a:ext cx="141300" cy="67575"/>
            </a:xfrm>
            <a:custGeom>
              <a:rect b="b" l="l" r="r" t="t"/>
              <a:pathLst>
                <a:path extrusionOk="0" h="2703" w="5652">
                  <a:moveTo>
                    <a:pt x="2415" y="0"/>
                  </a:moveTo>
                  <a:cubicBezTo>
                    <a:pt x="667" y="0"/>
                    <a:pt x="0" y="1702"/>
                    <a:pt x="0" y="1702"/>
                  </a:cubicBezTo>
                  <a:cubicBezTo>
                    <a:pt x="0" y="1702"/>
                    <a:pt x="1104" y="2069"/>
                    <a:pt x="2506" y="2597"/>
                  </a:cubicBezTo>
                  <a:cubicBezTo>
                    <a:pt x="2702" y="2671"/>
                    <a:pt x="2903" y="2702"/>
                    <a:pt x="3106" y="2702"/>
                  </a:cubicBezTo>
                  <a:cubicBezTo>
                    <a:pt x="4359" y="2702"/>
                    <a:pt x="5651" y="1489"/>
                    <a:pt x="5651" y="1489"/>
                  </a:cubicBezTo>
                  <a:cubicBezTo>
                    <a:pt x="4303" y="378"/>
                    <a:pt x="3239" y="0"/>
                    <a:pt x="24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20"/>
            <p:cNvSpPr/>
            <p:nvPr/>
          </p:nvSpPr>
          <p:spPr>
            <a:xfrm>
              <a:off x="4723825" y="3476675"/>
              <a:ext cx="104350" cy="10875"/>
            </a:xfrm>
            <a:custGeom>
              <a:rect b="b" l="l" r="r" t="t"/>
              <a:pathLst>
                <a:path extrusionOk="0" h="435" w="4174">
                  <a:moveTo>
                    <a:pt x="161" y="0"/>
                  </a:moveTo>
                  <a:cubicBezTo>
                    <a:pt x="93" y="0"/>
                    <a:pt x="32" y="48"/>
                    <a:pt x="17" y="116"/>
                  </a:cubicBezTo>
                  <a:cubicBezTo>
                    <a:pt x="0" y="196"/>
                    <a:pt x="50" y="273"/>
                    <a:pt x="130" y="291"/>
                  </a:cubicBezTo>
                  <a:cubicBezTo>
                    <a:pt x="637" y="401"/>
                    <a:pt x="1349" y="435"/>
                    <a:pt x="2030" y="435"/>
                  </a:cubicBezTo>
                  <a:cubicBezTo>
                    <a:pt x="3041" y="435"/>
                    <a:pt x="3974" y="361"/>
                    <a:pt x="4040" y="355"/>
                  </a:cubicBezTo>
                  <a:cubicBezTo>
                    <a:pt x="4118" y="346"/>
                    <a:pt x="4173" y="275"/>
                    <a:pt x="4167" y="197"/>
                  </a:cubicBezTo>
                  <a:cubicBezTo>
                    <a:pt x="4162" y="121"/>
                    <a:pt x="4095" y="63"/>
                    <a:pt x="4019" y="63"/>
                  </a:cubicBezTo>
                  <a:cubicBezTo>
                    <a:pt x="4018" y="63"/>
                    <a:pt x="4017" y="63"/>
                    <a:pt x="4015" y="63"/>
                  </a:cubicBezTo>
                  <a:cubicBezTo>
                    <a:pt x="4000" y="64"/>
                    <a:pt x="3044" y="140"/>
                    <a:pt x="2021" y="140"/>
                  </a:cubicBezTo>
                  <a:cubicBezTo>
                    <a:pt x="1360" y="140"/>
                    <a:pt x="672" y="108"/>
                    <a:pt x="192" y="4"/>
                  </a:cubicBezTo>
                  <a:cubicBezTo>
                    <a:pt x="182" y="1"/>
                    <a:pt x="171" y="0"/>
                    <a:pt x="1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20"/>
            <p:cNvSpPr/>
            <p:nvPr/>
          </p:nvSpPr>
          <p:spPr>
            <a:xfrm>
              <a:off x="4579550" y="3249975"/>
              <a:ext cx="118950" cy="139150"/>
            </a:xfrm>
            <a:custGeom>
              <a:rect b="b" l="l" r="r" t="t"/>
              <a:pathLst>
                <a:path extrusionOk="0" h="5566" w="4758">
                  <a:moveTo>
                    <a:pt x="323" y="1"/>
                  </a:moveTo>
                  <a:cubicBezTo>
                    <a:pt x="121" y="1"/>
                    <a:pt x="0" y="15"/>
                    <a:pt x="0" y="15"/>
                  </a:cubicBezTo>
                  <a:cubicBezTo>
                    <a:pt x="0" y="15"/>
                    <a:pt x="487" y="1323"/>
                    <a:pt x="1042" y="3020"/>
                  </a:cubicBezTo>
                  <a:cubicBezTo>
                    <a:pt x="1597" y="4715"/>
                    <a:pt x="4578" y="5566"/>
                    <a:pt x="4578" y="5566"/>
                  </a:cubicBezTo>
                  <a:cubicBezTo>
                    <a:pt x="4757" y="410"/>
                    <a:pt x="1394" y="1"/>
                    <a:pt x="3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20"/>
            <p:cNvSpPr/>
            <p:nvPr/>
          </p:nvSpPr>
          <p:spPr>
            <a:xfrm>
              <a:off x="4639225" y="3337050"/>
              <a:ext cx="231500" cy="166225"/>
            </a:xfrm>
            <a:custGeom>
              <a:rect b="b" l="l" r="r" t="t"/>
              <a:pathLst>
                <a:path extrusionOk="0" h="6649" w="9260">
                  <a:moveTo>
                    <a:pt x="210" y="0"/>
                  </a:moveTo>
                  <a:cubicBezTo>
                    <a:pt x="98" y="0"/>
                    <a:pt x="0" y="143"/>
                    <a:pt x="103" y="251"/>
                  </a:cubicBezTo>
                  <a:cubicBezTo>
                    <a:pt x="150" y="300"/>
                    <a:pt x="4899" y="5245"/>
                    <a:pt x="9009" y="6639"/>
                  </a:cubicBezTo>
                  <a:cubicBezTo>
                    <a:pt x="9024" y="6645"/>
                    <a:pt x="9041" y="6647"/>
                    <a:pt x="9056" y="6647"/>
                  </a:cubicBezTo>
                  <a:lnTo>
                    <a:pt x="9056" y="6649"/>
                  </a:lnTo>
                  <a:cubicBezTo>
                    <a:pt x="9222" y="6647"/>
                    <a:pt x="9260" y="6417"/>
                    <a:pt x="9104" y="6364"/>
                  </a:cubicBezTo>
                  <a:cubicBezTo>
                    <a:pt x="5060" y="4990"/>
                    <a:pt x="361" y="97"/>
                    <a:pt x="314" y="48"/>
                  </a:cubicBezTo>
                  <a:cubicBezTo>
                    <a:pt x="281" y="14"/>
                    <a:pt x="245" y="0"/>
                    <a:pt x="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19" name="Google Shape;919;p20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20" name="Google Shape;920;p20"/>
          <p:cNvSpPr/>
          <p:nvPr/>
        </p:nvSpPr>
        <p:spPr>
          <a:xfrm rot="-2004035">
            <a:off x="375620" y="660440"/>
            <a:ext cx="675217" cy="675217"/>
          </a:xfrm>
          <a:prstGeom prst="mathPlus">
            <a:avLst>
              <a:gd fmla="val 23520" name="adj1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21" name="Google Shape;921;p20"/>
          <p:cNvGrpSpPr/>
          <p:nvPr/>
        </p:nvGrpSpPr>
        <p:grpSpPr>
          <a:xfrm flipH="1">
            <a:off x="8183439" y="3967051"/>
            <a:ext cx="494659" cy="420282"/>
            <a:chOff x="4021700" y="2078100"/>
            <a:chExt cx="294125" cy="249900"/>
          </a:xfrm>
        </p:grpSpPr>
        <p:sp>
          <p:nvSpPr>
            <p:cNvPr id="922" name="Google Shape;922;p20"/>
            <p:cNvSpPr/>
            <p:nvPr/>
          </p:nvSpPr>
          <p:spPr>
            <a:xfrm>
              <a:off x="4021700" y="2078100"/>
              <a:ext cx="294125" cy="249900"/>
            </a:xfrm>
            <a:custGeom>
              <a:rect b="b" l="l" r="r" t="t"/>
              <a:pathLst>
                <a:path extrusionOk="0" h="9996" w="11765">
                  <a:moveTo>
                    <a:pt x="8265" y="0"/>
                  </a:moveTo>
                  <a:cubicBezTo>
                    <a:pt x="7100" y="0"/>
                    <a:pt x="5986" y="668"/>
                    <a:pt x="5471" y="1798"/>
                  </a:cubicBezTo>
                  <a:lnTo>
                    <a:pt x="5021" y="2780"/>
                  </a:lnTo>
                  <a:lnTo>
                    <a:pt x="4156" y="2560"/>
                  </a:lnTo>
                  <a:cubicBezTo>
                    <a:pt x="3901" y="2494"/>
                    <a:pt x="3645" y="2463"/>
                    <a:pt x="3393" y="2463"/>
                  </a:cubicBezTo>
                  <a:cubicBezTo>
                    <a:pt x="2024" y="2463"/>
                    <a:pt x="777" y="3385"/>
                    <a:pt x="423" y="4771"/>
                  </a:cubicBezTo>
                  <a:cubicBezTo>
                    <a:pt x="1" y="6413"/>
                    <a:pt x="993" y="8085"/>
                    <a:pt x="2634" y="8505"/>
                  </a:cubicBezTo>
                  <a:lnTo>
                    <a:pt x="8456" y="9995"/>
                  </a:lnTo>
                  <a:lnTo>
                    <a:pt x="11048" y="4365"/>
                  </a:lnTo>
                  <a:cubicBezTo>
                    <a:pt x="11765" y="2824"/>
                    <a:pt x="11092" y="994"/>
                    <a:pt x="9547" y="283"/>
                  </a:cubicBezTo>
                  <a:cubicBezTo>
                    <a:pt x="9131" y="91"/>
                    <a:pt x="8695" y="0"/>
                    <a:pt x="82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20"/>
            <p:cNvSpPr/>
            <p:nvPr/>
          </p:nvSpPr>
          <p:spPr>
            <a:xfrm>
              <a:off x="4203075" y="2102450"/>
              <a:ext cx="72225" cy="36725"/>
            </a:xfrm>
            <a:custGeom>
              <a:rect b="b" l="l" r="r" t="t"/>
              <a:pathLst>
                <a:path extrusionOk="0" h="1469" w="2889">
                  <a:moveTo>
                    <a:pt x="621" y="0"/>
                  </a:moveTo>
                  <a:cubicBezTo>
                    <a:pt x="353" y="0"/>
                    <a:pt x="162" y="69"/>
                    <a:pt x="109" y="206"/>
                  </a:cubicBezTo>
                  <a:cubicBezTo>
                    <a:pt x="1" y="487"/>
                    <a:pt x="514" y="953"/>
                    <a:pt x="1249" y="1246"/>
                  </a:cubicBezTo>
                  <a:cubicBezTo>
                    <a:pt x="1626" y="1394"/>
                    <a:pt x="1989" y="1469"/>
                    <a:pt x="2268" y="1469"/>
                  </a:cubicBezTo>
                  <a:cubicBezTo>
                    <a:pt x="2536" y="1469"/>
                    <a:pt x="2728" y="1400"/>
                    <a:pt x="2781" y="1263"/>
                  </a:cubicBezTo>
                  <a:cubicBezTo>
                    <a:pt x="2889" y="981"/>
                    <a:pt x="2380" y="516"/>
                    <a:pt x="1640" y="223"/>
                  </a:cubicBezTo>
                  <a:cubicBezTo>
                    <a:pt x="1264" y="75"/>
                    <a:pt x="901" y="0"/>
                    <a:pt x="6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24" name="Google Shape;924;p20"/>
          <p:cNvSpPr txBox="1"/>
          <p:nvPr>
            <p:ph idx="2" type="ctrTitle"/>
          </p:nvPr>
        </p:nvSpPr>
        <p:spPr>
          <a:xfrm flipH="1">
            <a:off x="2182250" y="2090825"/>
            <a:ext cx="2218200" cy="3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2000"/>
            </a:lvl1pPr>
            <a:lvl2pPr lvl="1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925" name="Google Shape;925;p20"/>
          <p:cNvSpPr txBox="1"/>
          <p:nvPr>
            <p:ph idx="1" type="subTitle"/>
          </p:nvPr>
        </p:nvSpPr>
        <p:spPr>
          <a:xfrm flipH="1">
            <a:off x="2182288" y="2382800"/>
            <a:ext cx="2218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26" name="Google Shape;926;p20"/>
          <p:cNvSpPr txBox="1"/>
          <p:nvPr>
            <p:ph idx="3" type="ctrTitle"/>
          </p:nvPr>
        </p:nvSpPr>
        <p:spPr>
          <a:xfrm flipH="1">
            <a:off x="4743540" y="2090825"/>
            <a:ext cx="2218200" cy="3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2000"/>
            </a:lvl1pPr>
            <a:lvl2pPr lvl="1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927" name="Google Shape;927;p20"/>
          <p:cNvSpPr txBox="1"/>
          <p:nvPr>
            <p:ph idx="4" type="subTitle"/>
          </p:nvPr>
        </p:nvSpPr>
        <p:spPr>
          <a:xfrm flipH="1">
            <a:off x="4743525" y="2382800"/>
            <a:ext cx="2218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28" name="Google Shape;928;p20"/>
          <p:cNvSpPr txBox="1"/>
          <p:nvPr>
            <p:ph idx="5" type="ctrTitle"/>
          </p:nvPr>
        </p:nvSpPr>
        <p:spPr>
          <a:xfrm flipH="1">
            <a:off x="2182250" y="3743900"/>
            <a:ext cx="2218200" cy="3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2000"/>
            </a:lvl1pPr>
            <a:lvl2pPr lvl="1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929" name="Google Shape;929;p20"/>
          <p:cNvSpPr txBox="1"/>
          <p:nvPr>
            <p:ph idx="6" type="subTitle"/>
          </p:nvPr>
        </p:nvSpPr>
        <p:spPr>
          <a:xfrm flipH="1">
            <a:off x="2182263" y="4035875"/>
            <a:ext cx="2218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30" name="Google Shape;930;p20"/>
          <p:cNvSpPr txBox="1"/>
          <p:nvPr>
            <p:ph idx="7" type="ctrTitle"/>
          </p:nvPr>
        </p:nvSpPr>
        <p:spPr>
          <a:xfrm flipH="1">
            <a:off x="4743527" y="3743900"/>
            <a:ext cx="2218200" cy="3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2000"/>
            </a:lvl1pPr>
            <a:lvl2pPr lvl="1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931" name="Google Shape;931;p20"/>
          <p:cNvSpPr txBox="1"/>
          <p:nvPr>
            <p:ph idx="8" type="subTitle"/>
          </p:nvPr>
        </p:nvSpPr>
        <p:spPr>
          <a:xfrm flipH="1">
            <a:off x="4743513" y="4035875"/>
            <a:ext cx="2218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9pPr>
          </a:lstStyle>
          <a:p/>
        </p:txBody>
      </p:sp>
      <p:grpSp>
        <p:nvGrpSpPr>
          <p:cNvPr id="932" name="Google Shape;932;p20"/>
          <p:cNvGrpSpPr/>
          <p:nvPr/>
        </p:nvGrpSpPr>
        <p:grpSpPr>
          <a:xfrm rot="-3454257">
            <a:off x="7626411" y="170882"/>
            <a:ext cx="2089413" cy="1792478"/>
            <a:chOff x="4770475" y="2910125"/>
            <a:chExt cx="548975" cy="470975"/>
          </a:xfrm>
        </p:grpSpPr>
        <p:sp>
          <p:nvSpPr>
            <p:cNvPr id="933" name="Google Shape;933;p20"/>
            <p:cNvSpPr/>
            <p:nvPr/>
          </p:nvSpPr>
          <p:spPr>
            <a:xfrm>
              <a:off x="4770475" y="2910125"/>
              <a:ext cx="544425" cy="467275"/>
            </a:xfrm>
            <a:custGeom>
              <a:rect b="b" l="l" r="r" t="t"/>
              <a:pathLst>
                <a:path extrusionOk="0" h="18691" w="21777">
                  <a:moveTo>
                    <a:pt x="6408" y="1"/>
                  </a:moveTo>
                  <a:cubicBezTo>
                    <a:pt x="6407" y="1"/>
                    <a:pt x="1" y="16224"/>
                    <a:pt x="21776" y="18691"/>
                  </a:cubicBezTo>
                  <a:cubicBezTo>
                    <a:pt x="21776" y="18691"/>
                    <a:pt x="21505" y="7964"/>
                    <a:pt x="16038" y="5163"/>
                  </a:cubicBezTo>
                  <a:cubicBezTo>
                    <a:pt x="10571" y="2364"/>
                    <a:pt x="6408" y="1"/>
                    <a:pt x="64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20"/>
            <p:cNvSpPr/>
            <p:nvPr/>
          </p:nvSpPr>
          <p:spPr>
            <a:xfrm>
              <a:off x="4957150" y="2968125"/>
              <a:ext cx="362300" cy="412975"/>
            </a:xfrm>
            <a:custGeom>
              <a:rect b="b" l="l" r="r" t="t"/>
              <a:pathLst>
                <a:path extrusionOk="0" h="16519" w="14492">
                  <a:moveTo>
                    <a:pt x="169" y="1"/>
                  </a:moveTo>
                  <a:cubicBezTo>
                    <a:pt x="147" y="1"/>
                    <a:pt x="123" y="6"/>
                    <a:pt x="102" y="18"/>
                  </a:cubicBezTo>
                  <a:cubicBezTo>
                    <a:pt x="29" y="54"/>
                    <a:pt x="1" y="143"/>
                    <a:pt x="37" y="215"/>
                  </a:cubicBezTo>
                  <a:cubicBezTo>
                    <a:pt x="62" y="261"/>
                    <a:pt x="2445" y="4825"/>
                    <a:pt x="6980" y="8150"/>
                  </a:cubicBezTo>
                  <a:cubicBezTo>
                    <a:pt x="11459" y="11432"/>
                    <a:pt x="14153" y="16390"/>
                    <a:pt x="14180" y="16441"/>
                  </a:cubicBezTo>
                  <a:cubicBezTo>
                    <a:pt x="14205" y="16488"/>
                    <a:pt x="14254" y="16517"/>
                    <a:pt x="14309" y="16517"/>
                  </a:cubicBezTo>
                  <a:lnTo>
                    <a:pt x="14309" y="16519"/>
                  </a:lnTo>
                  <a:cubicBezTo>
                    <a:pt x="14419" y="16519"/>
                    <a:pt x="14492" y="16399"/>
                    <a:pt x="14438" y="16302"/>
                  </a:cubicBezTo>
                  <a:cubicBezTo>
                    <a:pt x="14412" y="16251"/>
                    <a:pt x="11689" y="11238"/>
                    <a:pt x="7153" y="7915"/>
                  </a:cubicBezTo>
                  <a:cubicBezTo>
                    <a:pt x="2676" y="4633"/>
                    <a:pt x="322" y="126"/>
                    <a:pt x="299" y="80"/>
                  </a:cubicBezTo>
                  <a:cubicBezTo>
                    <a:pt x="273" y="30"/>
                    <a:pt x="222" y="1"/>
                    <a:pt x="1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20"/>
            <p:cNvSpPr/>
            <p:nvPr/>
          </p:nvSpPr>
          <p:spPr>
            <a:xfrm>
              <a:off x="4919050" y="2973625"/>
              <a:ext cx="128300" cy="116150"/>
            </a:xfrm>
            <a:custGeom>
              <a:rect b="b" l="l" r="r" t="t"/>
              <a:pathLst>
                <a:path extrusionOk="0" h="4646" w="5132">
                  <a:moveTo>
                    <a:pt x="4151" y="1"/>
                  </a:moveTo>
                  <a:cubicBezTo>
                    <a:pt x="4143" y="1"/>
                    <a:pt x="4135" y="2"/>
                    <a:pt x="4126" y="3"/>
                  </a:cubicBezTo>
                  <a:cubicBezTo>
                    <a:pt x="4046" y="18"/>
                    <a:pt x="3993" y="94"/>
                    <a:pt x="4008" y="174"/>
                  </a:cubicBezTo>
                  <a:lnTo>
                    <a:pt x="4769" y="4288"/>
                  </a:lnTo>
                  <a:cubicBezTo>
                    <a:pt x="4143" y="4143"/>
                    <a:pt x="2181" y="3549"/>
                    <a:pt x="316" y="1464"/>
                  </a:cubicBezTo>
                  <a:cubicBezTo>
                    <a:pt x="284" y="1428"/>
                    <a:pt x="246" y="1413"/>
                    <a:pt x="210" y="1413"/>
                  </a:cubicBezTo>
                  <a:cubicBezTo>
                    <a:pt x="99" y="1413"/>
                    <a:pt x="1" y="1551"/>
                    <a:pt x="98" y="1660"/>
                  </a:cubicBezTo>
                  <a:cubicBezTo>
                    <a:pt x="2418" y="4254"/>
                    <a:pt x="4829" y="4605"/>
                    <a:pt x="4932" y="4618"/>
                  </a:cubicBezTo>
                  <a:lnTo>
                    <a:pt x="5131" y="4645"/>
                  </a:lnTo>
                  <a:lnTo>
                    <a:pt x="4295" y="121"/>
                  </a:lnTo>
                  <a:cubicBezTo>
                    <a:pt x="4284" y="49"/>
                    <a:pt x="4220" y="1"/>
                    <a:pt x="41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20"/>
            <p:cNvSpPr/>
            <p:nvPr/>
          </p:nvSpPr>
          <p:spPr>
            <a:xfrm>
              <a:off x="4949950" y="3044850"/>
              <a:ext cx="191550" cy="127325"/>
            </a:xfrm>
            <a:custGeom>
              <a:rect b="b" l="l" r="r" t="t"/>
              <a:pathLst>
                <a:path extrusionOk="0" h="5093" w="7662">
                  <a:moveTo>
                    <a:pt x="5871" y="1"/>
                  </a:moveTo>
                  <a:cubicBezTo>
                    <a:pt x="5856" y="1"/>
                    <a:pt x="5841" y="3"/>
                    <a:pt x="5826" y="8"/>
                  </a:cubicBezTo>
                  <a:cubicBezTo>
                    <a:pt x="5748" y="35"/>
                    <a:pt x="5708" y="116"/>
                    <a:pt x="5733" y="194"/>
                  </a:cubicBezTo>
                  <a:lnTo>
                    <a:pt x="7264" y="4796"/>
                  </a:lnTo>
                  <a:cubicBezTo>
                    <a:pt x="7227" y="4797"/>
                    <a:pt x="7183" y="4798"/>
                    <a:pt x="7135" y="4798"/>
                  </a:cubicBezTo>
                  <a:cubicBezTo>
                    <a:pt x="6214" y="4798"/>
                    <a:pt x="3397" y="4596"/>
                    <a:pt x="251" y="2391"/>
                  </a:cubicBezTo>
                  <a:cubicBezTo>
                    <a:pt x="225" y="2373"/>
                    <a:pt x="196" y="2365"/>
                    <a:pt x="167" y="2365"/>
                  </a:cubicBezTo>
                  <a:cubicBezTo>
                    <a:pt x="121" y="2365"/>
                    <a:pt x="76" y="2386"/>
                    <a:pt x="48" y="2427"/>
                  </a:cubicBezTo>
                  <a:cubicBezTo>
                    <a:pt x="0" y="2493"/>
                    <a:pt x="17" y="2585"/>
                    <a:pt x="84" y="2630"/>
                  </a:cubicBezTo>
                  <a:cubicBezTo>
                    <a:pt x="3272" y="4865"/>
                    <a:pt x="6073" y="5093"/>
                    <a:pt x="7084" y="5093"/>
                  </a:cubicBezTo>
                  <a:cubicBezTo>
                    <a:pt x="7316" y="5093"/>
                    <a:pt x="7453" y="5081"/>
                    <a:pt x="7479" y="5080"/>
                  </a:cubicBezTo>
                  <a:lnTo>
                    <a:pt x="7662" y="5061"/>
                  </a:lnTo>
                  <a:lnTo>
                    <a:pt x="6010" y="101"/>
                  </a:lnTo>
                  <a:cubicBezTo>
                    <a:pt x="5990" y="40"/>
                    <a:pt x="5932" y="1"/>
                    <a:pt x="58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20"/>
            <p:cNvSpPr/>
            <p:nvPr/>
          </p:nvSpPr>
          <p:spPr>
            <a:xfrm>
              <a:off x="5003300" y="3091825"/>
              <a:ext cx="209550" cy="147950"/>
            </a:xfrm>
            <a:custGeom>
              <a:rect b="b" l="l" r="r" t="t"/>
              <a:pathLst>
                <a:path extrusionOk="0" h="5918" w="8382">
                  <a:moveTo>
                    <a:pt x="7311" y="1"/>
                  </a:moveTo>
                  <a:cubicBezTo>
                    <a:pt x="7303" y="1"/>
                    <a:pt x="7295" y="1"/>
                    <a:pt x="7287" y="3"/>
                  </a:cubicBezTo>
                  <a:cubicBezTo>
                    <a:pt x="7205" y="16"/>
                    <a:pt x="7150" y="94"/>
                    <a:pt x="7167" y="175"/>
                  </a:cubicBezTo>
                  <a:lnTo>
                    <a:pt x="8045" y="5561"/>
                  </a:lnTo>
                  <a:cubicBezTo>
                    <a:pt x="7845" y="5586"/>
                    <a:pt x="7444" y="5626"/>
                    <a:pt x="6897" y="5626"/>
                  </a:cubicBezTo>
                  <a:cubicBezTo>
                    <a:pt x="5395" y="5626"/>
                    <a:pt x="2800" y="5322"/>
                    <a:pt x="295" y="3565"/>
                  </a:cubicBezTo>
                  <a:cubicBezTo>
                    <a:pt x="266" y="3546"/>
                    <a:pt x="238" y="3538"/>
                    <a:pt x="212" y="3538"/>
                  </a:cubicBezTo>
                  <a:cubicBezTo>
                    <a:pt x="89" y="3538"/>
                    <a:pt x="1" y="3713"/>
                    <a:pt x="127" y="3805"/>
                  </a:cubicBezTo>
                  <a:cubicBezTo>
                    <a:pt x="2693" y="5604"/>
                    <a:pt x="5353" y="5918"/>
                    <a:pt x="6900" y="5918"/>
                  </a:cubicBezTo>
                  <a:cubicBezTo>
                    <a:pt x="7719" y="5918"/>
                    <a:pt x="8226" y="5830"/>
                    <a:pt x="8241" y="5827"/>
                  </a:cubicBezTo>
                  <a:lnTo>
                    <a:pt x="8382" y="5802"/>
                  </a:lnTo>
                  <a:lnTo>
                    <a:pt x="7456" y="128"/>
                  </a:lnTo>
                  <a:cubicBezTo>
                    <a:pt x="7446" y="54"/>
                    <a:pt x="7383" y="1"/>
                    <a:pt x="73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20"/>
            <p:cNvSpPr/>
            <p:nvPr/>
          </p:nvSpPr>
          <p:spPr>
            <a:xfrm>
              <a:off x="5095875" y="3193025"/>
              <a:ext cx="164400" cy="111350"/>
            </a:xfrm>
            <a:custGeom>
              <a:rect b="b" l="l" r="r" t="t"/>
              <a:pathLst>
                <a:path extrusionOk="0" h="4454" w="6576">
                  <a:moveTo>
                    <a:pt x="6063" y="1"/>
                  </a:moveTo>
                  <a:cubicBezTo>
                    <a:pt x="6051" y="1"/>
                    <a:pt x="6038" y="2"/>
                    <a:pt x="6026" y="6"/>
                  </a:cubicBezTo>
                  <a:cubicBezTo>
                    <a:pt x="5946" y="27"/>
                    <a:pt x="5899" y="110"/>
                    <a:pt x="5923" y="190"/>
                  </a:cubicBezTo>
                  <a:cubicBezTo>
                    <a:pt x="5925" y="203"/>
                    <a:pt x="6271" y="1551"/>
                    <a:pt x="6165" y="3570"/>
                  </a:cubicBezTo>
                  <a:cubicBezTo>
                    <a:pt x="5928" y="3703"/>
                    <a:pt x="5015" y="4154"/>
                    <a:pt x="3542" y="4154"/>
                  </a:cubicBezTo>
                  <a:cubicBezTo>
                    <a:pt x="2637" y="4154"/>
                    <a:pt x="1520" y="3984"/>
                    <a:pt x="219" y="3466"/>
                  </a:cubicBezTo>
                  <a:cubicBezTo>
                    <a:pt x="201" y="3459"/>
                    <a:pt x="183" y="3455"/>
                    <a:pt x="165" y="3455"/>
                  </a:cubicBezTo>
                  <a:cubicBezTo>
                    <a:pt x="107" y="3455"/>
                    <a:pt x="52" y="3490"/>
                    <a:pt x="29" y="3548"/>
                  </a:cubicBezTo>
                  <a:cubicBezTo>
                    <a:pt x="0" y="3622"/>
                    <a:pt x="37" y="3707"/>
                    <a:pt x="111" y="3738"/>
                  </a:cubicBezTo>
                  <a:cubicBezTo>
                    <a:pt x="1465" y="4275"/>
                    <a:pt x="2621" y="4454"/>
                    <a:pt x="3559" y="4454"/>
                  </a:cubicBezTo>
                  <a:cubicBezTo>
                    <a:pt x="5332" y="4454"/>
                    <a:pt x="6326" y="3819"/>
                    <a:pt x="6387" y="3779"/>
                  </a:cubicBezTo>
                  <a:lnTo>
                    <a:pt x="6450" y="3738"/>
                  </a:lnTo>
                  <a:lnTo>
                    <a:pt x="6453" y="3665"/>
                  </a:lnTo>
                  <a:cubicBezTo>
                    <a:pt x="6575" y="1556"/>
                    <a:pt x="6222" y="173"/>
                    <a:pt x="6206" y="116"/>
                  </a:cubicBezTo>
                  <a:cubicBezTo>
                    <a:pt x="6190" y="47"/>
                    <a:pt x="6130" y="1"/>
                    <a:pt x="60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39" name="Google Shape;939;p20"/>
          <p:cNvGrpSpPr/>
          <p:nvPr/>
        </p:nvGrpSpPr>
        <p:grpSpPr>
          <a:xfrm flipH="1" rot="-7869405">
            <a:off x="8312758" y="242353"/>
            <a:ext cx="1615560" cy="3019924"/>
            <a:chOff x="4530725" y="2880400"/>
            <a:chExt cx="418300" cy="781875"/>
          </a:xfrm>
        </p:grpSpPr>
        <p:sp>
          <p:nvSpPr>
            <p:cNvPr id="940" name="Google Shape;940;p20"/>
            <p:cNvSpPr/>
            <p:nvPr/>
          </p:nvSpPr>
          <p:spPr>
            <a:xfrm>
              <a:off x="4686775" y="3017725"/>
              <a:ext cx="168500" cy="167750"/>
            </a:xfrm>
            <a:custGeom>
              <a:rect b="b" l="l" r="r" t="t"/>
              <a:pathLst>
                <a:path extrusionOk="0" h="6710" w="6740">
                  <a:moveTo>
                    <a:pt x="2949" y="0"/>
                  </a:moveTo>
                  <a:cubicBezTo>
                    <a:pt x="2949" y="0"/>
                    <a:pt x="2157" y="1070"/>
                    <a:pt x="1078" y="2391"/>
                  </a:cubicBezTo>
                  <a:cubicBezTo>
                    <a:pt x="0" y="3709"/>
                    <a:pt x="1315" y="6710"/>
                    <a:pt x="1315" y="6710"/>
                  </a:cubicBezTo>
                  <a:cubicBezTo>
                    <a:pt x="6740" y="3860"/>
                    <a:pt x="2949" y="1"/>
                    <a:pt x="294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20"/>
            <p:cNvSpPr/>
            <p:nvPr/>
          </p:nvSpPr>
          <p:spPr>
            <a:xfrm>
              <a:off x="4706775" y="3105275"/>
              <a:ext cx="42650" cy="119025"/>
            </a:xfrm>
            <a:custGeom>
              <a:rect b="b" l="l" r="r" t="t"/>
              <a:pathLst>
                <a:path extrusionOk="0" h="4761" w="1706">
                  <a:moveTo>
                    <a:pt x="1513" y="0"/>
                  </a:moveTo>
                  <a:cubicBezTo>
                    <a:pt x="1468" y="0"/>
                    <a:pt x="1422" y="22"/>
                    <a:pt x="1391" y="73"/>
                  </a:cubicBezTo>
                  <a:cubicBezTo>
                    <a:pt x="652" y="1382"/>
                    <a:pt x="42" y="4454"/>
                    <a:pt x="17" y="4585"/>
                  </a:cubicBezTo>
                  <a:cubicBezTo>
                    <a:pt x="0" y="4663"/>
                    <a:pt x="53" y="4741"/>
                    <a:pt x="131" y="4756"/>
                  </a:cubicBezTo>
                  <a:cubicBezTo>
                    <a:pt x="141" y="4758"/>
                    <a:pt x="150" y="4760"/>
                    <a:pt x="160" y="4760"/>
                  </a:cubicBezTo>
                  <a:cubicBezTo>
                    <a:pt x="230" y="4758"/>
                    <a:pt x="291" y="4709"/>
                    <a:pt x="304" y="4641"/>
                  </a:cubicBezTo>
                  <a:cubicBezTo>
                    <a:pt x="310" y="4608"/>
                    <a:pt x="931" y="1484"/>
                    <a:pt x="1646" y="215"/>
                  </a:cubicBezTo>
                  <a:cubicBezTo>
                    <a:pt x="1706" y="101"/>
                    <a:pt x="1610" y="0"/>
                    <a:pt x="15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20"/>
            <p:cNvSpPr/>
            <p:nvPr/>
          </p:nvSpPr>
          <p:spPr>
            <a:xfrm>
              <a:off x="4709225" y="3017725"/>
              <a:ext cx="63025" cy="66725"/>
            </a:xfrm>
            <a:custGeom>
              <a:rect b="b" l="l" r="r" t="t"/>
              <a:pathLst>
                <a:path extrusionOk="0" h="2669" w="2521">
                  <a:moveTo>
                    <a:pt x="2053" y="0"/>
                  </a:moveTo>
                  <a:cubicBezTo>
                    <a:pt x="2053" y="0"/>
                    <a:pt x="1261" y="1070"/>
                    <a:pt x="181" y="2391"/>
                  </a:cubicBezTo>
                  <a:cubicBezTo>
                    <a:pt x="111" y="2476"/>
                    <a:pt x="50" y="2569"/>
                    <a:pt x="1" y="2668"/>
                  </a:cubicBezTo>
                  <a:cubicBezTo>
                    <a:pt x="1249" y="2030"/>
                    <a:pt x="2044" y="1315"/>
                    <a:pt x="2521" y="591"/>
                  </a:cubicBezTo>
                  <a:cubicBezTo>
                    <a:pt x="2380" y="382"/>
                    <a:pt x="2224" y="185"/>
                    <a:pt x="20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20"/>
            <p:cNvSpPr/>
            <p:nvPr/>
          </p:nvSpPr>
          <p:spPr>
            <a:xfrm>
              <a:off x="4651050" y="2880400"/>
              <a:ext cx="199200" cy="205125"/>
            </a:xfrm>
            <a:custGeom>
              <a:rect b="b" l="l" r="r" t="t"/>
              <a:pathLst>
                <a:path extrusionOk="0" h="8205" w="7968">
                  <a:moveTo>
                    <a:pt x="3145" y="0"/>
                  </a:moveTo>
                  <a:cubicBezTo>
                    <a:pt x="3145" y="0"/>
                    <a:pt x="2307" y="1357"/>
                    <a:pt x="1154" y="3040"/>
                  </a:cubicBezTo>
                  <a:cubicBezTo>
                    <a:pt x="0" y="4724"/>
                    <a:pt x="1826" y="8205"/>
                    <a:pt x="1826" y="8205"/>
                  </a:cubicBezTo>
                  <a:cubicBezTo>
                    <a:pt x="7967" y="4287"/>
                    <a:pt x="3145" y="0"/>
                    <a:pt x="31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20"/>
            <p:cNvSpPr/>
            <p:nvPr/>
          </p:nvSpPr>
          <p:spPr>
            <a:xfrm>
              <a:off x="4530725" y="3039800"/>
              <a:ext cx="152875" cy="198275"/>
            </a:xfrm>
            <a:custGeom>
              <a:rect b="b" l="l" r="r" t="t"/>
              <a:pathLst>
                <a:path extrusionOk="0" h="7931" w="6115">
                  <a:moveTo>
                    <a:pt x="2180" y="1"/>
                  </a:moveTo>
                  <a:lnTo>
                    <a:pt x="2180" y="1"/>
                  </a:lnTo>
                  <a:cubicBezTo>
                    <a:pt x="0" y="7100"/>
                    <a:pt x="6115" y="7930"/>
                    <a:pt x="6115" y="7930"/>
                  </a:cubicBezTo>
                  <a:cubicBezTo>
                    <a:pt x="6115" y="7930"/>
                    <a:pt x="5921" y="6247"/>
                    <a:pt x="5763" y="4090"/>
                  </a:cubicBezTo>
                  <a:cubicBezTo>
                    <a:pt x="5608" y="1932"/>
                    <a:pt x="2180" y="1"/>
                    <a:pt x="21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20"/>
            <p:cNvSpPr/>
            <p:nvPr/>
          </p:nvSpPr>
          <p:spPr>
            <a:xfrm>
              <a:off x="4620125" y="3145175"/>
              <a:ext cx="328900" cy="517100"/>
            </a:xfrm>
            <a:custGeom>
              <a:rect b="b" l="l" r="r" t="t"/>
              <a:pathLst>
                <a:path extrusionOk="0" h="20684" w="13156">
                  <a:moveTo>
                    <a:pt x="167" y="0"/>
                  </a:moveTo>
                  <a:cubicBezTo>
                    <a:pt x="141" y="0"/>
                    <a:pt x="114" y="8"/>
                    <a:pt x="90" y="23"/>
                  </a:cubicBezTo>
                  <a:cubicBezTo>
                    <a:pt x="21" y="65"/>
                    <a:pt x="0" y="156"/>
                    <a:pt x="44" y="225"/>
                  </a:cubicBezTo>
                  <a:cubicBezTo>
                    <a:pt x="88" y="295"/>
                    <a:pt x="4544" y="7314"/>
                    <a:pt x="7721" y="11439"/>
                  </a:cubicBezTo>
                  <a:cubicBezTo>
                    <a:pt x="10881" y="15540"/>
                    <a:pt x="12826" y="20539"/>
                    <a:pt x="12845" y="20589"/>
                  </a:cubicBezTo>
                  <a:cubicBezTo>
                    <a:pt x="12866" y="20646"/>
                    <a:pt x="12921" y="20684"/>
                    <a:pt x="12982" y="20684"/>
                  </a:cubicBezTo>
                  <a:cubicBezTo>
                    <a:pt x="13085" y="20684"/>
                    <a:pt x="13155" y="20579"/>
                    <a:pt x="13119" y="20484"/>
                  </a:cubicBezTo>
                  <a:cubicBezTo>
                    <a:pt x="13100" y="20433"/>
                    <a:pt x="11139" y="15396"/>
                    <a:pt x="7952" y="11259"/>
                  </a:cubicBezTo>
                  <a:cubicBezTo>
                    <a:pt x="4783" y="7147"/>
                    <a:pt x="335" y="139"/>
                    <a:pt x="291" y="69"/>
                  </a:cubicBezTo>
                  <a:cubicBezTo>
                    <a:pt x="263" y="25"/>
                    <a:pt x="216" y="0"/>
                    <a:pt x="1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20"/>
            <p:cNvSpPr/>
            <p:nvPr/>
          </p:nvSpPr>
          <p:spPr>
            <a:xfrm>
              <a:off x="4681300" y="3000900"/>
              <a:ext cx="65300" cy="330175"/>
            </a:xfrm>
            <a:custGeom>
              <a:rect b="b" l="l" r="r" t="t"/>
              <a:pathLst>
                <a:path extrusionOk="0" h="13207" w="2612">
                  <a:moveTo>
                    <a:pt x="731" y="0"/>
                  </a:moveTo>
                  <a:cubicBezTo>
                    <a:pt x="654" y="0"/>
                    <a:pt x="589" y="59"/>
                    <a:pt x="584" y="136"/>
                  </a:cubicBezTo>
                  <a:cubicBezTo>
                    <a:pt x="578" y="215"/>
                    <a:pt x="1" y="8175"/>
                    <a:pt x="2302" y="13121"/>
                  </a:cubicBezTo>
                  <a:cubicBezTo>
                    <a:pt x="2325" y="13173"/>
                    <a:pt x="2378" y="13207"/>
                    <a:pt x="2435" y="13207"/>
                  </a:cubicBezTo>
                  <a:cubicBezTo>
                    <a:pt x="2541" y="13207"/>
                    <a:pt x="2611" y="13095"/>
                    <a:pt x="2566" y="12998"/>
                  </a:cubicBezTo>
                  <a:cubicBezTo>
                    <a:pt x="299" y="8122"/>
                    <a:pt x="871" y="238"/>
                    <a:pt x="877" y="158"/>
                  </a:cubicBezTo>
                  <a:cubicBezTo>
                    <a:pt x="882" y="77"/>
                    <a:pt x="822" y="6"/>
                    <a:pt x="742" y="1"/>
                  </a:cubicBezTo>
                  <a:cubicBezTo>
                    <a:pt x="738" y="0"/>
                    <a:pt x="735" y="0"/>
                    <a:pt x="7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20"/>
            <p:cNvSpPr/>
            <p:nvPr/>
          </p:nvSpPr>
          <p:spPr>
            <a:xfrm>
              <a:off x="4774075" y="3180575"/>
              <a:ext cx="161550" cy="180475"/>
            </a:xfrm>
            <a:custGeom>
              <a:rect b="b" l="l" r="r" t="t"/>
              <a:pathLst>
                <a:path extrusionOk="0" h="7219" w="6462">
                  <a:moveTo>
                    <a:pt x="1836" y="0"/>
                  </a:moveTo>
                  <a:cubicBezTo>
                    <a:pt x="1836" y="0"/>
                    <a:pt x="1363" y="1292"/>
                    <a:pt x="683" y="2913"/>
                  </a:cubicBezTo>
                  <a:cubicBezTo>
                    <a:pt x="1" y="4532"/>
                    <a:pt x="2045" y="7219"/>
                    <a:pt x="2045" y="7219"/>
                  </a:cubicBezTo>
                  <a:cubicBezTo>
                    <a:pt x="6461" y="2902"/>
                    <a:pt x="1836" y="0"/>
                    <a:pt x="183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20"/>
            <p:cNvSpPr/>
            <p:nvPr/>
          </p:nvSpPr>
          <p:spPr>
            <a:xfrm>
              <a:off x="4811000" y="3287900"/>
              <a:ext cx="72750" cy="240175"/>
            </a:xfrm>
            <a:custGeom>
              <a:rect b="b" l="l" r="r" t="t"/>
              <a:pathLst>
                <a:path extrusionOk="0" h="9607" w="2910">
                  <a:moveTo>
                    <a:pt x="156" y="0"/>
                  </a:moveTo>
                  <a:cubicBezTo>
                    <a:pt x="78" y="0"/>
                    <a:pt x="1" y="56"/>
                    <a:pt x="8" y="157"/>
                  </a:cubicBezTo>
                  <a:cubicBezTo>
                    <a:pt x="13" y="212"/>
                    <a:pt x="621" y="5618"/>
                    <a:pt x="2598" y="9525"/>
                  </a:cubicBezTo>
                  <a:cubicBezTo>
                    <a:pt x="2622" y="9575"/>
                    <a:pt x="2674" y="9607"/>
                    <a:pt x="2729" y="9607"/>
                  </a:cubicBezTo>
                  <a:lnTo>
                    <a:pt x="2729" y="9605"/>
                  </a:lnTo>
                  <a:cubicBezTo>
                    <a:pt x="2837" y="9605"/>
                    <a:pt x="2909" y="9491"/>
                    <a:pt x="2860" y="9394"/>
                  </a:cubicBezTo>
                  <a:cubicBezTo>
                    <a:pt x="908" y="5533"/>
                    <a:pt x="306" y="180"/>
                    <a:pt x="300" y="127"/>
                  </a:cubicBezTo>
                  <a:cubicBezTo>
                    <a:pt x="287" y="40"/>
                    <a:pt x="221" y="0"/>
                    <a:pt x="1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20"/>
            <p:cNvSpPr/>
            <p:nvPr/>
          </p:nvSpPr>
          <p:spPr>
            <a:xfrm>
              <a:off x="4704825" y="3303125"/>
              <a:ext cx="101050" cy="135325"/>
            </a:xfrm>
            <a:custGeom>
              <a:rect b="b" l="l" r="r" t="t"/>
              <a:pathLst>
                <a:path extrusionOk="0" h="5413" w="4042">
                  <a:moveTo>
                    <a:pt x="0" y="1"/>
                  </a:moveTo>
                  <a:cubicBezTo>
                    <a:pt x="0" y="1"/>
                    <a:pt x="135" y="1152"/>
                    <a:pt x="245" y="2634"/>
                  </a:cubicBezTo>
                  <a:cubicBezTo>
                    <a:pt x="354" y="4114"/>
                    <a:pt x="2624" y="5412"/>
                    <a:pt x="2624" y="5412"/>
                  </a:cubicBezTo>
                  <a:cubicBezTo>
                    <a:pt x="4042" y="521"/>
                    <a:pt x="1" y="1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20"/>
            <p:cNvSpPr/>
            <p:nvPr/>
          </p:nvSpPr>
          <p:spPr>
            <a:xfrm>
              <a:off x="4725100" y="3368650"/>
              <a:ext cx="64625" cy="92975"/>
            </a:xfrm>
            <a:custGeom>
              <a:rect b="b" l="l" r="r" t="t"/>
              <a:pathLst>
                <a:path extrusionOk="0" h="3719" w="2585">
                  <a:moveTo>
                    <a:pt x="185" y="1"/>
                  </a:moveTo>
                  <a:cubicBezTo>
                    <a:pt x="93" y="1"/>
                    <a:pt x="0" y="86"/>
                    <a:pt x="44" y="201"/>
                  </a:cubicBezTo>
                  <a:cubicBezTo>
                    <a:pt x="544" y="1417"/>
                    <a:pt x="2207" y="3570"/>
                    <a:pt x="2277" y="3661"/>
                  </a:cubicBezTo>
                  <a:cubicBezTo>
                    <a:pt x="2306" y="3698"/>
                    <a:pt x="2349" y="3718"/>
                    <a:pt x="2393" y="3718"/>
                  </a:cubicBezTo>
                  <a:cubicBezTo>
                    <a:pt x="2515" y="3718"/>
                    <a:pt x="2585" y="3578"/>
                    <a:pt x="2509" y="3483"/>
                  </a:cubicBezTo>
                  <a:cubicBezTo>
                    <a:pt x="2492" y="3460"/>
                    <a:pt x="801" y="1271"/>
                    <a:pt x="314" y="89"/>
                  </a:cubicBezTo>
                  <a:cubicBezTo>
                    <a:pt x="287" y="27"/>
                    <a:pt x="236" y="1"/>
                    <a:pt x="1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20"/>
            <p:cNvSpPr/>
            <p:nvPr/>
          </p:nvSpPr>
          <p:spPr>
            <a:xfrm>
              <a:off x="4653475" y="3445525"/>
              <a:ext cx="141300" cy="67575"/>
            </a:xfrm>
            <a:custGeom>
              <a:rect b="b" l="l" r="r" t="t"/>
              <a:pathLst>
                <a:path extrusionOk="0" h="2703" w="5652">
                  <a:moveTo>
                    <a:pt x="2415" y="0"/>
                  </a:moveTo>
                  <a:cubicBezTo>
                    <a:pt x="667" y="0"/>
                    <a:pt x="0" y="1702"/>
                    <a:pt x="0" y="1702"/>
                  </a:cubicBezTo>
                  <a:cubicBezTo>
                    <a:pt x="0" y="1702"/>
                    <a:pt x="1104" y="2069"/>
                    <a:pt x="2506" y="2597"/>
                  </a:cubicBezTo>
                  <a:cubicBezTo>
                    <a:pt x="2702" y="2671"/>
                    <a:pt x="2903" y="2702"/>
                    <a:pt x="3106" y="2702"/>
                  </a:cubicBezTo>
                  <a:cubicBezTo>
                    <a:pt x="4359" y="2702"/>
                    <a:pt x="5651" y="1489"/>
                    <a:pt x="5651" y="1489"/>
                  </a:cubicBezTo>
                  <a:cubicBezTo>
                    <a:pt x="4303" y="378"/>
                    <a:pt x="3239" y="0"/>
                    <a:pt x="24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20"/>
            <p:cNvSpPr/>
            <p:nvPr/>
          </p:nvSpPr>
          <p:spPr>
            <a:xfrm>
              <a:off x="4723825" y="3476675"/>
              <a:ext cx="104350" cy="10875"/>
            </a:xfrm>
            <a:custGeom>
              <a:rect b="b" l="l" r="r" t="t"/>
              <a:pathLst>
                <a:path extrusionOk="0" h="435" w="4174">
                  <a:moveTo>
                    <a:pt x="161" y="0"/>
                  </a:moveTo>
                  <a:cubicBezTo>
                    <a:pt x="93" y="0"/>
                    <a:pt x="32" y="48"/>
                    <a:pt x="17" y="116"/>
                  </a:cubicBezTo>
                  <a:cubicBezTo>
                    <a:pt x="0" y="196"/>
                    <a:pt x="50" y="273"/>
                    <a:pt x="130" y="291"/>
                  </a:cubicBezTo>
                  <a:cubicBezTo>
                    <a:pt x="637" y="401"/>
                    <a:pt x="1349" y="435"/>
                    <a:pt x="2030" y="435"/>
                  </a:cubicBezTo>
                  <a:cubicBezTo>
                    <a:pt x="3041" y="435"/>
                    <a:pt x="3974" y="361"/>
                    <a:pt x="4040" y="355"/>
                  </a:cubicBezTo>
                  <a:cubicBezTo>
                    <a:pt x="4118" y="346"/>
                    <a:pt x="4173" y="275"/>
                    <a:pt x="4167" y="197"/>
                  </a:cubicBezTo>
                  <a:cubicBezTo>
                    <a:pt x="4162" y="121"/>
                    <a:pt x="4095" y="63"/>
                    <a:pt x="4019" y="63"/>
                  </a:cubicBezTo>
                  <a:cubicBezTo>
                    <a:pt x="4018" y="63"/>
                    <a:pt x="4017" y="63"/>
                    <a:pt x="4015" y="63"/>
                  </a:cubicBezTo>
                  <a:cubicBezTo>
                    <a:pt x="4000" y="64"/>
                    <a:pt x="3044" y="140"/>
                    <a:pt x="2021" y="140"/>
                  </a:cubicBezTo>
                  <a:cubicBezTo>
                    <a:pt x="1360" y="140"/>
                    <a:pt x="672" y="108"/>
                    <a:pt x="192" y="4"/>
                  </a:cubicBezTo>
                  <a:cubicBezTo>
                    <a:pt x="182" y="1"/>
                    <a:pt x="171" y="0"/>
                    <a:pt x="1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20"/>
            <p:cNvSpPr/>
            <p:nvPr/>
          </p:nvSpPr>
          <p:spPr>
            <a:xfrm>
              <a:off x="4579550" y="3249975"/>
              <a:ext cx="118950" cy="139150"/>
            </a:xfrm>
            <a:custGeom>
              <a:rect b="b" l="l" r="r" t="t"/>
              <a:pathLst>
                <a:path extrusionOk="0" h="5566" w="4758">
                  <a:moveTo>
                    <a:pt x="323" y="1"/>
                  </a:moveTo>
                  <a:cubicBezTo>
                    <a:pt x="121" y="1"/>
                    <a:pt x="0" y="15"/>
                    <a:pt x="0" y="15"/>
                  </a:cubicBezTo>
                  <a:cubicBezTo>
                    <a:pt x="0" y="15"/>
                    <a:pt x="487" y="1323"/>
                    <a:pt x="1042" y="3020"/>
                  </a:cubicBezTo>
                  <a:cubicBezTo>
                    <a:pt x="1597" y="4715"/>
                    <a:pt x="4578" y="5566"/>
                    <a:pt x="4578" y="5566"/>
                  </a:cubicBezTo>
                  <a:cubicBezTo>
                    <a:pt x="4757" y="410"/>
                    <a:pt x="1394" y="1"/>
                    <a:pt x="3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20"/>
            <p:cNvSpPr/>
            <p:nvPr/>
          </p:nvSpPr>
          <p:spPr>
            <a:xfrm>
              <a:off x="4639225" y="3337050"/>
              <a:ext cx="231500" cy="166225"/>
            </a:xfrm>
            <a:custGeom>
              <a:rect b="b" l="l" r="r" t="t"/>
              <a:pathLst>
                <a:path extrusionOk="0" h="6649" w="9260">
                  <a:moveTo>
                    <a:pt x="210" y="0"/>
                  </a:moveTo>
                  <a:cubicBezTo>
                    <a:pt x="98" y="0"/>
                    <a:pt x="0" y="143"/>
                    <a:pt x="103" y="251"/>
                  </a:cubicBezTo>
                  <a:cubicBezTo>
                    <a:pt x="150" y="300"/>
                    <a:pt x="4899" y="5245"/>
                    <a:pt x="9009" y="6639"/>
                  </a:cubicBezTo>
                  <a:cubicBezTo>
                    <a:pt x="9024" y="6645"/>
                    <a:pt x="9041" y="6647"/>
                    <a:pt x="9056" y="6647"/>
                  </a:cubicBezTo>
                  <a:lnTo>
                    <a:pt x="9056" y="6649"/>
                  </a:lnTo>
                  <a:cubicBezTo>
                    <a:pt x="9222" y="6647"/>
                    <a:pt x="9260" y="6417"/>
                    <a:pt x="9104" y="6364"/>
                  </a:cubicBezTo>
                  <a:cubicBezTo>
                    <a:pt x="5060" y="4990"/>
                    <a:pt x="361" y="97"/>
                    <a:pt x="314" y="48"/>
                  </a:cubicBezTo>
                  <a:cubicBezTo>
                    <a:pt x="281" y="14"/>
                    <a:pt x="245" y="0"/>
                    <a:pt x="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713225" y="2336700"/>
            <a:ext cx="5806800" cy="75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4200"/>
              <a:buNone/>
              <a:defRPr sz="60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3" name="Google Shape;13;p3"/>
          <p:cNvSpPr txBox="1"/>
          <p:nvPr>
            <p:ph idx="1" type="subTitle"/>
          </p:nvPr>
        </p:nvSpPr>
        <p:spPr>
          <a:xfrm>
            <a:off x="713225" y="3428249"/>
            <a:ext cx="4864200" cy="42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4" name="Google Shape;14;p3"/>
          <p:cNvSpPr txBox="1"/>
          <p:nvPr>
            <p:ph hasCustomPrompt="1" idx="2" type="title"/>
          </p:nvPr>
        </p:nvSpPr>
        <p:spPr>
          <a:xfrm>
            <a:off x="713225" y="1290450"/>
            <a:ext cx="1448100" cy="82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6000"/>
              <a:buNone/>
              <a:defRPr sz="7400">
                <a:highlight>
                  <a:schemeClr val="accent1"/>
                </a:highlight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grpSp>
        <p:nvGrpSpPr>
          <p:cNvPr id="15" name="Google Shape;15;p3"/>
          <p:cNvGrpSpPr/>
          <p:nvPr/>
        </p:nvGrpSpPr>
        <p:grpSpPr>
          <a:xfrm flipH="1" rot="4577290">
            <a:off x="-1010282" y="-619719"/>
            <a:ext cx="2215225" cy="1900331"/>
            <a:chOff x="4770475" y="2910125"/>
            <a:chExt cx="548975" cy="470975"/>
          </a:xfrm>
        </p:grpSpPr>
        <p:sp>
          <p:nvSpPr>
            <p:cNvPr id="16" name="Google Shape;16;p3"/>
            <p:cNvSpPr/>
            <p:nvPr/>
          </p:nvSpPr>
          <p:spPr>
            <a:xfrm>
              <a:off x="4770475" y="2910125"/>
              <a:ext cx="544425" cy="467275"/>
            </a:xfrm>
            <a:custGeom>
              <a:rect b="b" l="l" r="r" t="t"/>
              <a:pathLst>
                <a:path extrusionOk="0" h="18691" w="21777">
                  <a:moveTo>
                    <a:pt x="6408" y="1"/>
                  </a:moveTo>
                  <a:cubicBezTo>
                    <a:pt x="6407" y="1"/>
                    <a:pt x="1" y="16224"/>
                    <a:pt x="21776" y="18691"/>
                  </a:cubicBezTo>
                  <a:cubicBezTo>
                    <a:pt x="21776" y="18691"/>
                    <a:pt x="21505" y="7964"/>
                    <a:pt x="16038" y="5163"/>
                  </a:cubicBezTo>
                  <a:cubicBezTo>
                    <a:pt x="10571" y="2364"/>
                    <a:pt x="6408" y="1"/>
                    <a:pt x="64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3"/>
            <p:cNvSpPr/>
            <p:nvPr/>
          </p:nvSpPr>
          <p:spPr>
            <a:xfrm>
              <a:off x="4957150" y="2968125"/>
              <a:ext cx="362300" cy="412975"/>
            </a:xfrm>
            <a:custGeom>
              <a:rect b="b" l="l" r="r" t="t"/>
              <a:pathLst>
                <a:path extrusionOk="0" h="16519" w="14492">
                  <a:moveTo>
                    <a:pt x="169" y="1"/>
                  </a:moveTo>
                  <a:cubicBezTo>
                    <a:pt x="147" y="1"/>
                    <a:pt x="123" y="6"/>
                    <a:pt x="102" y="18"/>
                  </a:cubicBezTo>
                  <a:cubicBezTo>
                    <a:pt x="29" y="54"/>
                    <a:pt x="1" y="143"/>
                    <a:pt x="37" y="215"/>
                  </a:cubicBezTo>
                  <a:cubicBezTo>
                    <a:pt x="62" y="261"/>
                    <a:pt x="2445" y="4825"/>
                    <a:pt x="6980" y="8150"/>
                  </a:cubicBezTo>
                  <a:cubicBezTo>
                    <a:pt x="11459" y="11432"/>
                    <a:pt x="14153" y="16390"/>
                    <a:pt x="14180" y="16441"/>
                  </a:cubicBezTo>
                  <a:cubicBezTo>
                    <a:pt x="14205" y="16488"/>
                    <a:pt x="14254" y="16517"/>
                    <a:pt x="14309" y="16517"/>
                  </a:cubicBezTo>
                  <a:lnTo>
                    <a:pt x="14309" y="16519"/>
                  </a:lnTo>
                  <a:cubicBezTo>
                    <a:pt x="14419" y="16519"/>
                    <a:pt x="14492" y="16399"/>
                    <a:pt x="14438" y="16302"/>
                  </a:cubicBezTo>
                  <a:cubicBezTo>
                    <a:pt x="14412" y="16251"/>
                    <a:pt x="11689" y="11238"/>
                    <a:pt x="7153" y="7915"/>
                  </a:cubicBezTo>
                  <a:cubicBezTo>
                    <a:pt x="2676" y="4633"/>
                    <a:pt x="322" y="126"/>
                    <a:pt x="299" y="80"/>
                  </a:cubicBezTo>
                  <a:cubicBezTo>
                    <a:pt x="273" y="30"/>
                    <a:pt x="222" y="1"/>
                    <a:pt x="1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3"/>
            <p:cNvSpPr/>
            <p:nvPr/>
          </p:nvSpPr>
          <p:spPr>
            <a:xfrm>
              <a:off x="4919050" y="2973625"/>
              <a:ext cx="128300" cy="116150"/>
            </a:xfrm>
            <a:custGeom>
              <a:rect b="b" l="l" r="r" t="t"/>
              <a:pathLst>
                <a:path extrusionOk="0" h="4646" w="5132">
                  <a:moveTo>
                    <a:pt x="4151" y="1"/>
                  </a:moveTo>
                  <a:cubicBezTo>
                    <a:pt x="4143" y="1"/>
                    <a:pt x="4135" y="2"/>
                    <a:pt x="4126" y="3"/>
                  </a:cubicBezTo>
                  <a:cubicBezTo>
                    <a:pt x="4046" y="18"/>
                    <a:pt x="3993" y="94"/>
                    <a:pt x="4008" y="174"/>
                  </a:cubicBezTo>
                  <a:lnTo>
                    <a:pt x="4769" y="4288"/>
                  </a:lnTo>
                  <a:cubicBezTo>
                    <a:pt x="4143" y="4143"/>
                    <a:pt x="2181" y="3549"/>
                    <a:pt x="316" y="1464"/>
                  </a:cubicBezTo>
                  <a:cubicBezTo>
                    <a:pt x="284" y="1428"/>
                    <a:pt x="246" y="1413"/>
                    <a:pt x="210" y="1413"/>
                  </a:cubicBezTo>
                  <a:cubicBezTo>
                    <a:pt x="99" y="1413"/>
                    <a:pt x="1" y="1551"/>
                    <a:pt x="98" y="1660"/>
                  </a:cubicBezTo>
                  <a:cubicBezTo>
                    <a:pt x="2418" y="4254"/>
                    <a:pt x="4829" y="4605"/>
                    <a:pt x="4932" y="4618"/>
                  </a:cubicBezTo>
                  <a:lnTo>
                    <a:pt x="5131" y="4645"/>
                  </a:lnTo>
                  <a:lnTo>
                    <a:pt x="4295" y="121"/>
                  </a:lnTo>
                  <a:cubicBezTo>
                    <a:pt x="4284" y="49"/>
                    <a:pt x="4220" y="1"/>
                    <a:pt x="41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3"/>
            <p:cNvSpPr/>
            <p:nvPr/>
          </p:nvSpPr>
          <p:spPr>
            <a:xfrm>
              <a:off x="4949950" y="3044850"/>
              <a:ext cx="191550" cy="127325"/>
            </a:xfrm>
            <a:custGeom>
              <a:rect b="b" l="l" r="r" t="t"/>
              <a:pathLst>
                <a:path extrusionOk="0" h="5093" w="7662">
                  <a:moveTo>
                    <a:pt x="5871" y="1"/>
                  </a:moveTo>
                  <a:cubicBezTo>
                    <a:pt x="5856" y="1"/>
                    <a:pt x="5841" y="3"/>
                    <a:pt x="5826" y="8"/>
                  </a:cubicBezTo>
                  <a:cubicBezTo>
                    <a:pt x="5748" y="35"/>
                    <a:pt x="5708" y="116"/>
                    <a:pt x="5733" y="194"/>
                  </a:cubicBezTo>
                  <a:lnTo>
                    <a:pt x="7264" y="4796"/>
                  </a:lnTo>
                  <a:cubicBezTo>
                    <a:pt x="7227" y="4797"/>
                    <a:pt x="7183" y="4798"/>
                    <a:pt x="7135" y="4798"/>
                  </a:cubicBezTo>
                  <a:cubicBezTo>
                    <a:pt x="6214" y="4798"/>
                    <a:pt x="3397" y="4596"/>
                    <a:pt x="251" y="2391"/>
                  </a:cubicBezTo>
                  <a:cubicBezTo>
                    <a:pt x="225" y="2373"/>
                    <a:pt x="196" y="2365"/>
                    <a:pt x="167" y="2365"/>
                  </a:cubicBezTo>
                  <a:cubicBezTo>
                    <a:pt x="121" y="2365"/>
                    <a:pt x="76" y="2386"/>
                    <a:pt x="48" y="2427"/>
                  </a:cubicBezTo>
                  <a:cubicBezTo>
                    <a:pt x="0" y="2493"/>
                    <a:pt x="17" y="2585"/>
                    <a:pt x="84" y="2630"/>
                  </a:cubicBezTo>
                  <a:cubicBezTo>
                    <a:pt x="3272" y="4865"/>
                    <a:pt x="6073" y="5093"/>
                    <a:pt x="7084" y="5093"/>
                  </a:cubicBezTo>
                  <a:cubicBezTo>
                    <a:pt x="7316" y="5093"/>
                    <a:pt x="7453" y="5081"/>
                    <a:pt x="7479" y="5080"/>
                  </a:cubicBezTo>
                  <a:lnTo>
                    <a:pt x="7662" y="5061"/>
                  </a:lnTo>
                  <a:lnTo>
                    <a:pt x="6010" y="101"/>
                  </a:lnTo>
                  <a:cubicBezTo>
                    <a:pt x="5990" y="40"/>
                    <a:pt x="5932" y="1"/>
                    <a:pt x="58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>
              <a:off x="5003300" y="3091825"/>
              <a:ext cx="209550" cy="147950"/>
            </a:xfrm>
            <a:custGeom>
              <a:rect b="b" l="l" r="r" t="t"/>
              <a:pathLst>
                <a:path extrusionOk="0" h="5918" w="8382">
                  <a:moveTo>
                    <a:pt x="7311" y="1"/>
                  </a:moveTo>
                  <a:cubicBezTo>
                    <a:pt x="7303" y="1"/>
                    <a:pt x="7295" y="1"/>
                    <a:pt x="7287" y="3"/>
                  </a:cubicBezTo>
                  <a:cubicBezTo>
                    <a:pt x="7205" y="16"/>
                    <a:pt x="7150" y="94"/>
                    <a:pt x="7167" y="175"/>
                  </a:cubicBezTo>
                  <a:lnTo>
                    <a:pt x="8045" y="5561"/>
                  </a:lnTo>
                  <a:cubicBezTo>
                    <a:pt x="7845" y="5586"/>
                    <a:pt x="7444" y="5626"/>
                    <a:pt x="6897" y="5626"/>
                  </a:cubicBezTo>
                  <a:cubicBezTo>
                    <a:pt x="5395" y="5626"/>
                    <a:pt x="2800" y="5322"/>
                    <a:pt x="295" y="3565"/>
                  </a:cubicBezTo>
                  <a:cubicBezTo>
                    <a:pt x="266" y="3546"/>
                    <a:pt x="238" y="3538"/>
                    <a:pt x="212" y="3538"/>
                  </a:cubicBezTo>
                  <a:cubicBezTo>
                    <a:pt x="89" y="3538"/>
                    <a:pt x="1" y="3713"/>
                    <a:pt x="127" y="3805"/>
                  </a:cubicBezTo>
                  <a:cubicBezTo>
                    <a:pt x="2693" y="5604"/>
                    <a:pt x="5353" y="5918"/>
                    <a:pt x="6900" y="5918"/>
                  </a:cubicBezTo>
                  <a:cubicBezTo>
                    <a:pt x="7719" y="5918"/>
                    <a:pt x="8226" y="5830"/>
                    <a:pt x="8241" y="5827"/>
                  </a:cubicBezTo>
                  <a:lnTo>
                    <a:pt x="8382" y="5802"/>
                  </a:lnTo>
                  <a:lnTo>
                    <a:pt x="7456" y="128"/>
                  </a:lnTo>
                  <a:cubicBezTo>
                    <a:pt x="7446" y="54"/>
                    <a:pt x="7383" y="1"/>
                    <a:pt x="73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3"/>
            <p:cNvSpPr/>
            <p:nvPr/>
          </p:nvSpPr>
          <p:spPr>
            <a:xfrm>
              <a:off x="5095875" y="3193025"/>
              <a:ext cx="164400" cy="111350"/>
            </a:xfrm>
            <a:custGeom>
              <a:rect b="b" l="l" r="r" t="t"/>
              <a:pathLst>
                <a:path extrusionOk="0" h="4454" w="6576">
                  <a:moveTo>
                    <a:pt x="6063" y="1"/>
                  </a:moveTo>
                  <a:cubicBezTo>
                    <a:pt x="6051" y="1"/>
                    <a:pt x="6038" y="2"/>
                    <a:pt x="6026" y="6"/>
                  </a:cubicBezTo>
                  <a:cubicBezTo>
                    <a:pt x="5946" y="27"/>
                    <a:pt x="5899" y="110"/>
                    <a:pt x="5923" y="190"/>
                  </a:cubicBezTo>
                  <a:cubicBezTo>
                    <a:pt x="5925" y="203"/>
                    <a:pt x="6271" y="1551"/>
                    <a:pt x="6165" y="3570"/>
                  </a:cubicBezTo>
                  <a:cubicBezTo>
                    <a:pt x="5928" y="3703"/>
                    <a:pt x="5015" y="4154"/>
                    <a:pt x="3542" y="4154"/>
                  </a:cubicBezTo>
                  <a:cubicBezTo>
                    <a:pt x="2637" y="4154"/>
                    <a:pt x="1520" y="3984"/>
                    <a:pt x="219" y="3466"/>
                  </a:cubicBezTo>
                  <a:cubicBezTo>
                    <a:pt x="201" y="3459"/>
                    <a:pt x="183" y="3455"/>
                    <a:pt x="165" y="3455"/>
                  </a:cubicBezTo>
                  <a:cubicBezTo>
                    <a:pt x="107" y="3455"/>
                    <a:pt x="52" y="3490"/>
                    <a:pt x="29" y="3548"/>
                  </a:cubicBezTo>
                  <a:cubicBezTo>
                    <a:pt x="0" y="3622"/>
                    <a:pt x="37" y="3707"/>
                    <a:pt x="111" y="3738"/>
                  </a:cubicBezTo>
                  <a:cubicBezTo>
                    <a:pt x="1465" y="4275"/>
                    <a:pt x="2621" y="4454"/>
                    <a:pt x="3559" y="4454"/>
                  </a:cubicBezTo>
                  <a:cubicBezTo>
                    <a:pt x="5332" y="4454"/>
                    <a:pt x="6326" y="3819"/>
                    <a:pt x="6387" y="3779"/>
                  </a:cubicBezTo>
                  <a:lnTo>
                    <a:pt x="6450" y="3738"/>
                  </a:lnTo>
                  <a:lnTo>
                    <a:pt x="6453" y="3665"/>
                  </a:lnTo>
                  <a:cubicBezTo>
                    <a:pt x="6575" y="1556"/>
                    <a:pt x="6222" y="173"/>
                    <a:pt x="6206" y="116"/>
                  </a:cubicBezTo>
                  <a:cubicBezTo>
                    <a:pt x="6190" y="47"/>
                    <a:pt x="6130" y="1"/>
                    <a:pt x="60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3"/>
          <p:cNvGrpSpPr/>
          <p:nvPr/>
        </p:nvGrpSpPr>
        <p:grpSpPr>
          <a:xfrm flipH="1" rot="317026">
            <a:off x="446733" y="3951009"/>
            <a:ext cx="2215249" cy="1900313"/>
            <a:chOff x="4770475" y="2910125"/>
            <a:chExt cx="548975" cy="470975"/>
          </a:xfrm>
        </p:grpSpPr>
        <p:sp>
          <p:nvSpPr>
            <p:cNvPr id="23" name="Google Shape;23;p3"/>
            <p:cNvSpPr/>
            <p:nvPr/>
          </p:nvSpPr>
          <p:spPr>
            <a:xfrm>
              <a:off x="4770475" y="2910125"/>
              <a:ext cx="544425" cy="467275"/>
            </a:xfrm>
            <a:custGeom>
              <a:rect b="b" l="l" r="r" t="t"/>
              <a:pathLst>
                <a:path extrusionOk="0" h="18691" w="21777">
                  <a:moveTo>
                    <a:pt x="6408" y="1"/>
                  </a:moveTo>
                  <a:cubicBezTo>
                    <a:pt x="6407" y="1"/>
                    <a:pt x="1" y="16224"/>
                    <a:pt x="21776" y="18691"/>
                  </a:cubicBezTo>
                  <a:cubicBezTo>
                    <a:pt x="21776" y="18691"/>
                    <a:pt x="21505" y="7964"/>
                    <a:pt x="16038" y="5163"/>
                  </a:cubicBezTo>
                  <a:cubicBezTo>
                    <a:pt x="10571" y="2364"/>
                    <a:pt x="6408" y="1"/>
                    <a:pt x="64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>
              <a:off x="4957150" y="2968125"/>
              <a:ext cx="362300" cy="412975"/>
            </a:xfrm>
            <a:custGeom>
              <a:rect b="b" l="l" r="r" t="t"/>
              <a:pathLst>
                <a:path extrusionOk="0" h="16519" w="14492">
                  <a:moveTo>
                    <a:pt x="169" y="1"/>
                  </a:moveTo>
                  <a:cubicBezTo>
                    <a:pt x="147" y="1"/>
                    <a:pt x="123" y="6"/>
                    <a:pt x="102" y="18"/>
                  </a:cubicBezTo>
                  <a:cubicBezTo>
                    <a:pt x="29" y="54"/>
                    <a:pt x="1" y="143"/>
                    <a:pt x="37" y="215"/>
                  </a:cubicBezTo>
                  <a:cubicBezTo>
                    <a:pt x="62" y="261"/>
                    <a:pt x="2445" y="4825"/>
                    <a:pt x="6980" y="8150"/>
                  </a:cubicBezTo>
                  <a:cubicBezTo>
                    <a:pt x="11459" y="11432"/>
                    <a:pt x="14153" y="16390"/>
                    <a:pt x="14180" y="16441"/>
                  </a:cubicBezTo>
                  <a:cubicBezTo>
                    <a:pt x="14205" y="16488"/>
                    <a:pt x="14254" y="16517"/>
                    <a:pt x="14309" y="16517"/>
                  </a:cubicBezTo>
                  <a:lnTo>
                    <a:pt x="14309" y="16519"/>
                  </a:lnTo>
                  <a:cubicBezTo>
                    <a:pt x="14419" y="16519"/>
                    <a:pt x="14492" y="16399"/>
                    <a:pt x="14438" y="16302"/>
                  </a:cubicBezTo>
                  <a:cubicBezTo>
                    <a:pt x="14412" y="16251"/>
                    <a:pt x="11689" y="11238"/>
                    <a:pt x="7153" y="7915"/>
                  </a:cubicBezTo>
                  <a:cubicBezTo>
                    <a:pt x="2676" y="4633"/>
                    <a:pt x="322" y="126"/>
                    <a:pt x="299" y="80"/>
                  </a:cubicBezTo>
                  <a:cubicBezTo>
                    <a:pt x="273" y="30"/>
                    <a:pt x="222" y="1"/>
                    <a:pt x="1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>
              <a:off x="4919050" y="2973625"/>
              <a:ext cx="128300" cy="116150"/>
            </a:xfrm>
            <a:custGeom>
              <a:rect b="b" l="l" r="r" t="t"/>
              <a:pathLst>
                <a:path extrusionOk="0" h="4646" w="5132">
                  <a:moveTo>
                    <a:pt x="4151" y="1"/>
                  </a:moveTo>
                  <a:cubicBezTo>
                    <a:pt x="4143" y="1"/>
                    <a:pt x="4135" y="2"/>
                    <a:pt x="4126" y="3"/>
                  </a:cubicBezTo>
                  <a:cubicBezTo>
                    <a:pt x="4046" y="18"/>
                    <a:pt x="3993" y="94"/>
                    <a:pt x="4008" y="174"/>
                  </a:cubicBezTo>
                  <a:lnTo>
                    <a:pt x="4769" y="4288"/>
                  </a:lnTo>
                  <a:cubicBezTo>
                    <a:pt x="4143" y="4143"/>
                    <a:pt x="2181" y="3549"/>
                    <a:pt x="316" y="1464"/>
                  </a:cubicBezTo>
                  <a:cubicBezTo>
                    <a:pt x="284" y="1428"/>
                    <a:pt x="246" y="1413"/>
                    <a:pt x="210" y="1413"/>
                  </a:cubicBezTo>
                  <a:cubicBezTo>
                    <a:pt x="99" y="1413"/>
                    <a:pt x="1" y="1551"/>
                    <a:pt x="98" y="1660"/>
                  </a:cubicBezTo>
                  <a:cubicBezTo>
                    <a:pt x="2418" y="4254"/>
                    <a:pt x="4829" y="4605"/>
                    <a:pt x="4932" y="4618"/>
                  </a:cubicBezTo>
                  <a:lnTo>
                    <a:pt x="5131" y="4645"/>
                  </a:lnTo>
                  <a:lnTo>
                    <a:pt x="4295" y="121"/>
                  </a:lnTo>
                  <a:cubicBezTo>
                    <a:pt x="4284" y="49"/>
                    <a:pt x="4220" y="1"/>
                    <a:pt x="41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>
              <a:off x="4949950" y="3044850"/>
              <a:ext cx="191550" cy="127325"/>
            </a:xfrm>
            <a:custGeom>
              <a:rect b="b" l="l" r="r" t="t"/>
              <a:pathLst>
                <a:path extrusionOk="0" h="5093" w="7662">
                  <a:moveTo>
                    <a:pt x="5871" y="1"/>
                  </a:moveTo>
                  <a:cubicBezTo>
                    <a:pt x="5856" y="1"/>
                    <a:pt x="5841" y="3"/>
                    <a:pt x="5826" y="8"/>
                  </a:cubicBezTo>
                  <a:cubicBezTo>
                    <a:pt x="5748" y="35"/>
                    <a:pt x="5708" y="116"/>
                    <a:pt x="5733" y="194"/>
                  </a:cubicBezTo>
                  <a:lnTo>
                    <a:pt x="7264" y="4796"/>
                  </a:lnTo>
                  <a:cubicBezTo>
                    <a:pt x="7227" y="4797"/>
                    <a:pt x="7183" y="4798"/>
                    <a:pt x="7135" y="4798"/>
                  </a:cubicBezTo>
                  <a:cubicBezTo>
                    <a:pt x="6214" y="4798"/>
                    <a:pt x="3397" y="4596"/>
                    <a:pt x="251" y="2391"/>
                  </a:cubicBezTo>
                  <a:cubicBezTo>
                    <a:pt x="225" y="2373"/>
                    <a:pt x="196" y="2365"/>
                    <a:pt x="167" y="2365"/>
                  </a:cubicBezTo>
                  <a:cubicBezTo>
                    <a:pt x="121" y="2365"/>
                    <a:pt x="76" y="2386"/>
                    <a:pt x="48" y="2427"/>
                  </a:cubicBezTo>
                  <a:cubicBezTo>
                    <a:pt x="0" y="2493"/>
                    <a:pt x="17" y="2585"/>
                    <a:pt x="84" y="2630"/>
                  </a:cubicBezTo>
                  <a:cubicBezTo>
                    <a:pt x="3272" y="4865"/>
                    <a:pt x="6073" y="5093"/>
                    <a:pt x="7084" y="5093"/>
                  </a:cubicBezTo>
                  <a:cubicBezTo>
                    <a:pt x="7316" y="5093"/>
                    <a:pt x="7453" y="5081"/>
                    <a:pt x="7479" y="5080"/>
                  </a:cubicBezTo>
                  <a:lnTo>
                    <a:pt x="7662" y="5061"/>
                  </a:lnTo>
                  <a:lnTo>
                    <a:pt x="6010" y="101"/>
                  </a:lnTo>
                  <a:cubicBezTo>
                    <a:pt x="5990" y="40"/>
                    <a:pt x="5932" y="1"/>
                    <a:pt x="58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>
              <a:off x="5003300" y="3091825"/>
              <a:ext cx="209550" cy="147950"/>
            </a:xfrm>
            <a:custGeom>
              <a:rect b="b" l="l" r="r" t="t"/>
              <a:pathLst>
                <a:path extrusionOk="0" h="5918" w="8382">
                  <a:moveTo>
                    <a:pt x="7311" y="1"/>
                  </a:moveTo>
                  <a:cubicBezTo>
                    <a:pt x="7303" y="1"/>
                    <a:pt x="7295" y="1"/>
                    <a:pt x="7287" y="3"/>
                  </a:cubicBezTo>
                  <a:cubicBezTo>
                    <a:pt x="7205" y="16"/>
                    <a:pt x="7150" y="94"/>
                    <a:pt x="7167" y="175"/>
                  </a:cubicBezTo>
                  <a:lnTo>
                    <a:pt x="8045" y="5561"/>
                  </a:lnTo>
                  <a:cubicBezTo>
                    <a:pt x="7845" y="5586"/>
                    <a:pt x="7444" y="5626"/>
                    <a:pt x="6897" y="5626"/>
                  </a:cubicBezTo>
                  <a:cubicBezTo>
                    <a:pt x="5395" y="5626"/>
                    <a:pt x="2800" y="5322"/>
                    <a:pt x="295" y="3565"/>
                  </a:cubicBezTo>
                  <a:cubicBezTo>
                    <a:pt x="266" y="3546"/>
                    <a:pt x="238" y="3538"/>
                    <a:pt x="212" y="3538"/>
                  </a:cubicBezTo>
                  <a:cubicBezTo>
                    <a:pt x="89" y="3538"/>
                    <a:pt x="1" y="3713"/>
                    <a:pt x="127" y="3805"/>
                  </a:cubicBezTo>
                  <a:cubicBezTo>
                    <a:pt x="2693" y="5604"/>
                    <a:pt x="5353" y="5918"/>
                    <a:pt x="6900" y="5918"/>
                  </a:cubicBezTo>
                  <a:cubicBezTo>
                    <a:pt x="7719" y="5918"/>
                    <a:pt x="8226" y="5830"/>
                    <a:pt x="8241" y="5827"/>
                  </a:cubicBezTo>
                  <a:lnTo>
                    <a:pt x="8382" y="5802"/>
                  </a:lnTo>
                  <a:lnTo>
                    <a:pt x="7456" y="128"/>
                  </a:lnTo>
                  <a:cubicBezTo>
                    <a:pt x="7446" y="54"/>
                    <a:pt x="7383" y="1"/>
                    <a:pt x="73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>
              <a:off x="5095875" y="3193025"/>
              <a:ext cx="164400" cy="111350"/>
            </a:xfrm>
            <a:custGeom>
              <a:rect b="b" l="l" r="r" t="t"/>
              <a:pathLst>
                <a:path extrusionOk="0" h="4454" w="6576">
                  <a:moveTo>
                    <a:pt x="6063" y="1"/>
                  </a:moveTo>
                  <a:cubicBezTo>
                    <a:pt x="6051" y="1"/>
                    <a:pt x="6038" y="2"/>
                    <a:pt x="6026" y="6"/>
                  </a:cubicBezTo>
                  <a:cubicBezTo>
                    <a:pt x="5946" y="27"/>
                    <a:pt x="5899" y="110"/>
                    <a:pt x="5923" y="190"/>
                  </a:cubicBezTo>
                  <a:cubicBezTo>
                    <a:pt x="5925" y="203"/>
                    <a:pt x="6271" y="1551"/>
                    <a:pt x="6165" y="3570"/>
                  </a:cubicBezTo>
                  <a:cubicBezTo>
                    <a:pt x="5928" y="3703"/>
                    <a:pt x="5015" y="4154"/>
                    <a:pt x="3542" y="4154"/>
                  </a:cubicBezTo>
                  <a:cubicBezTo>
                    <a:pt x="2637" y="4154"/>
                    <a:pt x="1520" y="3984"/>
                    <a:pt x="219" y="3466"/>
                  </a:cubicBezTo>
                  <a:cubicBezTo>
                    <a:pt x="201" y="3459"/>
                    <a:pt x="183" y="3455"/>
                    <a:pt x="165" y="3455"/>
                  </a:cubicBezTo>
                  <a:cubicBezTo>
                    <a:pt x="107" y="3455"/>
                    <a:pt x="52" y="3490"/>
                    <a:pt x="29" y="3548"/>
                  </a:cubicBezTo>
                  <a:cubicBezTo>
                    <a:pt x="0" y="3622"/>
                    <a:pt x="37" y="3707"/>
                    <a:pt x="111" y="3738"/>
                  </a:cubicBezTo>
                  <a:cubicBezTo>
                    <a:pt x="1465" y="4275"/>
                    <a:pt x="2621" y="4454"/>
                    <a:pt x="3559" y="4454"/>
                  </a:cubicBezTo>
                  <a:cubicBezTo>
                    <a:pt x="5332" y="4454"/>
                    <a:pt x="6326" y="3819"/>
                    <a:pt x="6387" y="3779"/>
                  </a:cubicBezTo>
                  <a:lnTo>
                    <a:pt x="6450" y="3738"/>
                  </a:lnTo>
                  <a:lnTo>
                    <a:pt x="6453" y="3665"/>
                  </a:lnTo>
                  <a:cubicBezTo>
                    <a:pt x="6575" y="1556"/>
                    <a:pt x="6222" y="173"/>
                    <a:pt x="6206" y="116"/>
                  </a:cubicBezTo>
                  <a:cubicBezTo>
                    <a:pt x="6190" y="47"/>
                    <a:pt x="6130" y="1"/>
                    <a:pt x="60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" name="Google Shape;29;p3"/>
          <p:cNvGrpSpPr/>
          <p:nvPr/>
        </p:nvGrpSpPr>
        <p:grpSpPr>
          <a:xfrm flipH="1" rot="10799915">
            <a:off x="4399167" y="-970806"/>
            <a:ext cx="2215224" cy="1900337"/>
            <a:chOff x="4770475" y="2910125"/>
            <a:chExt cx="548975" cy="470975"/>
          </a:xfrm>
        </p:grpSpPr>
        <p:sp>
          <p:nvSpPr>
            <p:cNvPr id="30" name="Google Shape;30;p3"/>
            <p:cNvSpPr/>
            <p:nvPr/>
          </p:nvSpPr>
          <p:spPr>
            <a:xfrm>
              <a:off x="4770475" y="2910125"/>
              <a:ext cx="544425" cy="467275"/>
            </a:xfrm>
            <a:custGeom>
              <a:rect b="b" l="l" r="r" t="t"/>
              <a:pathLst>
                <a:path extrusionOk="0" h="18691" w="21777">
                  <a:moveTo>
                    <a:pt x="6408" y="1"/>
                  </a:moveTo>
                  <a:cubicBezTo>
                    <a:pt x="6407" y="1"/>
                    <a:pt x="1" y="16224"/>
                    <a:pt x="21776" y="18691"/>
                  </a:cubicBezTo>
                  <a:cubicBezTo>
                    <a:pt x="21776" y="18691"/>
                    <a:pt x="21505" y="7964"/>
                    <a:pt x="16038" y="5163"/>
                  </a:cubicBezTo>
                  <a:cubicBezTo>
                    <a:pt x="10571" y="2364"/>
                    <a:pt x="6408" y="1"/>
                    <a:pt x="64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>
              <a:off x="4957150" y="2968125"/>
              <a:ext cx="362300" cy="412975"/>
            </a:xfrm>
            <a:custGeom>
              <a:rect b="b" l="l" r="r" t="t"/>
              <a:pathLst>
                <a:path extrusionOk="0" h="16519" w="14492">
                  <a:moveTo>
                    <a:pt x="169" y="1"/>
                  </a:moveTo>
                  <a:cubicBezTo>
                    <a:pt x="147" y="1"/>
                    <a:pt x="123" y="6"/>
                    <a:pt x="102" y="18"/>
                  </a:cubicBezTo>
                  <a:cubicBezTo>
                    <a:pt x="29" y="54"/>
                    <a:pt x="1" y="143"/>
                    <a:pt x="37" y="215"/>
                  </a:cubicBezTo>
                  <a:cubicBezTo>
                    <a:pt x="62" y="261"/>
                    <a:pt x="2445" y="4825"/>
                    <a:pt x="6980" y="8150"/>
                  </a:cubicBezTo>
                  <a:cubicBezTo>
                    <a:pt x="11459" y="11432"/>
                    <a:pt x="14153" y="16390"/>
                    <a:pt x="14180" y="16441"/>
                  </a:cubicBezTo>
                  <a:cubicBezTo>
                    <a:pt x="14205" y="16488"/>
                    <a:pt x="14254" y="16517"/>
                    <a:pt x="14309" y="16517"/>
                  </a:cubicBezTo>
                  <a:lnTo>
                    <a:pt x="14309" y="16519"/>
                  </a:lnTo>
                  <a:cubicBezTo>
                    <a:pt x="14419" y="16519"/>
                    <a:pt x="14492" y="16399"/>
                    <a:pt x="14438" y="16302"/>
                  </a:cubicBezTo>
                  <a:cubicBezTo>
                    <a:pt x="14412" y="16251"/>
                    <a:pt x="11689" y="11238"/>
                    <a:pt x="7153" y="7915"/>
                  </a:cubicBezTo>
                  <a:cubicBezTo>
                    <a:pt x="2676" y="4633"/>
                    <a:pt x="322" y="126"/>
                    <a:pt x="299" y="80"/>
                  </a:cubicBezTo>
                  <a:cubicBezTo>
                    <a:pt x="273" y="30"/>
                    <a:pt x="222" y="1"/>
                    <a:pt x="1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4919050" y="2973625"/>
              <a:ext cx="128300" cy="116150"/>
            </a:xfrm>
            <a:custGeom>
              <a:rect b="b" l="l" r="r" t="t"/>
              <a:pathLst>
                <a:path extrusionOk="0" h="4646" w="5132">
                  <a:moveTo>
                    <a:pt x="4151" y="1"/>
                  </a:moveTo>
                  <a:cubicBezTo>
                    <a:pt x="4143" y="1"/>
                    <a:pt x="4135" y="2"/>
                    <a:pt x="4126" y="3"/>
                  </a:cubicBezTo>
                  <a:cubicBezTo>
                    <a:pt x="4046" y="18"/>
                    <a:pt x="3993" y="94"/>
                    <a:pt x="4008" y="174"/>
                  </a:cubicBezTo>
                  <a:lnTo>
                    <a:pt x="4769" y="4288"/>
                  </a:lnTo>
                  <a:cubicBezTo>
                    <a:pt x="4143" y="4143"/>
                    <a:pt x="2181" y="3549"/>
                    <a:pt x="316" y="1464"/>
                  </a:cubicBezTo>
                  <a:cubicBezTo>
                    <a:pt x="284" y="1428"/>
                    <a:pt x="246" y="1413"/>
                    <a:pt x="210" y="1413"/>
                  </a:cubicBezTo>
                  <a:cubicBezTo>
                    <a:pt x="99" y="1413"/>
                    <a:pt x="1" y="1551"/>
                    <a:pt x="98" y="1660"/>
                  </a:cubicBezTo>
                  <a:cubicBezTo>
                    <a:pt x="2418" y="4254"/>
                    <a:pt x="4829" y="4605"/>
                    <a:pt x="4932" y="4618"/>
                  </a:cubicBezTo>
                  <a:lnTo>
                    <a:pt x="5131" y="4645"/>
                  </a:lnTo>
                  <a:lnTo>
                    <a:pt x="4295" y="121"/>
                  </a:lnTo>
                  <a:cubicBezTo>
                    <a:pt x="4284" y="49"/>
                    <a:pt x="4220" y="1"/>
                    <a:pt x="41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4949950" y="3044850"/>
              <a:ext cx="191550" cy="127325"/>
            </a:xfrm>
            <a:custGeom>
              <a:rect b="b" l="l" r="r" t="t"/>
              <a:pathLst>
                <a:path extrusionOk="0" h="5093" w="7662">
                  <a:moveTo>
                    <a:pt x="5871" y="1"/>
                  </a:moveTo>
                  <a:cubicBezTo>
                    <a:pt x="5856" y="1"/>
                    <a:pt x="5841" y="3"/>
                    <a:pt x="5826" y="8"/>
                  </a:cubicBezTo>
                  <a:cubicBezTo>
                    <a:pt x="5748" y="35"/>
                    <a:pt x="5708" y="116"/>
                    <a:pt x="5733" y="194"/>
                  </a:cubicBezTo>
                  <a:lnTo>
                    <a:pt x="7264" y="4796"/>
                  </a:lnTo>
                  <a:cubicBezTo>
                    <a:pt x="7227" y="4797"/>
                    <a:pt x="7183" y="4798"/>
                    <a:pt x="7135" y="4798"/>
                  </a:cubicBezTo>
                  <a:cubicBezTo>
                    <a:pt x="6214" y="4798"/>
                    <a:pt x="3397" y="4596"/>
                    <a:pt x="251" y="2391"/>
                  </a:cubicBezTo>
                  <a:cubicBezTo>
                    <a:pt x="225" y="2373"/>
                    <a:pt x="196" y="2365"/>
                    <a:pt x="167" y="2365"/>
                  </a:cubicBezTo>
                  <a:cubicBezTo>
                    <a:pt x="121" y="2365"/>
                    <a:pt x="76" y="2386"/>
                    <a:pt x="48" y="2427"/>
                  </a:cubicBezTo>
                  <a:cubicBezTo>
                    <a:pt x="0" y="2493"/>
                    <a:pt x="17" y="2585"/>
                    <a:pt x="84" y="2630"/>
                  </a:cubicBezTo>
                  <a:cubicBezTo>
                    <a:pt x="3272" y="4865"/>
                    <a:pt x="6073" y="5093"/>
                    <a:pt x="7084" y="5093"/>
                  </a:cubicBezTo>
                  <a:cubicBezTo>
                    <a:pt x="7316" y="5093"/>
                    <a:pt x="7453" y="5081"/>
                    <a:pt x="7479" y="5080"/>
                  </a:cubicBezTo>
                  <a:lnTo>
                    <a:pt x="7662" y="5061"/>
                  </a:lnTo>
                  <a:lnTo>
                    <a:pt x="6010" y="101"/>
                  </a:lnTo>
                  <a:cubicBezTo>
                    <a:pt x="5990" y="40"/>
                    <a:pt x="5932" y="1"/>
                    <a:pt x="58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>
              <a:off x="5003300" y="3091825"/>
              <a:ext cx="209550" cy="147950"/>
            </a:xfrm>
            <a:custGeom>
              <a:rect b="b" l="l" r="r" t="t"/>
              <a:pathLst>
                <a:path extrusionOk="0" h="5918" w="8382">
                  <a:moveTo>
                    <a:pt x="7311" y="1"/>
                  </a:moveTo>
                  <a:cubicBezTo>
                    <a:pt x="7303" y="1"/>
                    <a:pt x="7295" y="1"/>
                    <a:pt x="7287" y="3"/>
                  </a:cubicBezTo>
                  <a:cubicBezTo>
                    <a:pt x="7205" y="16"/>
                    <a:pt x="7150" y="94"/>
                    <a:pt x="7167" y="175"/>
                  </a:cubicBezTo>
                  <a:lnTo>
                    <a:pt x="8045" y="5561"/>
                  </a:lnTo>
                  <a:cubicBezTo>
                    <a:pt x="7845" y="5586"/>
                    <a:pt x="7444" y="5626"/>
                    <a:pt x="6897" y="5626"/>
                  </a:cubicBezTo>
                  <a:cubicBezTo>
                    <a:pt x="5395" y="5626"/>
                    <a:pt x="2800" y="5322"/>
                    <a:pt x="295" y="3565"/>
                  </a:cubicBezTo>
                  <a:cubicBezTo>
                    <a:pt x="266" y="3546"/>
                    <a:pt x="238" y="3538"/>
                    <a:pt x="212" y="3538"/>
                  </a:cubicBezTo>
                  <a:cubicBezTo>
                    <a:pt x="89" y="3538"/>
                    <a:pt x="1" y="3713"/>
                    <a:pt x="127" y="3805"/>
                  </a:cubicBezTo>
                  <a:cubicBezTo>
                    <a:pt x="2693" y="5604"/>
                    <a:pt x="5353" y="5918"/>
                    <a:pt x="6900" y="5918"/>
                  </a:cubicBezTo>
                  <a:cubicBezTo>
                    <a:pt x="7719" y="5918"/>
                    <a:pt x="8226" y="5830"/>
                    <a:pt x="8241" y="5827"/>
                  </a:cubicBezTo>
                  <a:lnTo>
                    <a:pt x="8382" y="5802"/>
                  </a:lnTo>
                  <a:lnTo>
                    <a:pt x="7456" y="128"/>
                  </a:lnTo>
                  <a:cubicBezTo>
                    <a:pt x="7446" y="54"/>
                    <a:pt x="7383" y="1"/>
                    <a:pt x="73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>
              <a:off x="5095875" y="3193025"/>
              <a:ext cx="164400" cy="111350"/>
            </a:xfrm>
            <a:custGeom>
              <a:rect b="b" l="l" r="r" t="t"/>
              <a:pathLst>
                <a:path extrusionOk="0" h="4454" w="6576">
                  <a:moveTo>
                    <a:pt x="6063" y="1"/>
                  </a:moveTo>
                  <a:cubicBezTo>
                    <a:pt x="6051" y="1"/>
                    <a:pt x="6038" y="2"/>
                    <a:pt x="6026" y="6"/>
                  </a:cubicBezTo>
                  <a:cubicBezTo>
                    <a:pt x="5946" y="27"/>
                    <a:pt x="5899" y="110"/>
                    <a:pt x="5923" y="190"/>
                  </a:cubicBezTo>
                  <a:cubicBezTo>
                    <a:pt x="5925" y="203"/>
                    <a:pt x="6271" y="1551"/>
                    <a:pt x="6165" y="3570"/>
                  </a:cubicBezTo>
                  <a:cubicBezTo>
                    <a:pt x="5928" y="3703"/>
                    <a:pt x="5015" y="4154"/>
                    <a:pt x="3542" y="4154"/>
                  </a:cubicBezTo>
                  <a:cubicBezTo>
                    <a:pt x="2637" y="4154"/>
                    <a:pt x="1520" y="3984"/>
                    <a:pt x="219" y="3466"/>
                  </a:cubicBezTo>
                  <a:cubicBezTo>
                    <a:pt x="201" y="3459"/>
                    <a:pt x="183" y="3455"/>
                    <a:pt x="165" y="3455"/>
                  </a:cubicBezTo>
                  <a:cubicBezTo>
                    <a:pt x="107" y="3455"/>
                    <a:pt x="52" y="3490"/>
                    <a:pt x="29" y="3548"/>
                  </a:cubicBezTo>
                  <a:cubicBezTo>
                    <a:pt x="0" y="3622"/>
                    <a:pt x="37" y="3707"/>
                    <a:pt x="111" y="3738"/>
                  </a:cubicBezTo>
                  <a:cubicBezTo>
                    <a:pt x="1465" y="4275"/>
                    <a:pt x="2621" y="4454"/>
                    <a:pt x="3559" y="4454"/>
                  </a:cubicBezTo>
                  <a:cubicBezTo>
                    <a:pt x="5332" y="4454"/>
                    <a:pt x="6326" y="3819"/>
                    <a:pt x="6387" y="3779"/>
                  </a:cubicBezTo>
                  <a:lnTo>
                    <a:pt x="6450" y="3738"/>
                  </a:lnTo>
                  <a:lnTo>
                    <a:pt x="6453" y="3665"/>
                  </a:lnTo>
                  <a:cubicBezTo>
                    <a:pt x="6575" y="1556"/>
                    <a:pt x="6222" y="173"/>
                    <a:pt x="6206" y="116"/>
                  </a:cubicBezTo>
                  <a:cubicBezTo>
                    <a:pt x="6190" y="47"/>
                    <a:pt x="6130" y="1"/>
                    <a:pt x="60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_1">
    <p:spTree>
      <p:nvGrpSpPr>
        <p:cNvPr id="955" name="Shape 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6" name="Google Shape;956;p21"/>
          <p:cNvGrpSpPr/>
          <p:nvPr/>
        </p:nvGrpSpPr>
        <p:grpSpPr>
          <a:xfrm rot="7345743">
            <a:off x="-859289" y="3389154"/>
            <a:ext cx="2089413" cy="1792478"/>
            <a:chOff x="4770475" y="2910125"/>
            <a:chExt cx="548975" cy="470975"/>
          </a:xfrm>
        </p:grpSpPr>
        <p:sp>
          <p:nvSpPr>
            <p:cNvPr id="957" name="Google Shape;957;p21"/>
            <p:cNvSpPr/>
            <p:nvPr/>
          </p:nvSpPr>
          <p:spPr>
            <a:xfrm>
              <a:off x="4770475" y="2910125"/>
              <a:ext cx="544425" cy="467275"/>
            </a:xfrm>
            <a:custGeom>
              <a:rect b="b" l="l" r="r" t="t"/>
              <a:pathLst>
                <a:path extrusionOk="0" h="18691" w="21777">
                  <a:moveTo>
                    <a:pt x="6408" y="1"/>
                  </a:moveTo>
                  <a:cubicBezTo>
                    <a:pt x="6407" y="1"/>
                    <a:pt x="1" y="16224"/>
                    <a:pt x="21776" y="18691"/>
                  </a:cubicBezTo>
                  <a:cubicBezTo>
                    <a:pt x="21776" y="18691"/>
                    <a:pt x="21505" y="7964"/>
                    <a:pt x="16038" y="5163"/>
                  </a:cubicBezTo>
                  <a:cubicBezTo>
                    <a:pt x="10571" y="2364"/>
                    <a:pt x="6408" y="1"/>
                    <a:pt x="64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21"/>
            <p:cNvSpPr/>
            <p:nvPr/>
          </p:nvSpPr>
          <p:spPr>
            <a:xfrm>
              <a:off x="4957150" y="2968125"/>
              <a:ext cx="362300" cy="412975"/>
            </a:xfrm>
            <a:custGeom>
              <a:rect b="b" l="l" r="r" t="t"/>
              <a:pathLst>
                <a:path extrusionOk="0" h="16519" w="14492">
                  <a:moveTo>
                    <a:pt x="169" y="1"/>
                  </a:moveTo>
                  <a:cubicBezTo>
                    <a:pt x="147" y="1"/>
                    <a:pt x="123" y="6"/>
                    <a:pt x="102" y="18"/>
                  </a:cubicBezTo>
                  <a:cubicBezTo>
                    <a:pt x="29" y="54"/>
                    <a:pt x="1" y="143"/>
                    <a:pt x="37" y="215"/>
                  </a:cubicBezTo>
                  <a:cubicBezTo>
                    <a:pt x="62" y="261"/>
                    <a:pt x="2445" y="4825"/>
                    <a:pt x="6980" y="8150"/>
                  </a:cubicBezTo>
                  <a:cubicBezTo>
                    <a:pt x="11459" y="11432"/>
                    <a:pt x="14153" y="16390"/>
                    <a:pt x="14180" y="16441"/>
                  </a:cubicBezTo>
                  <a:cubicBezTo>
                    <a:pt x="14205" y="16488"/>
                    <a:pt x="14254" y="16517"/>
                    <a:pt x="14309" y="16517"/>
                  </a:cubicBezTo>
                  <a:lnTo>
                    <a:pt x="14309" y="16519"/>
                  </a:lnTo>
                  <a:cubicBezTo>
                    <a:pt x="14419" y="16519"/>
                    <a:pt x="14492" y="16399"/>
                    <a:pt x="14438" y="16302"/>
                  </a:cubicBezTo>
                  <a:cubicBezTo>
                    <a:pt x="14412" y="16251"/>
                    <a:pt x="11689" y="11238"/>
                    <a:pt x="7153" y="7915"/>
                  </a:cubicBezTo>
                  <a:cubicBezTo>
                    <a:pt x="2676" y="4633"/>
                    <a:pt x="322" y="126"/>
                    <a:pt x="299" y="80"/>
                  </a:cubicBezTo>
                  <a:cubicBezTo>
                    <a:pt x="273" y="30"/>
                    <a:pt x="222" y="1"/>
                    <a:pt x="1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21"/>
            <p:cNvSpPr/>
            <p:nvPr/>
          </p:nvSpPr>
          <p:spPr>
            <a:xfrm>
              <a:off x="4919050" y="2973625"/>
              <a:ext cx="128300" cy="116150"/>
            </a:xfrm>
            <a:custGeom>
              <a:rect b="b" l="l" r="r" t="t"/>
              <a:pathLst>
                <a:path extrusionOk="0" h="4646" w="5132">
                  <a:moveTo>
                    <a:pt x="4151" y="1"/>
                  </a:moveTo>
                  <a:cubicBezTo>
                    <a:pt x="4143" y="1"/>
                    <a:pt x="4135" y="2"/>
                    <a:pt x="4126" y="3"/>
                  </a:cubicBezTo>
                  <a:cubicBezTo>
                    <a:pt x="4046" y="18"/>
                    <a:pt x="3993" y="94"/>
                    <a:pt x="4008" y="174"/>
                  </a:cubicBezTo>
                  <a:lnTo>
                    <a:pt x="4769" y="4288"/>
                  </a:lnTo>
                  <a:cubicBezTo>
                    <a:pt x="4143" y="4143"/>
                    <a:pt x="2181" y="3549"/>
                    <a:pt x="316" y="1464"/>
                  </a:cubicBezTo>
                  <a:cubicBezTo>
                    <a:pt x="284" y="1428"/>
                    <a:pt x="246" y="1413"/>
                    <a:pt x="210" y="1413"/>
                  </a:cubicBezTo>
                  <a:cubicBezTo>
                    <a:pt x="99" y="1413"/>
                    <a:pt x="1" y="1551"/>
                    <a:pt x="98" y="1660"/>
                  </a:cubicBezTo>
                  <a:cubicBezTo>
                    <a:pt x="2418" y="4254"/>
                    <a:pt x="4829" y="4605"/>
                    <a:pt x="4932" y="4618"/>
                  </a:cubicBezTo>
                  <a:lnTo>
                    <a:pt x="5131" y="4645"/>
                  </a:lnTo>
                  <a:lnTo>
                    <a:pt x="4295" y="121"/>
                  </a:lnTo>
                  <a:cubicBezTo>
                    <a:pt x="4284" y="49"/>
                    <a:pt x="4220" y="1"/>
                    <a:pt x="41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21"/>
            <p:cNvSpPr/>
            <p:nvPr/>
          </p:nvSpPr>
          <p:spPr>
            <a:xfrm>
              <a:off x="4949950" y="3044850"/>
              <a:ext cx="191550" cy="127325"/>
            </a:xfrm>
            <a:custGeom>
              <a:rect b="b" l="l" r="r" t="t"/>
              <a:pathLst>
                <a:path extrusionOk="0" h="5093" w="7662">
                  <a:moveTo>
                    <a:pt x="5871" y="1"/>
                  </a:moveTo>
                  <a:cubicBezTo>
                    <a:pt x="5856" y="1"/>
                    <a:pt x="5841" y="3"/>
                    <a:pt x="5826" y="8"/>
                  </a:cubicBezTo>
                  <a:cubicBezTo>
                    <a:pt x="5748" y="35"/>
                    <a:pt x="5708" y="116"/>
                    <a:pt x="5733" y="194"/>
                  </a:cubicBezTo>
                  <a:lnTo>
                    <a:pt x="7264" y="4796"/>
                  </a:lnTo>
                  <a:cubicBezTo>
                    <a:pt x="7227" y="4797"/>
                    <a:pt x="7183" y="4798"/>
                    <a:pt x="7135" y="4798"/>
                  </a:cubicBezTo>
                  <a:cubicBezTo>
                    <a:pt x="6214" y="4798"/>
                    <a:pt x="3397" y="4596"/>
                    <a:pt x="251" y="2391"/>
                  </a:cubicBezTo>
                  <a:cubicBezTo>
                    <a:pt x="225" y="2373"/>
                    <a:pt x="196" y="2365"/>
                    <a:pt x="167" y="2365"/>
                  </a:cubicBezTo>
                  <a:cubicBezTo>
                    <a:pt x="121" y="2365"/>
                    <a:pt x="76" y="2386"/>
                    <a:pt x="48" y="2427"/>
                  </a:cubicBezTo>
                  <a:cubicBezTo>
                    <a:pt x="0" y="2493"/>
                    <a:pt x="17" y="2585"/>
                    <a:pt x="84" y="2630"/>
                  </a:cubicBezTo>
                  <a:cubicBezTo>
                    <a:pt x="3272" y="4865"/>
                    <a:pt x="6073" y="5093"/>
                    <a:pt x="7084" y="5093"/>
                  </a:cubicBezTo>
                  <a:cubicBezTo>
                    <a:pt x="7316" y="5093"/>
                    <a:pt x="7453" y="5081"/>
                    <a:pt x="7479" y="5080"/>
                  </a:cubicBezTo>
                  <a:lnTo>
                    <a:pt x="7662" y="5061"/>
                  </a:lnTo>
                  <a:lnTo>
                    <a:pt x="6010" y="101"/>
                  </a:lnTo>
                  <a:cubicBezTo>
                    <a:pt x="5990" y="40"/>
                    <a:pt x="5932" y="1"/>
                    <a:pt x="58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21"/>
            <p:cNvSpPr/>
            <p:nvPr/>
          </p:nvSpPr>
          <p:spPr>
            <a:xfrm>
              <a:off x="5003300" y="3091825"/>
              <a:ext cx="209550" cy="147950"/>
            </a:xfrm>
            <a:custGeom>
              <a:rect b="b" l="l" r="r" t="t"/>
              <a:pathLst>
                <a:path extrusionOk="0" h="5918" w="8382">
                  <a:moveTo>
                    <a:pt x="7311" y="1"/>
                  </a:moveTo>
                  <a:cubicBezTo>
                    <a:pt x="7303" y="1"/>
                    <a:pt x="7295" y="1"/>
                    <a:pt x="7287" y="3"/>
                  </a:cubicBezTo>
                  <a:cubicBezTo>
                    <a:pt x="7205" y="16"/>
                    <a:pt x="7150" y="94"/>
                    <a:pt x="7167" y="175"/>
                  </a:cubicBezTo>
                  <a:lnTo>
                    <a:pt x="8045" y="5561"/>
                  </a:lnTo>
                  <a:cubicBezTo>
                    <a:pt x="7845" y="5586"/>
                    <a:pt x="7444" y="5626"/>
                    <a:pt x="6897" y="5626"/>
                  </a:cubicBezTo>
                  <a:cubicBezTo>
                    <a:pt x="5395" y="5626"/>
                    <a:pt x="2800" y="5322"/>
                    <a:pt x="295" y="3565"/>
                  </a:cubicBezTo>
                  <a:cubicBezTo>
                    <a:pt x="266" y="3546"/>
                    <a:pt x="238" y="3538"/>
                    <a:pt x="212" y="3538"/>
                  </a:cubicBezTo>
                  <a:cubicBezTo>
                    <a:pt x="89" y="3538"/>
                    <a:pt x="1" y="3713"/>
                    <a:pt x="127" y="3805"/>
                  </a:cubicBezTo>
                  <a:cubicBezTo>
                    <a:pt x="2693" y="5604"/>
                    <a:pt x="5353" y="5918"/>
                    <a:pt x="6900" y="5918"/>
                  </a:cubicBezTo>
                  <a:cubicBezTo>
                    <a:pt x="7719" y="5918"/>
                    <a:pt x="8226" y="5830"/>
                    <a:pt x="8241" y="5827"/>
                  </a:cubicBezTo>
                  <a:lnTo>
                    <a:pt x="8382" y="5802"/>
                  </a:lnTo>
                  <a:lnTo>
                    <a:pt x="7456" y="128"/>
                  </a:lnTo>
                  <a:cubicBezTo>
                    <a:pt x="7446" y="54"/>
                    <a:pt x="7383" y="1"/>
                    <a:pt x="73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21"/>
            <p:cNvSpPr/>
            <p:nvPr/>
          </p:nvSpPr>
          <p:spPr>
            <a:xfrm>
              <a:off x="5095875" y="3193025"/>
              <a:ext cx="164400" cy="111350"/>
            </a:xfrm>
            <a:custGeom>
              <a:rect b="b" l="l" r="r" t="t"/>
              <a:pathLst>
                <a:path extrusionOk="0" h="4454" w="6576">
                  <a:moveTo>
                    <a:pt x="6063" y="1"/>
                  </a:moveTo>
                  <a:cubicBezTo>
                    <a:pt x="6051" y="1"/>
                    <a:pt x="6038" y="2"/>
                    <a:pt x="6026" y="6"/>
                  </a:cubicBezTo>
                  <a:cubicBezTo>
                    <a:pt x="5946" y="27"/>
                    <a:pt x="5899" y="110"/>
                    <a:pt x="5923" y="190"/>
                  </a:cubicBezTo>
                  <a:cubicBezTo>
                    <a:pt x="5925" y="203"/>
                    <a:pt x="6271" y="1551"/>
                    <a:pt x="6165" y="3570"/>
                  </a:cubicBezTo>
                  <a:cubicBezTo>
                    <a:pt x="5928" y="3703"/>
                    <a:pt x="5015" y="4154"/>
                    <a:pt x="3542" y="4154"/>
                  </a:cubicBezTo>
                  <a:cubicBezTo>
                    <a:pt x="2637" y="4154"/>
                    <a:pt x="1520" y="3984"/>
                    <a:pt x="219" y="3466"/>
                  </a:cubicBezTo>
                  <a:cubicBezTo>
                    <a:pt x="201" y="3459"/>
                    <a:pt x="183" y="3455"/>
                    <a:pt x="165" y="3455"/>
                  </a:cubicBezTo>
                  <a:cubicBezTo>
                    <a:pt x="107" y="3455"/>
                    <a:pt x="52" y="3490"/>
                    <a:pt x="29" y="3548"/>
                  </a:cubicBezTo>
                  <a:cubicBezTo>
                    <a:pt x="0" y="3622"/>
                    <a:pt x="37" y="3707"/>
                    <a:pt x="111" y="3738"/>
                  </a:cubicBezTo>
                  <a:cubicBezTo>
                    <a:pt x="1465" y="4275"/>
                    <a:pt x="2621" y="4454"/>
                    <a:pt x="3559" y="4454"/>
                  </a:cubicBezTo>
                  <a:cubicBezTo>
                    <a:pt x="5332" y="4454"/>
                    <a:pt x="6326" y="3819"/>
                    <a:pt x="6387" y="3779"/>
                  </a:cubicBezTo>
                  <a:lnTo>
                    <a:pt x="6450" y="3738"/>
                  </a:lnTo>
                  <a:lnTo>
                    <a:pt x="6453" y="3665"/>
                  </a:lnTo>
                  <a:cubicBezTo>
                    <a:pt x="6575" y="1556"/>
                    <a:pt x="6222" y="173"/>
                    <a:pt x="6206" y="116"/>
                  </a:cubicBezTo>
                  <a:cubicBezTo>
                    <a:pt x="6190" y="47"/>
                    <a:pt x="6130" y="1"/>
                    <a:pt x="60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63" name="Google Shape;963;p21"/>
          <p:cNvGrpSpPr/>
          <p:nvPr/>
        </p:nvGrpSpPr>
        <p:grpSpPr>
          <a:xfrm flipH="1" rot="2930595">
            <a:off x="-1071783" y="2090238"/>
            <a:ext cx="1615560" cy="3019924"/>
            <a:chOff x="4530725" y="2880400"/>
            <a:chExt cx="418300" cy="781875"/>
          </a:xfrm>
        </p:grpSpPr>
        <p:sp>
          <p:nvSpPr>
            <p:cNvPr id="964" name="Google Shape;964;p21"/>
            <p:cNvSpPr/>
            <p:nvPr/>
          </p:nvSpPr>
          <p:spPr>
            <a:xfrm>
              <a:off x="4686775" y="3017725"/>
              <a:ext cx="168500" cy="167750"/>
            </a:xfrm>
            <a:custGeom>
              <a:rect b="b" l="l" r="r" t="t"/>
              <a:pathLst>
                <a:path extrusionOk="0" h="6710" w="6740">
                  <a:moveTo>
                    <a:pt x="2949" y="0"/>
                  </a:moveTo>
                  <a:cubicBezTo>
                    <a:pt x="2949" y="0"/>
                    <a:pt x="2157" y="1070"/>
                    <a:pt x="1078" y="2391"/>
                  </a:cubicBezTo>
                  <a:cubicBezTo>
                    <a:pt x="0" y="3709"/>
                    <a:pt x="1315" y="6710"/>
                    <a:pt x="1315" y="6710"/>
                  </a:cubicBezTo>
                  <a:cubicBezTo>
                    <a:pt x="6740" y="3860"/>
                    <a:pt x="2949" y="1"/>
                    <a:pt x="294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21"/>
            <p:cNvSpPr/>
            <p:nvPr/>
          </p:nvSpPr>
          <p:spPr>
            <a:xfrm>
              <a:off x="4706775" y="3105275"/>
              <a:ext cx="42650" cy="119025"/>
            </a:xfrm>
            <a:custGeom>
              <a:rect b="b" l="l" r="r" t="t"/>
              <a:pathLst>
                <a:path extrusionOk="0" h="4761" w="1706">
                  <a:moveTo>
                    <a:pt x="1513" y="0"/>
                  </a:moveTo>
                  <a:cubicBezTo>
                    <a:pt x="1468" y="0"/>
                    <a:pt x="1422" y="22"/>
                    <a:pt x="1391" y="73"/>
                  </a:cubicBezTo>
                  <a:cubicBezTo>
                    <a:pt x="652" y="1382"/>
                    <a:pt x="42" y="4454"/>
                    <a:pt x="17" y="4585"/>
                  </a:cubicBezTo>
                  <a:cubicBezTo>
                    <a:pt x="0" y="4663"/>
                    <a:pt x="53" y="4741"/>
                    <a:pt x="131" y="4756"/>
                  </a:cubicBezTo>
                  <a:cubicBezTo>
                    <a:pt x="141" y="4758"/>
                    <a:pt x="150" y="4760"/>
                    <a:pt x="160" y="4760"/>
                  </a:cubicBezTo>
                  <a:cubicBezTo>
                    <a:pt x="230" y="4758"/>
                    <a:pt x="291" y="4709"/>
                    <a:pt x="304" y="4641"/>
                  </a:cubicBezTo>
                  <a:cubicBezTo>
                    <a:pt x="310" y="4608"/>
                    <a:pt x="931" y="1484"/>
                    <a:pt x="1646" y="215"/>
                  </a:cubicBezTo>
                  <a:cubicBezTo>
                    <a:pt x="1706" y="101"/>
                    <a:pt x="1610" y="0"/>
                    <a:pt x="15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21"/>
            <p:cNvSpPr/>
            <p:nvPr/>
          </p:nvSpPr>
          <p:spPr>
            <a:xfrm>
              <a:off x="4709225" y="3017725"/>
              <a:ext cx="63025" cy="66725"/>
            </a:xfrm>
            <a:custGeom>
              <a:rect b="b" l="l" r="r" t="t"/>
              <a:pathLst>
                <a:path extrusionOk="0" h="2669" w="2521">
                  <a:moveTo>
                    <a:pt x="2053" y="0"/>
                  </a:moveTo>
                  <a:cubicBezTo>
                    <a:pt x="2053" y="0"/>
                    <a:pt x="1261" y="1070"/>
                    <a:pt x="181" y="2391"/>
                  </a:cubicBezTo>
                  <a:cubicBezTo>
                    <a:pt x="111" y="2476"/>
                    <a:pt x="50" y="2569"/>
                    <a:pt x="1" y="2668"/>
                  </a:cubicBezTo>
                  <a:cubicBezTo>
                    <a:pt x="1249" y="2030"/>
                    <a:pt x="2044" y="1315"/>
                    <a:pt x="2521" y="591"/>
                  </a:cubicBezTo>
                  <a:cubicBezTo>
                    <a:pt x="2380" y="382"/>
                    <a:pt x="2224" y="185"/>
                    <a:pt x="20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21"/>
            <p:cNvSpPr/>
            <p:nvPr/>
          </p:nvSpPr>
          <p:spPr>
            <a:xfrm>
              <a:off x="4651050" y="2880400"/>
              <a:ext cx="199200" cy="205125"/>
            </a:xfrm>
            <a:custGeom>
              <a:rect b="b" l="l" r="r" t="t"/>
              <a:pathLst>
                <a:path extrusionOk="0" h="8205" w="7968">
                  <a:moveTo>
                    <a:pt x="3145" y="0"/>
                  </a:moveTo>
                  <a:cubicBezTo>
                    <a:pt x="3145" y="0"/>
                    <a:pt x="2307" y="1357"/>
                    <a:pt x="1154" y="3040"/>
                  </a:cubicBezTo>
                  <a:cubicBezTo>
                    <a:pt x="0" y="4724"/>
                    <a:pt x="1826" y="8205"/>
                    <a:pt x="1826" y="8205"/>
                  </a:cubicBezTo>
                  <a:cubicBezTo>
                    <a:pt x="7967" y="4287"/>
                    <a:pt x="3145" y="0"/>
                    <a:pt x="31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21"/>
            <p:cNvSpPr/>
            <p:nvPr/>
          </p:nvSpPr>
          <p:spPr>
            <a:xfrm>
              <a:off x="4530725" y="3039800"/>
              <a:ext cx="152875" cy="198275"/>
            </a:xfrm>
            <a:custGeom>
              <a:rect b="b" l="l" r="r" t="t"/>
              <a:pathLst>
                <a:path extrusionOk="0" h="7931" w="6115">
                  <a:moveTo>
                    <a:pt x="2180" y="1"/>
                  </a:moveTo>
                  <a:lnTo>
                    <a:pt x="2180" y="1"/>
                  </a:lnTo>
                  <a:cubicBezTo>
                    <a:pt x="0" y="7100"/>
                    <a:pt x="6115" y="7930"/>
                    <a:pt x="6115" y="7930"/>
                  </a:cubicBezTo>
                  <a:cubicBezTo>
                    <a:pt x="6115" y="7930"/>
                    <a:pt x="5921" y="6247"/>
                    <a:pt x="5763" y="4090"/>
                  </a:cubicBezTo>
                  <a:cubicBezTo>
                    <a:pt x="5608" y="1932"/>
                    <a:pt x="2180" y="1"/>
                    <a:pt x="21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21"/>
            <p:cNvSpPr/>
            <p:nvPr/>
          </p:nvSpPr>
          <p:spPr>
            <a:xfrm>
              <a:off x="4620125" y="3145175"/>
              <a:ext cx="328900" cy="517100"/>
            </a:xfrm>
            <a:custGeom>
              <a:rect b="b" l="l" r="r" t="t"/>
              <a:pathLst>
                <a:path extrusionOk="0" h="20684" w="13156">
                  <a:moveTo>
                    <a:pt x="167" y="0"/>
                  </a:moveTo>
                  <a:cubicBezTo>
                    <a:pt x="141" y="0"/>
                    <a:pt x="114" y="8"/>
                    <a:pt x="90" y="23"/>
                  </a:cubicBezTo>
                  <a:cubicBezTo>
                    <a:pt x="21" y="65"/>
                    <a:pt x="0" y="156"/>
                    <a:pt x="44" y="225"/>
                  </a:cubicBezTo>
                  <a:cubicBezTo>
                    <a:pt x="88" y="295"/>
                    <a:pt x="4544" y="7314"/>
                    <a:pt x="7721" y="11439"/>
                  </a:cubicBezTo>
                  <a:cubicBezTo>
                    <a:pt x="10881" y="15540"/>
                    <a:pt x="12826" y="20539"/>
                    <a:pt x="12845" y="20589"/>
                  </a:cubicBezTo>
                  <a:cubicBezTo>
                    <a:pt x="12866" y="20646"/>
                    <a:pt x="12921" y="20684"/>
                    <a:pt x="12982" y="20684"/>
                  </a:cubicBezTo>
                  <a:cubicBezTo>
                    <a:pt x="13085" y="20684"/>
                    <a:pt x="13155" y="20579"/>
                    <a:pt x="13119" y="20484"/>
                  </a:cubicBezTo>
                  <a:cubicBezTo>
                    <a:pt x="13100" y="20433"/>
                    <a:pt x="11139" y="15396"/>
                    <a:pt x="7952" y="11259"/>
                  </a:cubicBezTo>
                  <a:cubicBezTo>
                    <a:pt x="4783" y="7147"/>
                    <a:pt x="335" y="139"/>
                    <a:pt x="291" y="69"/>
                  </a:cubicBezTo>
                  <a:cubicBezTo>
                    <a:pt x="263" y="25"/>
                    <a:pt x="216" y="0"/>
                    <a:pt x="1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21"/>
            <p:cNvSpPr/>
            <p:nvPr/>
          </p:nvSpPr>
          <p:spPr>
            <a:xfrm>
              <a:off x="4681300" y="3000900"/>
              <a:ext cx="65300" cy="330175"/>
            </a:xfrm>
            <a:custGeom>
              <a:rect b="b" l="l" r="r" t="t"/>
              <a:pathLst>
                <a:path extrusionOk="0" h="13207" w="2612">
                  <a:moveTo>
                    <a:pt x="731" y="0"/>
                  </a:moveTo>
                  <a:cubicBezTo>
                    <a:pt x="654" y="0"/>
                    <a:pt x="589" y="59"/>
                    <a:pt x="584" y="136"/>
                  </a:cubicBezTo>
                  <a:cubicBezTo>
                    <a:pt x="578" y="215"/>
                    <a:pt x="1" y="8175"/>
                    <a:pt x="2302" y="13121"/>
                  </a:cubicBezTo>
                  <a:cubicBezTo>
                    <a:pt x="2325" y="13173"/>
                    <a:pt x="2378" y="13207"/>
                    <a:pt x="2435" y="13207"/>
                  </a:cubicBezTo>
                  <a:cubicBezTo>
                    <a:pt x="2541" y="13207"/>
                    <a:pt x="2611" y="13095"/>
                    <a:pt x="2566" y="12998"/>
                  </a:cubicBezTo>
                  <a:cubicBezTo>
                    <a:pt x="299" y="8122"/>
                    <a:pt x="871" y="238"/>
                    <a:pt x="877" y="158"/>
                  </a:cubicBezTo>
                  <a:cubicBezTo>
                    <a:pt x="882" y="77"/>
                    <a:pt x="822" y="6"/>
                    <a:pt x="742" y="1"/>
                  </a:cubicBezTo>
                  <a:cubicBezTo>
                    <a:pt x="738" y="0"/>
                    <a:pt x="735" y="0"/>
                    <a:pt x="7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21"/>
            <p:cNvSpPr/>
            <p:nvPr/>
          </p:nvSpPr>
          <p:spPr>
            <a:xfrm>
              <a:off x="4774075" y="3180575"/>
              <a:ext cx="161550" cy="180475"/>
            </a:xfrm>
            <a:custGeom>
              <a:rect b="b" l="l" r="r" t="t"/>
              <a:pathLst>
                <a:path extrusionOk="0" h="7219" w="6462">
                  <a:moveTo>
                    <a:pt x="1836" y="0"/>
                  </a:moveTo>
                  <a:cubicBezTo>
                    <a:pt x="1836" y="0"/>
                    <a:pt x="1363" y="1292"/>
                    <a:pt x="683" y="2913"/>
                  </a:cubicBezTo>
                  <a:cubicBezTo>
                    <a:pt x="1" y="4532"/>
                    <a:pt x="2045" y="7219"/>
                    <a:pt x="2045" y="7219"/>
                  </a:cubicBezTo>
                  <a:cubicBezTo>
                    <a:pt x="6461" y="2902"/>
                    <a:pt x="1836" y="0"/>
                    <a:pt x="183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21"/>
            <p:cNvSpPr/>
            <p:nvPr/>
          </p:nvSpPr>
          <p:spPr>
            <a:xfrm>
              <a:off x="4811000" y="3287900"/>
              <a:ext cx="72750" cy="240175"/>
            </a:xfrm>
            <a:custGeom>
              <a:rect b="b" l="l" r="r" t="t"/>
              <a:pathLst>
                <a:path extrusionOk="0" h="9607" w="2910">
                  <a:moveTo>
                    <a:pt x="156" y="0"/>
                  </a:moveTo>
                  <a:cubicBezTo>
                    <a:pt x="78" y="0"/>
                    <a:pt x="1" y="56"/>
                    <a:pt x="8" y="157"/>
                  </a:cubicBezTo>
                  <a:cubicBezTo>
                    <a:pt x="13" y="212"/>
                    <a:pt x="621" y="5618"/>
                    <a:pt x="2598" y="9525"/>
                  </a:cubicBezTo>
                  <a:cubicBezTo>
                    <a:pt x="2622" y="9575"/>
                    <a:pt x="2674" y="9607"/>
                    <a:pt x="2729" y="9607"/>
                  </a:cubicBezTo>
                  <a:lnTo>
                    <a:pt x="2729" y="9605"/>
                  </a:lnTo>
                  <a:cubicBezTo>
                    <a:pt x="2837" y="9605"/>
                    <a:pt x="2909" y="9491"/>
                    <a:pt x="2860" y="9394"/>
                  </a:cubicBezTo>
                  <a:cubicBezTo>
                    <a:pt x="908" y="5533"/>
                    <a:pt x="306" y="180"/>
                    <a:pt x="300" y="127"/>
                  </a:cubicBezTo>
                  <a:cubicBezTo>
                    <a:pt x="287" y="40"/>
                    <a:pt x="221" y="0"/>
                    <a:pt x="1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21"/>
            <p:cNvSpPr/>
            <p:nvPr/>
          </p:nvSpPr>
          <p:spPr>
            <a:xfrm>
              <a:off x="4704825" y="3303125"/>
              <a:ext cx="101050" cy="135325"/>
            </a:xfrm>
            <a:custGeom>
              <a:rect b="b" l="l" r="r" t="t"/>
              <a:pathLst>
                <a:path extrusionOk="0" h="5413" w="4042">
                  <a:moveTo>
                    <a:pt x="0" y="1"/>
                  </a:moveTo>
                  <a:cubicBezTo>
                    <a:pt x="0" y="1"/>
                    <a:pt x="135" y="1152"/>
                    <a:pt x="245" y="2634"/>
                  </a:cubicBezTo>
                  <a:cubicBezTo>
                    <a:pt x="354" y="4114"/>
                    <a:pt x="2624" y="5412"/>
                    <a:pt x="2624" y="5412"/>
                  </a:cubicBezTo>
                  <a:cubicBezTo>
                    <a:pt x="4042" y="521"/>
                    <a:pt x="1" y="1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21"/>
            <p:cNvSpPr/>
            <p:nvPr/>
          </p:nvSpPr>
          <p:spPr>
            <a:xfrm>
              <a:off x="4725100" y="3368650"/>
              <a:ext cx="64625" cy="92975"/>
            </a:xfrm>
            <a:custGeom>
              <a:rect b="b" l="l" r="r" t="t"/>
              <a:pathLst>
                <a:path extrusionOk="0" h="3719" w="2585">
                  <a:moveTo>
                    <a:pt x="185" y="1"/>
                  </a:moveTo>
                  <a:cubicBezTo>
                    <a:pt x="93" y="1"/>
                    <a:pt x="0" y="86"/>
                    <a:pt x="44" y="201"/>
                  </a:cubicBezTo>
                  <a:cubicBezTo>
                    <a:pt x="544" y="1417"/>
                    <a:pt x="2207" y="3570"/>
                    <a:pt x="2277" y="3661"/>
                  </a:cubicBezTo>
                  <a:cubicBezTo>
                    <a:pt x="2306" y="3698"/>
                    <a:pt x="2349" y="3718"/>
                    <a:pt x="2393" y="3718"/>
                  </a:cubicBezTo>
                  <a:cubicBezTo>
                    <a:pt x="2515" y="3718"/>
                    <a:pt x="2585" y="3578"/>
                    <a:pt x="2509" y="3483"/>
                  </a:cubicBezTo>
                  <a:cubicBezTo>
                    <a:pt x="2492" y="3460"/>
                    <a:pt x="801" y="1271"/>
                    <a:pt x="314" y="89"/>
                  </a:cubicBezTo>
                  <a:cubicBezTo>
                    <a:pt x="287" y="27"/>
                    <a:pt x="236" y="1"/>
                    <a:pt x="1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21"/>
            <p:cNvSpPr/>
            <p:nvPr/>
          </p:nvSpPr>
          <p:spPr>
            <a:xfrm>
              <a:off x="4653475" y="3445525"/>
              <a:ext cx="141300" cy="67575"/>
            </a:xfrm>
            <a:custGeom>
              <a:rect b="b" l="l" r="r" t="t"/>
              <a:pathLst>
                <a:path extrusionOk="0" h="2703" w="5652">
                  <a:moveTo>
                    <a:pt x="2415" y="0"/>
                  </a:moveTo>
                  <a:cubicBezTo>
                    <a:pt x="667" y="0"/>
                    <a:pt x="0" y="1702"/>
                    <a:pt x="0" y="1702"/>
                  </a:cubicBezTo>
                  <a:cubicBezTo>
                    <a:pt x="0" y="1702"/>
                    <a:pt x="1104" y="2069"/>
                    <a:pt x="2506" y="2597"/>
                  </a:cubicBezTo>
                  <a:cubicBezTo>
                    <a:pt x="2702" y="2671"/>
                    <a:pt x="2903" y="2702"/>
                    <a:pt x="3106" y="2702"/>
                  </a:cubicBezTo>
                  <a:cubicBezTo>
                    <a:pt x="4359" y="2702"/>
                    <a:pt x="5651" y="1489"/>
                    <a:pt x="5651" y="1489"/>
                  </a:cubicBezTo>
                  <a:cubicBezTo>
                    <a:pt x="4303" y="378"/>
                    <a:pt x="3239" y="0"/>
                    <a:pt x="24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21"/>
            <p:cNvSpPr/>
            <p:nvPr/>
          </p:nvSpPr>
          <p:spPr>
            <a:xfrm>
              <a:off x="4723825" y="3476675"/>
              <a:ext cx="104350" cy="10875"/>
            </a:xfrm>
            <a:custGeom>
              <a:rect b="b" l="l" r="r" t="t"/>
              <a:pathLst>
                <a:path extrusionOk="0" h="435" w="4174">
                  <a:moveTo>
                    <a:pt x="161" y="0"/>
                  </a:moveTo>
                  <a:cubicBezTo>
                    <a:pt x="93" y="0"/>
                    <a:pt x="32" y="48"/>
                    <a:pt x="17" y="116"/>
                  </a:cubicBezTo>
                  <a:cubicBezTo>
                    <a:pt x="0" y="196"/>
                    <a:pt x="50" y="273"/>
                    <a:pt x="130" y="291"/>
                  </a:cubicBezTo>
                  <a:cubicBezTo>
                    <a:pt x="637" y="401"/>
                    <a:pt x="1349" y="435"/>
                    <a:pt x="2030" y="435"/>
                  </a:cubicBezTo>
                  <a:cubicBezTo>
                    <a:pt x="3041" y="435"/>
                    <a:pt x="3974" y="361"/>
                    <a:pt x="4040" y="355"/>
                  </a:cubicBezTo>
                  <a:cubicBezTo>
                    <a:pt x="4118" y="346"/>
                    <a:pt x="4173" y="275"/>
                    <a:pt x="4167" y="197"/>
                  </a:cubicBezTo>
                  <a:cubicBezTo>
                    <a:pt x="4162" y="121"/>
                    <a:pt x="4095" y="63"/>
                    <a:pt x="4019" y="63"/>
                  </a:cubicBezTo>
                  <a:cubicBezTo>
                    <a:pt x="4018" y="63"/>
                    <a:pt x="4017" y="63"/>
                    <a:pt x="4015" y="63"/>
                  </a:cubicBezTo>
                  <a:cubicBezTo>
                    <a:pt x="4000" y="64"/>
                    <a:pt x="3044" y="140"/>
                    <a:pt x="2021" y="140"/>
                  </a:cubicBezTo>
                  <a:cubicBezTo>
                    <a:pt x="1360" y="140"/>
                    <a:pt x="672" y="108"/>
                    <a:pt x="192" y="4"/>
                  </a:cubicBezTo>
                  <a:cubicBezTo>
                    <a:pt x="182" y="1"/>
                    <a:pt x="171" y="0"/>
                    <a:pt x="1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21"/>
            <p:cNvSpPr/>
            <p:nvPr/>
          </p:nvSpPr>
          <p:spPr>
            <a:xfrm>
              <a:off x="4579550" y="3249975"/>
              <a:ext cx="118950" cy="139150"/>
            </a:xfrm>
            <a:custGeom>
              <a:rect b="b" l="l" r="r" t="t"/>
              <a:pathLst>
                <a:path extrusionOk="0" h="5566" w="4758">
                  <a:moveTo>
                    <a:pt x="323" y="1"/>
                  </a:moveTo>
                  <a:cubicBezTo>
                    <a:pt x="121" y="1"/>
                    <a:pt x="0" y="15"/>
                    <a:pt x="0" y="15"/>
                  </a:cubicBezTo>
                  <a:cubicBezTo>
                    <a:pt x="0" y="15"/>
                    <a:pt x="487" y="1323"/>
                    <a:pt x="1042" y="3020"/>
                  </a:cubicBezTo>
                  <a:cubicBezTo>
                    <a:pt x="1597" y="4715"/>
                    <a:pt x="4578" y="5566"/>
                    <a:pt x="4578" y="5566"/>
                  </a:cubicBezTo>
                  <a:cubicBezTo>
                    <a:pt x="4757" y="410"/>
                    <a:pt x="1394" y="1"/>
                    <a:pt x="3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21"/>
            <p:cNvSpPr/>
            <p:nvPr/>
          </p:nvSpPr>
          <p:spPr>
            <a:xfrm>
              <a:off x="4639225" y="3337050"/>
              <a:ext cx="231500" cy="166225"/>
            </a:xfrm>
            <a:custGeom>
              <a:rect b="b" l="l" r="r" t="t"/>
              <a:pathLst>
                <a:path extrusionOk="0" h="6649" w="9260">
                  <a:moveTo>
                    <a:pt x="210" y="0"/>
                  </a:moveTo>
                  <a:cubicBezTo>
                    <a:pt x="98" y="0"/>
                    <a:pt x="0" y="143"/>
                    <a:pt x="103" y="251"/>
                  </a:cubicBezTo>
                  <a:cubicBezTo>
                    <a:pt x="150" y="300"/>
                    <a:pt x="4899" y="5245"/>
                    <a:pt x="9009" y="6639"/>
                  </a:cubicBezTo>
                  <a:cubicBezTo>
                    <a:pt x="9024" y="6645"/>
                    <a:pt x="9041" y="6647"/>
                    <a:pt x="9056" y="6647"/>
                  </a:cubicBezTo>
                  <a:lnTo>
                    <a:pt x="9056" y="6649"/>
                  </a:lnTo>
                  <a:cubicBezTo>
                    <a:pt x="9222" y="6647"/>
                    <a:pt x="9260" y="6417"/>
                    <a:pt x="9104" y="6364"/>
                  </a:cubicBezTo>
                  <a:cubicBezTo>
                    <a:pt x="5060" y="4990"/>
                    <a:pt x="361" y="97"/>
                    <a:pt x="314" y="48"/>
                  </a:cubicBezTo>
                  <a:cubicBezTo>
                    <a:pt x="281" y="14"/>
                    <a:pt x="245" y="0"/>
                    <a:pt x="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79" name="Google Shape;979;p2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80" name="Google Shape;980;p21"/>
          <p:cNvSpPr/>
          <p:nvPr/>
        </p:nvSpPr>
        <p:spPr>
          <a:xfrm rot="-2004035">
            <a:off x="375620" y="660440"/>
            <a:ext cx="675217" cy="675217"/>
          </a:xfrm>
          <a:prstGeom prst="mathPlus">
            <a:avLst>
              <a:gd fmla="val 23520" name="adj1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81" name="Google Shape;981;p21"/>
          <p:cNvGrpSpPr/>
          <p:nvPr/>
        </p:nvGrpSpPr>
        <p:grpSpPr>
          <a:xfrm flipH="1">
            <a:off x="8183439" y="3967051"/>
            <a:ext cx="494659" cy="420282"/>
            <a:chOff x="4021700" y="2078100"/>
            <a:chExt cx="294125" cy="249900"/>
          </a:xfrm>
        </p:grpSpPr>
        <p:sp>
          <p:nvSpPr>
            <p:cNvPr id="982" name="Google Shape;982;p21"/>
            <p:cNvSpPr/>
            <p:nvPr/>
          </p:nvSpPr>
          <p:spPr>
            <a:xfrm>
              <a:off x="4021700" y="2078100"/>
              <a:ext cx="294125" cy="249900"/>
            </a:xfrm>
            <a:custGeom>
              <a:rect b="b" l="l" r="r" t="t"/>
              <a:pathLst>
                <a:path extrusionOk="0" h="9996" w="11765">
                  <a:moveTo>
                    <a:pt x="8265" y="0"/>
                  </a:moveTo>
                  <a:cubicBezTo>
                    <a:pt x="7100" y="0"/>
                    <a:pt x="5986" y="668"/>
                    <a:pt x="5471" y="1798"/>
                  </a:cubicBezTo>
                  <a:lnTo>
                    <a:pt x="5021" y="2780"/>
                  </a:lnTo>
                  <a:lnTo>
                    <a:pt x="4156" y="2560"/>
                  </a:lnTo>
                  <a:cubicBezTo>
                    <a:pt x="3901" y="2494"/>
                    <a:pt x="3645" y="2463"/>
                    <a:pt x="3393" y="2463"/>
                  </a:cubicBezTo>
                  <a:cubicBezTo>
                    <a:pt x="2024" y="2463"/>
                    <a:pt x="777" y="3385"/>
                    <a:pt x="423" y="4771"/>
                  </a:cubicBezTo>
                  <a:cubicBezTo>
                    <a:pt x="1" y="6413"/>
                    <a:pt x="993" y="8085"/>
                    <a:pt x="2634" y="8505"/>
                  </a:cubicBezTo>
                  <a:lnTo>
                    <a:pt x="8456" y="9995"/>
                  </a:lnTo>
                  <a:lnTo>
                    <a:pt x="11048" y="4365"/>
                  </a:lnTo>
                  <a:cubicBezTo>
                    <a:pt x="11765" y="2824"/>
                    <a:pt x="11092" y="994"/>
                    <a:pt x="9547" y="283"/>
                  </a:cubicBezTo>
                  <a:cubicBezTo>
                    <a:pt x="9131" y="91"/>
                    <a:pt x="8695" y="0"/>
                    <a:pt x="82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21"/>
            <p:cNvSpPr/>
            <p:nvPr/>
          </p:nvSpPr>
          <p:spPr>
            <a:xfrm>
              <a:off x="4203075" y="2102450"/>
              <a:ext cx="72225" cy="36725"/>
            </a:xfrm>
            <a:custGeom>
              <a:rect b="b" l="l" r="r" t="t"/>
              <a:pathLst>
                <a:path extrusionOk="0" h="1469" w="2889">
                  <a:moveTo>
                    <a:pt x="621" y="0"/>
                  </a:moveTo>
                  <a:cubicBezTo>
                    <a:pt x="353" y="0"/>
                    <a:pt x="162" y="69"/>
                    <a:pt x="109" y="206"/>
                  </a:cubicBezTo>
                  <a:cubicBezTo>
                    <a:pt x="1" y="487"/>
                    <a:pt x="514" y="953"/>
                    <a:pt x="1249" y="1246"/>
                  </a:cubicBezTo>
                  <a:cubicBezTo>
                    <a:pt x="1626" y="1394"/>
                    <a:pt x="1989" y="1469"/>
                    <a:pt x="2268" y="1469"/>
                  </a:cubicBezTo>
                  <a:cubicBezTo>
                    <a:pt x="2536" y="1469"/>
                    <a:pt x="2728" y="1400"/>
                    <a:pt x="2781" y="1263"/>
                  </a:cubicBezTo>
                  <a:cubicBezTo>
                    <a:pt x="2889" y="981"/>
                    <a:pt x="2380" y="516"/>
                    <a:pt x="1640" y="223"/>
                  </a:cubicBezTo>
                  <a:cubicBezTo>
                    <a:pt x="1264" y="75"/>
                    <a:pt x="901" y="0"/>
                    <a:pt x="6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84" name="Google Shape;984;p21"/>
          <p:cNvGrpSpPr/>
          <p:nvPr/>
        </p:nvGrpSpPr>
        <p:grpSpPr>
          <a:xfrm rot="-3454257">
            <a:off x="7759761" y="-57718"/>
            <a:ext cx="2089413" cy="1792478"/>
            <a:chOff x="4770475" y="2910125"/>
            <a:chExt cx="548975" cy="470975"/>
          </a:xfrm>
        </p:grpSpPr>
        <p:sp>
          <p:nvSpPr>
            <p:cNvPr id="985" name="Google Shape;985;p21"/>
            <p:cNvSpPr/>
            <p:nvPr/>
          </p:nvSpPr>
          <p:spPr>
            <a:xfrm>
              <a:off x="4770475" y="2910125"/>
              <a:ext cx="544425" cy="467275"/>
            </a:xfrm>
            <a:custGeom>
              <a:rect b="b" l="l" r="r" t="t"/>
              <a:pathLst>
                <a:path extrusionOk="0" h="18691" w="21777">
                  <a:moveTo>
                    <a:pt x="6408" y="1"/>
                  </a:moveTo>
                  <a:cubicBezTo>
                    <a:pt x="6407" y="1"/>
                    <a:pt x="1" y="16224"/>
                    <a:pt x="21776" y="18691"/>
                  </a:cubicBezTo>
                  <a:cubicBezTo>
                    <a:pt x="21776" y="18691"/>
                    <a:pt x="21505" y="7964"/>
                    <a:pt x="16038" y="5163"/>
                  </a:cubicBezTo>
                  <a:cubicBezTo>
                    <a:pt x="10571" y="2364"/>
                    <a:pt x="6408" y="1"/>
                    <a:pt x="64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21"/>
            <p:cNvSpPr/>
            <p:nvPr/>
          </p:nvSpPr>
          <p:spPr>
            <a:xfrm>
              <a:off x="4957150" y="2968125"/>
              <a:ext cx="362300" cy="412975"/>
            </a:xfrm>
            <a:custGeom>
              <a:rect b="b" l="l" r="r" t="t"/>
              <a:pathLst>
                <a:path extrusionOk="0" h="16519" w="14492">
                  <a:moveTo>
                    <a:pt x="169" y="1"/>
                  </a:moveTo>
                  <a:cubicBezTo>
                    <a:pt x="147" y="1"/>
                    <a:pt x="123" y="6"/>
                    <a:pt x="102" y="18"/>
                  </a:cubicBezTo>
                  <a:cubicBezTo>
                    <a:pt x="29" y="54"/>
                    <a:pt x="1" y="143"/>
                    <a:pt x="37" y="215"/>
                  </a:cubicBezTo>
                  <a:cubicBezTo>
                    <a:pt x="62" y="261"/>
                    <a:pt x="2445" y="4825"/>
                    <a:pt x="6980" y="8150"/>
                  </a:cubicBezTo>
                  <a:cubicBezTo>
                    <a:pt x="11459" y="11432"/>
                    <a:pt x="14153" y="16390"/>
                    <a:pt x="14180" y="16441"/>
                  </a:cubicBezTo>
                  <a:cubicBezTo>
                    <a:pt x="14205" y="16488"/>
                    <a:pt x="14254" y="16517"/>
                    <a:pt x="14309" y="16517"/>
                  </a:cubicBezTo>
                  <a:lnTo>
                    <a:pt x="14309" y="16519"/>
                  </a:lnTo>
                  <a:cubicBezTo>
                    <a:pt x="14419" y="16519"/>
                    <a:pt x="14492" y="16399"/>
                    <a:pt x="14438" y="16302"/>
                  </a:cubicBezTo>
                  <a:cubicBezTo>
                    <a:pt x="14412" y="16251"/>
                    <a:pt x="11689" y="11238"/>
                    <a:pt x="7153" y="7915"/>
                  </a:cubicBezTo>
                  <a:cubicBezTo>
                    <a:pt x="2676" y="4633"/>
                    <a:pt x="322" y="126"/>
                    <a:pt x="299" y="80"/>
                  </a:cubicBezTo>
                  <a:cubicBezTo>
                    <a:pt x="273" y="30"/>
                    <a:pt x="222" y="1"/>
                    <a:pt x="1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21"/>
            <p:cNvSpPr/>
            <p:nvPr/>
          </p:nvSpPr>
          <p:spPr>
            <a:xfrm>
              <a:off x="4919050" y="2973625"/>
              <a:ext cx="128300" cy="116150"/>
            </a:xfrm>
            <a:custGeom>
              <a:rect b="b" l="l" r="r" t="t"/>
              <a:pathLst>
                <a:path extrusionOk="0" h="4646" w="5132">
                  <a:moveTo>
                    <a:pt x="4151" y="1"/>
                  </a:moveTo>
                  <a:cubicBezTo>
                    <a:pt x="4143" y="1"/>
                    <a:pt x="4135" y="2"/>
                    <a:pt x="4126" y="3"/>
                  </a:cubicBezTo>
                  <a:cubicBezTo>
                    <a:pt x="4046" y="18"/>
                    <a:pt x="3993" y="94"/>
                    <a:pt x="4008" y="174"/>
                  </a:cubicBezTo>
                  <a:lnTo>
                    <a:pt x="4769" y="4288"/>
                  </a:lnTo>
                  <a:cubicBezTo>
                    <a:pt x="4143" y="4143"/>
                    <a:pt x="2181" y="3549"/>
                    <a:pt x="316" y="1464"/>
                  </a:cubicBezTo>
                  <a:cubicBezTo>
                    <a:pt x="284" y="1428"/>
                    <a:pt x="246" y="1413"/>
                    <a:pt x="210" y="1413"/>
                  </a:cubicBezTo>
                  <a:cubicBezTo>
                    <a:pt x="99" y="1413"/>
                    <a:pt x="1" y="1551"/>
                    <a:pt x="98" y="1660"/>
                  </a:cubicBezTo>
                  <a:cubicBezTo>
                    <a:pt x="2418" y="4254"/>
                    <a:pt x="4829" y="4605"/>
                    <a:pt x="4932" y="4618"/>
                  </a:cubicBezTo>
                  <a:lnTo>
                    <a:pt x="5131" y="4645"/>
                  </a:lnTo>
                  <a:lnTo>
                    <a:pt x="4295" y="121"/>
                  </a:lnTo>
                  <a:cubicBezTo>
                    <a:pt x="4284" y="49"/>
                    <a:pt x="4220" y="1"/>
                    <a:pt x="41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21"/>
            <p:cNvSpPr/>
            <p:nvPr/>
          </p:nvSpPr>
          <p:spPr>
            <a:xfrm>
              <a:off x="4949950" y="3044850"/>
              <a:ext cx="191550" cy="127325"/>
            </a:xfrm>
            <a:custGeom>
              <a:rect b="b" l="l" r="r" t="t"/>
              <a:pathLst>
                <a:path extrusionOk="0" h="5093" w="7662">
                  <a:moveTo>
                    <a:pt x="5871" y="1"/>
                  </a:moveTo>
                  <a:cubicBezTo>
                    <a:pt x="5856" y="1"/>
                    <a:pt x="5841" y="3"/>
                    <a:pt x="5826" y="8"/>
                  </a:cubicBezTo>
                  <a:cubicBezTo>
                    <a:pt x="5748" y="35"/>
                    <a:pt x="5708" y="116"/>
                    <a:pt x="5733" y="194"/>
                  </a:cubicBezTo>
                  <a:lnTo>
                    <a:pt x="7264" y="4796"/>
                  </a:lnTo>
                  <a:cubicBezTo>
                    <a:pt x="7227" y="4797"/>
                    <a:pt x="7183" y="4798"/>
                    <a:pt x="7135" y="4798"/>
                  </a:cubicBezTo>
                  <a:cubicBezTo>
                    <a:pt x="6214" y="4798"/>
                    <a:pt x="3397" y="4596"/>
                    <a:pt x="251" y="2391"/>
                  </a:cubicBezTo>
                  <a:cubicBezTo>
                    <a:pt x="225" y="2373"/>
                    <a:pt x="196" y="2365"/>
                    <a:pt x="167" y="2365"/>
                  </a:cubicBezTo>
                  <a:cubicBezTo>
                    <a:pt x="121" y="2365"/>
                    <a:pt x="76" y="2386"/>
                    <a:pt x="48" y="2427"/>
                  </a:cubicBezTo>
                  <a:cubicBezTo>
                    <a:pt x="0" y="2493"/>
                    <a:pt x="17" y="2585"/>
                    <a:pt x="84" y="2630"/>
                  </a:cubicBezTo>
                  <a:cubicBezTo>
                    <a:pt x="3272" y="4865"/>
                    <a:pt x="6073" y="5093"/>
                    <a:pt x="7084" y="5093"/>
                  </a:cubicBezTo>
                  <a:cubicBezTo>
                    <a:pt x="7316" y="5093"/>
                    <a:pt x="7453" y="5081"/>
                    <a:pt x="7479" y="5080"/>
                  </a:cubicBezTo>
                  <a:lnTo>
                    <a:pt x="7662" y="5061"/>
                  </a:lnTo>
                  <a:lnTo>
                    <a:pt x="6010" y="101"/>
                  </a:lnTo>
                  <a:cubicBezTo>
                    <a:pt x="5990" y="40"/>
                    <a:pt x="5932" y="1"/>
                    <a:pt x="58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21"/>
            <p:cNvSpPr/>
            <p:nvPr/>
          </p:nvSpPr>
          <p:spPr>
            <a:xfrm>
              <a:off x="5003300" y="3091825"/>
              <a:ext cx="209550" cy="147950"/>
            </a:xfrm>
            <a:custGeom>
              <a:rect b="b" l="l" r="r" t="t"/>
              <a:pathLst>
                <a:path extrusionOk="0" h="5918" w="8382">
                  <a:moveTo>
                    <a:pt x="7311" y="1"/>
                  </a:moveTo>
                  <a:cubicBezTo>
                    <a:pt x="7303" y="1"/>
                    <a:pt x="7295" y="1"/>
                    <a:pt x="7287" y="3"/>
                  </a:cubicBezTo>
                  <a:cubicBezTo>
                    <a:pt x="7205" y="16"/>
                    <a:pt x="7150" y="94"/>
                    <a:pt x="7167" y="175"/>
                  </a:cubicBezTo>
                  <a:lnTo>
                    <a:pt x="8045" y="5561"/>
                  </a:lnTo>
                  <a:cubicBezTo>
                    <a:pt x="7845" y="5586"/>
                    <a:pt x="7444" y="5626"/>
                    <a:pt x="6897" y="5626"/>
                  </a:cubicBezTo>
                  <a:cubicBezTo>
                    <a:pt x="5395" y="5626"/>
                    <a:pt x="2800" y="5322"/>
                    <a:pt x="295" y="3565"/>
                  </a:cubicBezTo>
                  <a:cubicBezTo>
                    <a:pt x="266" y="3546"/>
                    <a:pt x="238" y="3538"/>
                    <a:pt x="212" y="3538"/>
                  </a:cubicBezTo>
                  <a:cubicBezTo>
                    <a:pt x="89" y="3538"/>
                    <a:pt x="1" y="3713"/>
                    <a:pt x="127" y="3805"/>
                  </a:cubicBezTo>
                  <a:cubicBezTo>
                    <a:pt x="2693" y="5604"/>
                    <a:pt x="5353" y="5918"/>
                    <a:pt x="6900" y="5918"/>
                  </a:cubicBezTo>
                  <a:cubicBezTo>
                    <a:pt x="7719" y="5918"/>
                    <a:pt x="8226" y="5830"/>
                    <a:pt x="8241" y="5827"/>
                  </a:cubicBezTo>
                  <a:lnTo>
                    <a:pt x="8382" y="5802"/>
                  </a:lnTo>
                  <a:lnTo>
                    <a:pt x="7456" y="128"/>
                  </a:lnTo>
                  <a:cubicBezTo>
                    <a:pt x="7446" y="54"/>
                    <a:pt x="7383" y="1"/>
                    <a:pt x="73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21"/>
            <p:cNvSpPr/>
            <p:nvPr/>
          </p:nvSpPr>
          <p:spPr>
            <a:xfrm>
              <a:off x="5095875" y="3193025"/>
              <a:ext cx="164400" cy="111350"/>
            </a:xfrm>
            <a:custGeom>
              <a:rect b="b" l="l" r="r" t="t"/>
              <a:pathLst>
                <a:path extrusionOk="0" h="4454" w="6576">
                  <a:moveTo>
                    <a:pt x="6063" y="1"/>
                  </a:moveTo>
                  <a:cubicBezTo>
                    <a:pt x="6051" y="1"/>
                    <a:pt x="6038" y="2"/>
                    <a:pt x="6026" y="6"/>
                  </a:cubicBezTo>
                  <a:cubicBezTo>
                    <a:pt x="5946" y="27"/>
                    <a:pt x="5899" y="110"/>
                    <a:pt x="5923" y="190"/>
                  </a:cubicBezTo>
                  <a:cubicBezTo>
                    <a:pt x="5925" y="203"/>
                    <a:pt x="6271" y="1551"/>
                    <a:pt x="6165" y="3570"/>
                  </a:cubicBezTo>
                  <a:cubicBezTo>
                    <a:pt x="5928" y="3703"/>
                    <a:pt x="5015" y="4154"/>
                    <a:pt x="3542" y="4154"/>
                  </a:cubicBezTo>
                  <a:cubicBezTo>
                    <a:pt x="2637" y="4154"/>
                    <a:pt x="1520" y="3984"/>
                    <a:pt x="219" y="3466"/>
                  </a:cubicBezTo>
                  <a:cubicBezTo>
                    <a:pt x="201" y="3459"/>
                    <a:pt x="183" y="3455"/>
                    <a:pt x="165" y="3455"/>
                  </a:cubicBezTo>
                  <a:cubicBezTo>
                    <a:pt x="107" y="3455"/>
                    <a:pt x="52" y="3490"/>
                    <a:pt x="29" y="3548"/>
                  </a:cubicBezTo>
                  <a:cubicBezTo>
                    <a:pt x="0" y="3622"/>
                    <a:pt x="37" y="3707"/>
                    <a:pt x="111" y="3738"/>
                  </a:cubicBezTo>
                  <a:cubicBezTo>
                    <a:pt x="1465" y="4275"/>
                    <a:pt x="2621" y="4454"/>
                    <a:pt x="3559" y="4454"/>
                  </a:cubicBezTo>
                  <a:cubicBezTo>
                    <a:pt x="5332" y="4454"/>
                    <a:pt x="6326" y="3819"/>
                    <a:pt x="6387" y="3779"/>
                  </a:cubicBezTo>
                  <a:lnTo>
                    <a:pt x="6450" y="3738"/>
                  </a:lnTo>
                  <a:lnTo>
                    <a:pt x="6453" y="3665"/>
                  </a:lnTo>
                  <a:cubicBezTo>
                    <a:pt x="6575" y="1556"/>
                    <a:pt x="6222" y="173"/>
                    <a:pt x="6206" y="116"/>
                  </a:cubicBezTo>
                  <a:cubicBezTo>
                    <a:pt x="6190" y="47"/>
                    <a:pt x="6130" y="1"/>
                    <a:pt x="60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91" name="Google Shape;991;p21"/>
          <p:cNvGrpSpPr/>
          <p:nvPr/>
        </p:nvGrpSpPr>
        <p:grpSpPr>
          <a:xfrm flipH="1" rot="-7869405">
            <a:off x="8446108" y="13753"/>
            <a:ext cx="1615560" cy="3019924"/>
            <a:chOff x="4530725" y="2880400"/>
            <a:chExt cx="418300" cy="781875"/>
          </a:xfrm>
        </p:grpSpPr>
        <p:sp>
          <p:nvSpPr>
            <p:cNvPr id="992" name="Google Shape;992;p21"/>
            <p:cNvSpPr/>
            <p:nvPr/>
          </p:nvSpPr>
          <p:spPr>
            <a:xfrm>
              <a:off x="4686775" y="3017725"/>
              <a:ext cx="168500" cy="167750"/>
            </a:xfrm>
            <a:custGeom>
              <a:rect b="b" l="l" r="r" t="t"/>
              <a:pathLst>
                <a:path extrusionOk="0" h="6710" w="6740">
                  <a:moveTo>
                    <a:pt x="2949" y="0"/>
                  </a:moveTo>
                  <a:cubicBezTo>
                    <a:pt x="2949" y="0"/>
                    <a:pt x="2157" y="1070"/>
                    <a:pt x="1078" y="2391"/>
                  </a:cubicBezTo>
                  <a:cubicBezTo>
                    <a:pt x="0" y="3709"/>
                    <a:pt x="1315" y="6710"/>
                    <a:pt x="1315" y="6710"/>
                  </a:cubicBezTo>
                  <a:cubicBezTo>
                    <a:pt x="6740" y="3860"/>
                    <a:pt x="2949" y="1"/>
                    <a:pt x="294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21"/>
            <p:cNvSpPr/>
            <p:nvPr/>
          </p:nvSpPr>
          <p:spPr>
            <a:xfrm>
              <a:off x="4706775" y="3105275"/>
              <a:ext cx="42650" cy="119025"/>
            </a:xfrm>
            <a:custGeom>
              <a:rect b="b" l="l" r="r" t="t"/>
              <a:pathLst>
                <a:path extrusionOk="0" h="4761" w="1706">
                  <a:moveTo>
                    <a:pt x="1513" y="0"/>
                  </a:moveTo>
                  <a:cubicBezTo>
                    <a:pt x="1468" y="0"/>
                    <a:pt x="1422" y="22"/>
                    <a:pt x="1391" y="73"/>
                  </a:cubicBezTo>
                  <a:cubicBezTo>
                    <a:pt x="652" y="1382"/>
                    <a:pt x="42" y="4454"/>
                    <a:pt x="17" y="4585"/>
                  </a:cubicBezTo>
                  <a:cubicBezTo>
                    <a:pt x="0" y="4663"/>
                    <a:pt x="53" y="4741"/>
                    <a:pt x="131" y="4756"/>
                  </a:cubicBezTo>
                  <a:cubicBezTo>
                    <a:pt x="141" y="4758"/>
                    <a:pt x="150" y="4760"/>
                    <a:pt x="160" y="4760"/>
                  </a:cubicBezTo>
                  <a:cubicBezTo>
                    <a:pt x="230" y="4758"/>
                    <a:pt x="291" y="4709"/>
                    <a:pt x="304" y="4641"/>
                  </a:cubicBezTo>
                  <a:cubicBezTo>
                    <a:pt x="310" y="4608"/>
                    <a:pt x="931" y="1484"/>
                    <a:pt x="1646" y="215"/>
                  </a:cubicBezTo>
                  <a:cubicBezTo>
                    <a:pt x="1706" y="101"/>
                    <a:pt x="1610" y="0"/>
                    <a:pt x="15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21"/>
            <p:cNvSpPr/>
            <p:nvPr/>
          </p:nvSpPr>
          <p:spPr>
            <a:xfrm>
              <a:off x="4709225" y="3017725"/>
              <a:ext cx="63025" cy="66725"/>
            </a:xfrm>
            <a:custGeom>
              <a:rect b="b" l="l" r="r" t="t"/>
              <a:pathLst>
                <a:path extrusionOk="0" h="2669" w="2521">
                  <a:moveTo>
                    <a:pt x="2053" y="0"/>
                  </a:moveTo>
                  <a:cubicBezTo>
                    <a:pt x="2053" y="0"/>
                    <a:pt x="1261" y="1070"/>
                    <a:pt x="181" y="2391"/>
                  </a:cubicBezTo>
                  <a:cubicBezTo>
                    <a:pt x="111" y="2476"/>
                    <a:pt x="50" y="2569"/>
                    <a:pt x="1" y="2668"/>
                  </a:cubicBezTo>
                  <a:cubicBezTo>
                    <a:pt x="1249" y="2030"/>
                    <a:pt x="2044" y="1315"/>
                    <a:pt x="2521" y="591"/>
                  </a:cubicBezTo>
                  <a:cubicBezTo>
                    <a:pt x="2380" y="382"/>
                    <a:pt x="2224" y="185"/>
                    <a:pt x="20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21"/>
            <p:cNvSpPr/>
            <p:nvPr/>
          </p:nvSpPr>
          <p:spPr>
            <a:xfrm>
              <a:off x="4651050" y="2880400"/>
              <a:ext cx="199200" cy="205125"/>
            </a:xfrm>
            <a:custGeom>
              <a:rect b="b" l="l" r="r" t="t"/>
              <a:pathLst>
                <a:path extrusionOk="0" h="8205" w="7968">
                  <a:moveTo>
                    <a:pt x="3145" y="0"/>
                  </a:moveTo>
                  <a:cubicBezTo>
                    <a:pt x="3145" y="0"/>
                    <a:pt x="2307" y="1357"/>
                    <a:pt x="1154" y="3040"/>
                  </a:cubicBezTo>
                  <a:cubicBezTo>
                    <a:pt x="0" y="4724"/>
                    <a:pt x="1826" y="8205"/>
                    <a:pt x="1826" y="8205"/>
                  </a:cubicBezTo>
                  <a:cubicBezTo>
                    <a:pt x="7967" y="4287"/>
                    <a:pt x="3145" y="0"/>
                    <a:pt x="31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21"/>
            <p:cNvSpPr/>
            <p:nvPr/>
          </p:nvSpPr>
          <p:spPr>
            <a:xfrm>
              <a:off x="4530725" y="3039800"/>
              <a:ext cx="152875" cy="198275"/>
            </a:xfrm>
            <a:custGeom>
              <a:rect b="b" l="l" r="r" t="t"/>
              <a:pathLst>
                <a:path extrusionOk="0" h="7931" w="6115">
                  <a:moveTo>
                    <a:pt x="2180" y="1"/>
                  </a:moveTo>
                  <a:lnTo>
                    <a:pt x="2180" y="1"/>
                  </a:lnTo>
                  <a:cubicBezTo>
                    <a:pt x="0" y="7100"/>
                    <a:pt x="6115" y="7930"/>
                    <a:pt x="6115" y="7930"/>
                  </a:cubicBezTo>
                  <a:cubicBezTo>
                    <a:pt x="6115" y="7930"/>
                    <a:pt x="5921" y="6247"/>
                    <a:pt x="5763" y="4090"/>
                  </a:cubicBezTo>
                  <a:cubicBezTo>
                    <a:pt x="5608" y="1932"/>
                    <a:pt x="2180" y="1"/>
                    <a:pt x="21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21"/>
            <p:cNvSpPr/>
            <p:nvPr/>
          </p:nvSpPr>
          <p:spPr>
            <a:xfrm>
              <a:off x="4620125" y="3145175"/>
              <a:ext cx="328900" cy="517100"/>
            </a:xfrm>
            <a:custGeom>
              <a:rect b="b" l="l" r="r" t="t"/>
              <a:pathLst>
                <a:path extrusionOk="0" h="20684" w="13156">
                  <a:moveTo>
                    <a:pt x="167" y="0"/>
                  </a:moveTo>
                  <a:cubicBezTo>
                    <a:pt x="141" y="0"/>
                    <a:pt x="114" y="8"/>
                    <a:pt x="90" y="23"/>
                  </a:cubicBezTo>
                  <a:cubicBezTo>
                    <a:pt x="21" y="65"/>
                    <a:pt x="0" y="156"/>
                    <a:pt x="44" y="225"/>
                  </a:cubicBezTo>
                  <a:cubicBezTo>
                    <a:pt x="88" y="295"/>
                    <a:pt x="4544" y="7314"/>
                    <a:pt x="7721" y="11439"/>
                  </a:cubicBezTo>
                  <a:cubicBezTo>
                    <a:pt x="10881" y="15540"/>
                    <a:pt x="12826" y="20539"/>
                    <a:pt x="12845" y="20589"/>
                  </a:cubicBezTo>
                  <a:cubicBezTo>
                    <a:pt x="12866" y="20646"/>
                    <a:pt x="12921" y="20684"/>
                    <a:pt x="12982" y="20684"/>
                  </a:cubicBezTo>
                  <a:cubicBezTo>
                    <a:pt x="13085" y="20684"/>
                    <a:pt x="13155" y="20579"/>
                    <a:pt x="13119" y="20484"/>
                  </a:cubicBezTo>
                  <a:cubicBezTo>
                    <a:pt x="13100" y="20433"/>
                    <a:pt x="11139" y="15396"/>
                    <a:pt x="7952" y="11259"/>
                  </a:cubicBezTo>
                  <a:cubicBezTo>
                    <a:pt x="4783" y="7147"/>
                    <a:pt x="335" y="139"/>
                    <a:pt x="291" y="69"/>
                  </a:cubicBezTo>
                  <a:cubicBezTo>
                    <a:pt x="263" y="25"/>
                    <a:pt x="216" y="0"/>
                    <a:pt x="1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21"/>
            <p:cNvSpPr/>
            <p:nvPr/>
          </p:nvSpPr>
          <p:spPr>
            <a:xfrm>
              <a:off x="4681300" y="3000900"/>
              <a:ext cx="65300" cy="330175"/>
            </a:xfrm>
            <a:custGeom>
              <a:rect b="b" l="l" r="r" t="t"/>
              <a:pathLst>
                <a:path extrusionOk="0" h="13207" w="2612">
                  <a:moveTo>
                    <a:pt x="731" y="0"/>
                  </a:moveTo>
                  <a:cubicBezTo>
                    <a:pt x="654" y="0"/>
                    <a:pt x="589" y="59"/>
                    <a:pt x="584" y="136"/>
                  </a:cubicBezTo>
                  <a:cubicBezTo>
                    <a:pt x="578" y="215"/>
                    <a:pt x="1" y="8175"/>
                    <a:pt x="2302" y="13121"/>
                  </a:cubicBezTo>
                  <a:cubicBezTo>
                    <a:pt x="2325" y="13173"/>
                    <a:pt x="2378" y="13207"/>
                    <a:pt x="2435" y="13207"/>
                  </a:cubicBezTo>
                  <a:cubicBezTo>
                    <a:pt x="2541" y="13207"/>
                    <a:pt x="2611" y="13095"/>
                    <a:pt x="2566" y="12998"/>
                  </a:cubicBezTo>
                  <a:cubicBezTo>
                    <a:pt x="299" y="8122"/>
                    <a:pt x="871" y="238"/>
                    <a:pt x="877" y="158"/>
                  </a:cubicBezTo>
                  <a:cubicBezTo>
                    <a:pt x="882" y="77"/>
                    <a:pt x="822" y="6"/>
                    <a:pt x="742" y="1"/>
                  </a:cubicBezTo>
                  <a:cubicBezTo>
                    <a:pt x="738" y="0"/>
                    <a:pt x="735" y="0"/>
                    <a:pt x="7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21"/>
            <p:cNvSpPr/>
            <p:nvPr/>
          </p:nvSpPr>
          <p:spPr>
            <a:xfrm>
              <a:off x="4774075" y="3180575"/>
              <a:ext cx="161550" cy="180475"/>
            </a:xfrm>
            <a:custGeom>
              <a:rect b="b" l="l" r="r" t="t"/>
              <a:pathLst>
                <a:path extrusionOk="0" h="7219" w="6462">
                  <a:moveTo>
                    <a:pt x="1836" y="0"/>
                  </a:moveTo>
                  <a:cubicBezTo>
                    <a:pt x="1836" y="0"/>
                    <a:pt x="1363" y="1292"/>
                    <a:pt x="683" y="2913"/>
                  </a:cubicBezTo>
                  <a:cubicBezTo>
                    <a:pt x="1" y="4532"/>
                    <a:pt x="2045" y="7219"/>
                    <a:pt x="2045" y="7219"/>
                  </a:cubicBezTo>
                  <a:cubicBezTo>
                    <a:pt x="6461" y="2902"/>
                    <a:pt x="1836" y="0"/>
                    <a:pt x="183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21"/>
            <p:cNvSpPr/>
            <p:nvPr/>
          </p:nvSpPr>
          <p:spPr>
            <a:xfrm>
              <a:off x="4811000" y="3287900"/>
              <a:ext cx="72750" cy="240175"/>
            </a:xfrm>
            <a:custGeom>
              <a:rect b="b" l="l" r="r" t="t"/>
              <a:pathLst>
                <a:path extrusionOk="0" h="9607" w="2910">
                  <a:moveTo>
                    <a:pt x="156" y="0"/>
                  </a:moveTo>
                  <a:cubicBezTo>
                    <a:pt x="78" y="0"/>
                    <a:pt x="1" y="56"/>
                    <a:pt x="8" y="157"/>
                  </a:cubicBezTo>
                  <a:cubicBezTo>
                    <a:pt x="13" y="212"/>
                    <a:pt x="621" y="5618"/>
                    <a:pt x="2598" y="9525"/>
                  </a:cubicBezTo>
                  <a:cubicBezTo>
                    <a:pt x="2622" y="9575"/>
                    <a:pt x="2674" y="9607"/>
                    <a:pt x="2729" y="9607"/>
                  </a:cubicBezTo>
                  <a:lnTo>
                    <a:pt x="2729" y="9605"/>
                  </a:lnTo>
                  <a:cubicBezTo>
                    <a:pt x="2837" y="9605"/>
                    <a:pt x="2909" y="9491"/>
                    <a:pt x="2860" y="9394"/>
                  </a:cubicBezTo>
                  <a:cubicBezTo>
                    <a:pt x="908" y="5533"/>
                    <a:pt x="306" y="180"/>
                    <a:pt x="300" y="127"/>
                  </a:cubicBezTo>
                  <a:cubicBezTo>
                    <a:pt x="287" y="40"/>
                    <a:pt x="221" y="0"/>
                    <a:pt x="1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21"/>
            <p:cNvSpPr/>
            <p:nvPr/>
          </p:nvSpPr>
          <p:spPr>
            <a:xfrm>
              <a:off x="4704825" y="3303125"/>
              <a:ext cx="101050" cy="135325"/>
            </a:xfrm>
            <a:custGeom>
              <a:rect b="b" l="l" r="r" t="t"/>
              <a:pathLst>
                <a:path extrusionOk="0" h="5413" w="4042">
                  <a:moveTo>
                    <a:pt x="0" y="1"/>
                  </a:moveTo>
                  <a:cubicBezTo>
                    <a:pt x="0" y="1"/>
                    <a:pt x="135" y="1152"/>
                    <a:pt x="245" y="2634"/>
                  </a:cubicBezTo>
                  <a:cubicBezTo>
                    <a:pt x="354" y="4114"/>
                    <a:pt x="2624" y="5412"/>
                    <a:pt x="2624" y="5412"/>
                  </a:cubicBezTo>
                  <a:cubicBezTo>
                    <a:pt x="4042" y="521"/>
                    <a:pt x="1" y="1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21"/>
            <p:cNvSpPr/>
            <p:nvPr/>
          </p:nvSpPr>
          <p:spPr>
            <a:xfrm>
              <a:off x="4725100" y="3368650"/>
              <a:ext cx="64625" cy="92975"/>
            </a:xfrm>
            <a:custGeom>
              <a:rect b="b" l="l" r="r" t="t"/>
              <a:pathLst>
                <a:path extrusionOk="0" h="3719" w="2585">
                  <a:moveTo>
                    <a:pt x="185" y="1"/>
                  </a:moveTo>
                  <a:cubicBezTo>
                    <a:pt x="93" y="1"/>
                    <a:pt x="0" y="86"/>
                    <a:pt x="44" y="201"/>
                  </a:cubicBezTo>
                  <a:cubicBezTo>
                    <a:pt x="544" y="1417"/>
                    <a:pt x="2207" y="3570"/>
                    <a:pt x="2277" y="3661"/>
                  </a:cubicBezTo>
                  <a:cubicBezTo>
                    <a:pt x="2306" y="3698"/>
                    <a:pt x="2349" y="3718"/>
                    <a:pt x="2393" y="3718"/>
                  </a:cubicBezTo>
                  <a:cubicBezTo>
                    <a:pt x="2515" y="3718"/>
                    <a:pt x="2585" y="3578"/>
                    <a:pt x="2509" y="3483"/>
                  </a:cubicBezTo>
                  <a:cubicBezTo>
                    <a:pt x="2492" y="3460"/>
                    <a:pt x="801" y="1271"/>
                    <a:pt x="314" y="89"/>
                  </a:cubicBezTo>
                  <a:cubicBezTo>
                    <a:pt x="287" y="27"/>
                    <a:pt x="236" y="1"/>
                    <a:pt x="1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21"/>
            <p:cNvSpPr/>
            <p:nvPr/>
          </p:nvSpPr>
          <p:spPr>
            <a:xfrm>
              <a:off x="4653475" y="3445525"/>
              <a:ext cx="141300" cy="67575"/>
            </a:xfrm>
            <a:custGeom>
              <a:rect b="b" l="l" r="r" t="t"/>
              <a:pathLst>
                <a:path extrusionOk="0" h="2703" w="5652">
                  <a:moveTo>
                    <a:pt x="2415" y="0"/>
                  </a:moveTo>
                  <a:cubicBezTo>
                    <a:pt x="667" y="0"/>
                    <a:pt x="0" y="1702"/>
                    <a:pt x="0" y="1702"/>
                  </a:cubicBezTo>
                  <a:cubicBezTo>
                    <a:pt x="0" y="1702"/>
                    <a:pt x="1104" y="2069"/>
                    <a:pt x="2506" y="2597"/>
                  </a:cubicBezTo>
                  <a:cubicBezTo>
                    <a:pt x="2702" y="2671"/>
                    <a:pt x="2903" y="2702"/>
                    <a:pt x="3106" y="2702"/>
                  </a:cubicBezTo>
                  <a:cubicBezTo>
                    <a:pt x="4359" y="2702"/>
                    <a:pt x="5651" y="1489"/>
                    <a:pt x="5651" y="1489"/>
                  </a:cubicBezTo>
                  <a:cubicBezTo>
                    <a:pt x="4303" y="378"/>
                    <a:pt x="3239" y="0"/>
                    <a:pt x="24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21"/>
            <p:cNvSpPr/>
            <p:nvPr/>
          </p:nvSpPr>
          <p:spPr>
            <a:xfrm>
              <a:off x="4723825" y="3476675"/>
              <a:ext cx="104350" cy="10875"/>
            </a:xfrm>
            <a:custGeom>
              <a:rect b="b" l="l" r="r" t="t"/>
              <a:pathLst>
                <a:path extrusionOk="0" h="435" w="4174">
                  <a:moveTo>
                    <a:pt x="161" y="0"/>
                  </a:moveTo>
                  <a:cubicBezTo>
                    <a:pt x="93" y="0"/>
                    <a:pt x="32" y="48"/>
                    <a:pt x="17" y="116"/>
                  </a:cubicBezTo>
                  <a:cubicBezTo>
                    <a:pt x="0" y="196"/>
                    <a:pt x="50" y="273"/>
                    <a:pt x="130" y="291"/>
                  </a:cubicBezTo>
                  <a:cubicBezTo>
                    <a:pt x="637" y="401"/>
                    <a:pt x="1349" y="435"/>
                    <a:pt x="2030" y="435"/>
                  </a:cubicBezTo>
                  <a:cubicBezTo>
                    <a:pt x="3041" y="435"/>
                    <a:pt x="3974" y="361"/>
                    <a:pt x="4040" y="355"/>
                  </a:cubicBezTo>
                  <a:cubicBezTo>
                    <a:pt x="4118" y="346"/>
                    <a:pt x="4173" y="275"/>
                    <a:pt x="4167" y="197"/>
                  </a:cubicBezTo>
                  <a:cubicBezTo>
                    <a:pt x="4162" y="121"/>
                    <a:pt x="4095" y="63"/>
                    <a:pt x="4019" y="63"/>
                  </a:cubicBezTo>
                  <a:cubicBezTo>
                    <a:pt x="4018" y="63"/>
                    <a:pt x="4017" y="63"/>
                    <a:pt x="4015" y="63"/>
                  </a:cubicBezTo>
                  <a:cubicBezTo>
                    <a:pt x="4000" y="64"/>
                    <a:pt x="3044" y="140"/>
                    <a:pt x="2021" y="140"/>
                  </a:cubicBezTo>
                  <a:cubicBezTo>
                    <a:pt x="1360" y="140"/>
                    <a:pt x="672" y="108"/>
                    <a:pt x="192" y="4"/>
                  </a:cubicBezTo>
                  <a:cubicBezTo>
                    <a:pt x="182" y="1"/>
                    <a:pt x="171" y="0"/>
                    <a:pt x="1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21"/>
            <p:cNvSpPr/>
            <p:nvPr/>
          </p:nvSpPr>
          <p:spPr>
            <a:xfrm>
              <a:off x="4579550" y="3249975"/>
              <a:ext cx="118950" cy="139150"/>
            </a:xfrm>
            <a:custGeom>
              <a:rect b="b" l="l" r="r" t="t"/>
              <a:pathLst>
                <a:path extrusionOk="0" h="5566" w="4758">
                  <a:moveTo>
                    <a:pt x="323" y="1"/>
                  </a:moveTo>
                  <a:cubicBezTo>
                    <a:pt x="121" y="1"/>
                    <a:pt x="0" y="15"/>
                    <a:pt x="0" y="15"/>
                  </a:cubicBezTo>
                  <a:cubicBezTo>
                    <a:pt x="0" y="15"/>
                    <a:pt x="487" y="1323"/>
                    <a:pt x="1042" y="3020"/>
                  </a:cubicBezTo>
                  <a:cubicBezTo>
                    <a:pt x="1597" y="4715"/>
                    <a:pt x="4578" y="5566"/>
                    <a:pt x="4578" y="5566"/>
                  </a:cubicBezTo>
                  <a:cubicBezTo>
                    <a:pt x="4757" y="410"/>
                    <a:pt x="1394" y="1"/>
                    <a:pt x="3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21"/>
            <p:cNvSpPr/>
            <p:nvPr/>
          </p:nvSpPr>
          <p:spPr>
            <a:xfrm>
              <a:off x="4639225" y="3337050"/>
              <a:ext cx="231500" cy="166225"/>
            </a:xfrm>
            <a:custGeom>
              <a:rect b="b" l="l" r="r" t="t"/>
              <a:pathLst>
                <a:path extrusionOk="0" h="6649" w="9260">
                  <a:moveTo>
                    <a:pt x="210" y="0"/>
                  </a:moveTo>
                  <a:cubicBezTo>
                    <a:pt x="98" y="0"/>
                    <a:pt x="0" y="143"/>
                    <a:pt x="103" y="251"/>
                  </a:cubicBezTo>
                  <a:cubicBezTo>
                    <a:pt x="150" y="300"/>
                    <a:pt x="4899" y="5245"/>
                    <a:pt x="9009" y="6639"/>
                  </a:cubicBezTo>
                  <a:cubicBezTo>
                    <a:pt x="9024" y="6645"/>
                    <a:pt x="9041" y="6647"/>
                    <a:pt x="9056" y="6647"/>
                  </a:cubicBezTo>
                  <a:lnTo>
                    <a:pt x="9056" y="6649"/>
                  </a:lnTo>
                  <a:cubicBezTo>
                    <a:pt x="9222" y="6647"/>
                    <a:pt x="9260" y="6417"/>
                    <a:pt x="9104" y="6364"/>
                  </a:cubicBezTo>
                  <a:cubicBezTo>
                    <a:pt x="5060" y="4990"/>
                    <a:pt x="361" y="97"/>
                    <a:pt x="314" y="48"/>
                  </a:cubicBezTo>
                  <a:cubicBezTo>
                    <a:pt x="281" y="14"/>
                    <a:pt x="245" y="0"/>
                    <a:pt x="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07" name="Google Shape;1007;p21"/>
          <p:cNvSpPr txBox="1"/>
          <p:nvPr>
            <p:ph idx="2" type="ctrTitle"/>
          </p:nvPr>
        </p:nvSpPr>
        <p:spPr>
          <a:xfrm flipH="1">
            <a:off x="1197000" y="2083900"/>
            <a:ext cx="2167200" cy="33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1008" name="Google Shape;1008;p21"/>
          <p:cNvSpPr txBox="1"/>
          <p:nvPr>
            <p:ph idx="1" type="subTitle"/>
          </p:nvPr>
        </p:nvSpPr>
        <p:spPr>
          <a:xfrm flipH="1">
            <a:off x="1197002" y="2299663"/>
            <a:ext cx="2167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09" name="Google Shape;1009;p21"/>
          <p:cNvSpPr txBox="1"/>
          <p:nvPr>
            <p:ph idx="3" type="ctrTitle"/>
          </p:nvPr>
        </p:nvSpPr>
        <p:spPr>
          <a:xfrm flipH="1">
            <a:off x="3488400" y="2083900"/>
            <a:ext cx="2167200" cy="33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1010" name="Google Shape;1010;p21"/>
          <p:cNvSpPr txBox="1"/>
          <p:nvPr>
            <p:ph idx="4" type="subTitle"/>
          </p:nvPr>
        </p:nvSpPr>
        <p:spPr>
          <a:xfrm flipH="1">
            <a:off x="3488400" y="2299663"/>
            <a:ext cx="2167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1" name="Google Shape;1011;p21"/>
          <p:cNvSpPr txBox="1"/>
          <p:nvPr>
            <p:ph idx="5" type="ctrTitle"/>
          </p:nvPr>
        </p:nvSpPr>
        <p:spPr>
          <a:xfrm flipH="1">
            <a:off x="5779800" y="2083900"/>
            <a:ext cx="2167200" cy="33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1012" name="Google Shape;1012;p21"/>
          <p:cNvSpPr txBox="1"/>
          <p:nvPr>
            <p:ph idx="6" type="subTitle"/>
          </p:nvPr>
        </p:nvSpPr>
        <p:spPr>
          <a:xfrm flipH="1">
            <a:off x="5779800" y="2299663"/>
            <a:ext cx="2167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3" name="Google Shape;1013;p21"/>
          <p:cNvSpPr txBox="1"/>
          <p:nvPr>
            <p:ph idx="7" type="ctrTitle"/>
          </p:nvPr>
        </p:nvSpPr>
        <p:spPr>
          <a:xfrm flipH="1">
            <a:off x="1197000" y="3820100"/>
            <a:ext cx="2167200" cy="33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1014" name="Google Shape;1014;p21"/>
          <p:cNvSpPr txBox="1"/>
          <p:nvPr>
            <p:ph idx="8" type="subTitle"/>
          </p:nvPr>
        </p:nvSpPr>
        <p:spPr>
          <a:xfrm flipH="1">
            <a:off x="1197002" y="4035875"/>
            <a:ext cx="2167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5" name="Google Shape;1015;p21"/>
          <p:cNvSpPr txBox="1"/>
          <p:nvPr>
            <p:ph idx="9" type="ctrTitle"/>
          </p:nvPr>
        </p:nvSpPr>
        <p:spPr>
          <a:xfrm flipH="1">
            <a:off x="3488400" y="3820100"/>
            <a:ext cx="2167200" cy="33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1016" name="Google Shape;1016;p21"/>
          <p:cNvSpPr txBox="1"/>
          <p:nvPr>
            <p:ph idx="13" type="subTitle"/>
          </p:nvPr>
        </p:nvSpPr>
        <p:spPr>
          <a:xfrm flipH="1">
            <a:off x="3488400" y="4035875"/>
            <a:ext cx="2167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7" name="Google Shape;1017;p21"/>
          <p:cNvSpPr txBox="1"/>
          <p:nvPr>
            <p:ph idx="14" type="ctrTitle"/>
          </p:nvPr>
        </p:nvSpPr>
        <p:spPr>
          <a:xfrm flipH="1">
            <a:off x="5779800" y="3820100"/>
            <a:ext cx="2167200" cy="33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1018" name="Google Shape;1018;p21"/>
          <p:cNvSpPr txBox="1"/>
          <p:nvPr>
            <p:ph idx="15" type="subTitle"/>
          </p:nvPr>
        </p:nvSpPr>
        <p:spPr>
          <a:xfrm flipH="1">
            <a:off x="5779800" y="4035875"/>
            <a:ext cx="2167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1019" name="Shape 1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0" name="Google Shape;1020;p22"/>
          <p:cNvGrpSpPr/>
          <p:nvPr/>
        </p:nvGrpSpPr>
        <p:grpSpPr>
          <a:xfrm rot="-1086942">
            <a:off x="8014600" y="2949201"/>
            <a:ext cx="2215237" cy="1900341"/>
            <a:chOff x="4770475" y="2910125"/>
            <a:chExt cx="548975" cy="470975"/>
          </a:xfrm>
        </p:grpSpPr>
        <p:sp>
          <p:nvSpPr>
            <p:cNvPr id="1021" name="Google Shape;1021;p22"/>
            <p:cNvSpPr/>
            <p:nvPr/>
          </p:nvSpPr>
          <p:spPr>
            <a:xfrm>
              <a:off x="4770475" y="2910125"/>
              <a:ext cx="544425" cy="467275"/>
            </a:xfrm>
            <a:custGeom>
              <a:rect b="b" l="l" r="r" t="t"/>
              <a:pathLst>
                <a:path extrusionOk="0" h="18691" w="21777">
                  <a:moveTo>
                    <a:pt x="6408" y="1"/>
                  </a:moveTo>
                  <a:cubicBezTo>
                    <a:pt x="6407" y="1"/>
                    <a:pt x="1" y="16224"/>
                    <a:pt x="21776" y="18691"/>
                  </a:cubicBezTo>
                  <a:cubicBezTo>
                    <a:pt x="21776" y="18691"/>
                    <a:pt x="21505" y="7964"/>
                    <a:pt x="16038" y="5163"/>
                  </a:cubicBezTo>
                  <a:cubicBezTo>
                    <a:pt x="10571" y="2364"/>
                    <a:pt x="6408" y="1"/>
                    <a:pt x="64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22"/>
            <p:cNvSpPr/>
            <p:nvPr/>
          </p:nvSpPr>
          <p:spPr>
            <a:xfrm>
              <a:off x="4957150" y="2968125"/>
              <a:ext cx="362300" cy="412975"/>
            </a:xfrm>
            <a:custGeom>
              <a:rect b="b" l="l" r="r" t="t"/>
              <a:pathLst>
                <a:path extrusionOk="0" h="16519" w="14492">
                  <a:moveTo>
                    <a:pt x="169" y="1"/>
                  </a:moveTo>
                  <a:cubicBezTo>
                    <a:pt x="147" y="1"/>
                    <a:pt x="123" y="6"/>
                    <a:pt x="102" y="18"/>
                  </a:cubicBezTo>
                  <a:cubicBezTo>
                    <a:pt x="29" y="54"/>
                    <a:pt x="1" y="143"/>
                    <a:pt x="37" y="215"/>
                  </a:cubicBezTo>
                  <a:cubicBezTo>
                    <a:pt x="62" y="261"/>
                    <a:pt x="2445" y="4825"/>
                    <a:pt x="6980" y="8150"/>
                  </a:cubicBezTo>
                  <a:cubicBezTo>
                    <a:pt x="11459" y="11432"/>
                    <a:pt x="14153" y="16390"/>
                    <a:pt x="14180" y="16441"/>
                  </a:cubicBezTo>
                  <a:cubicBezTo>
                    <a:pt x="14205" y="16488"/>
                    <a:pt x="14254" y="16517"/>
                    <a:pt x="14309" y="16517"/>
                  </a:cubicBezTo>
                  <a:lnTo>
                    <a:pt x="14309" y="16519"/>
                  </a:lnTo>
                  <a:cubicBezTo>
                    <a:pt x="14419" y="16519"/>
                    <a:pt x="14492" y="16399"/>
                    <a:pt x="14438" y="16302"/>
                  </a:cubicBezTo>
                  <a:cubicBezTo>
                    <a:pt x="14412" y="16251"/>
                    <a:pt x="11689" y="11238"/>
                    <a:pt x="7153" y="7915"/>
                  </a:cubicBezTo>
                  <a:cubicBezTo>
                    <a:pt x="2676" y="4633"/>
                    <a:pt x="322" y="126"/>
                    <a:pt x="299" y="80"/>
                  </a:cubicBezTo>
                  <a:cubicBezTo>
                    <a:pt x="273" y="30"/>
                    <a:pt x="222" y="1"/>
                    <a:pt x="1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22"/>
            <p:cNvSpPr/>
            <p:nvPr/>
          </p:nvSpPr>
          <p:spPr>
            <a:xfrm>
              <a:off x="4919050" y="2973625"/>
              <a:ext cx="128300" cy="116150"/>
            </a:xfrm>
            <a:custGeom>
              <a:rect b="b" l="l" r="r" t="t"/>
              <a:pathLst>
                <a:path extrusionOk="0" h="4646" w="5132">
                  <a:moveTo>
                    <a:pt x="4151" y="1"/>
                  </a:moveTo>
                  <a:cubicBezTo>
                    <a:pt x="4143" y="1"/>
                    <a:pt x="4135" y="2"/>
                    <a:pt x="4126" y="3"/>
                  </a:cubicBezTo>
                  <a:cubicBezTo>
                    <a:pt x="4046" y="18"/>
                    <a:pt x="3993" y="94"/>
                    <a:pt x="4008" y="174"/>
                  </a:cubicBezTo>
                  <a:lnTo>
                    <a:pt x="4769" y="4288"/>
                  </a:lnTo>
                  <a:cubicBezTo>
                    <a:pt x="4143" y="4143"/>
                    <a:pt x="2181" y="3549"/>
                    <a:pt x="316" y="1464"/>
                  </a:cubicBezTo>
                  <a:cubicBezTo>
                    <a:pt x="284" y="1428"/>
                    <a:pt x="246" y="1413"/>
                    <a:pt x="210" y="1413"/>
                  </a:cubicBezTo>
                  <a:cubicBezTo>
                    <a:pt x="99" y="1413"/>
                    <a:pt x="1" y="1551"/>
                    <a:pt x="98" y="1660"/>
                  </a:cubicBezTo>
                  <a:cubicBezTo>
                    <a:pt x="2418" y="4254"/>
                    <a:pt x="4829" y="4605"/>
                    <a:pt x="4932" y="4618"/>
                  </a:cubicBezTo>
                  <a:lnTo>
                    <a:pt x="5131" y="4645"/>
                  </a:lnTo>
                  <a:lnTo>
                    <a:pt x="4295" y="121"/>
                  </a:lnTo>
                  <a:cubicBezTo>
                    <a:pt x="4284" y="49"/>
                    <a:pt x="4220" y="1"/>
                    <a:pt x="41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22"/>
            <p:cNvSpPr/>
            <p:nvPr/>
          </p:nvSpPr>
          <p:spPr>
            <a:xfrm>
              <a:off x="4949950" y="3044850"/>
              <a:ext cx="191550" cy="127325"/>
            </a:xfrm>
            <a:custGeom>
              <a:rect b="b" l="l" r="r" t="t"/>
              <a:pathLst>
                <a:path extrusionOk="0" h="5093" w="7662">
                  <a:moveTo>
                    <a:pt x="5871" y="1"/>
                  </a:moveTo>
                  <a:cubicBezTo>
                    <a:pt x="5856" y="1"/>
                    <a:pt x="5841" y="3"/>
                    <a:pt x="5826" y="8"/>
                  </a:cubicBezTo>
                  <a:cubicBezTo>
                    <a:pt x="5748" y="35"/>
                    <a:pt x="5708" y="116"/>
                    <a:pt x="5733" y="194"/>
                  </a:cubicBezTo>
                  <a:lnTo>
                    <a:pt x="7264" y="4796"/>
                  </a:lnTo>
                  <a:cubicBezTo>
                    <a:pt x="7227" y="4797"/>
                    <a:pt x="7183" y="4798"/>
                    <a:pt x="7135" y="4798"/>
                  </a:cubicBezTo>
                  <a:cubicBezTo>
                    <a:pt x="6214" y="4798"/>
                    <a:pt x="3397" y="4596"/>
                    <a:pt x="251" y="2391"/>
                  </a:cubicBezTo>
                  <a:cubicBezTo>
                    <a:pt x="225" y="2373"/>
                    <a:pt x="196" y="2365"/>
                    <a:pt x="167" y="2365"/>
                  </a:cubicBezTo>
                  <a:cubicBezTo>
                    <a:pt x="121" y="2365"/>
                    <a:pt x="76" y="2386"/>
                    <a:pt x="48" y="2427"/>
                  </a:cubicBezTo>
                  <a:cubicBezTo>
                    <a:pt x="0" y="2493"/>
                    <a:pt x="17" y="2585"/>
                    <a:pt x="84" y="2630"/>
                  </a:cubicBezTo>
                  <a:cubicBezTo>
                    <a:pt x="3272" y="4865"/>
                    <a:pt x="6073" y="5093"/>
                    <a:pt x="7084" y="5093"/>
                  </a:cubicBezTo>
                  <a:cubicBezTo>
                    <a:pt x="7316" y="5093"/>
                    <a:pt x="7453" y="5081"/>
                    <a:pt x="7479" y="5080"/>
                  </a:cubicBezTo>
                  <a:lnTo>
                    <a:pt x="7662" y="5061"/>
                  </a:lnTo>
                  <a:lnTo>
                    <a:pt x="6010" y="101"/>
                  </a:lnTo>
                  <a:cubicBezTo>
                    <a:pt x="5990" y="40"/>
                    <a:pt x="5932" y="1"/>
                    <a:pt x="58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p22"/>
            <p:cNvSpPr/>
            <p:nvPr/>
          </p:nvSpPr>
          <p:spPr>
            <a:xfrm>
              <a:off x="5003300" y="3091825"/>
              <a:ext cx="209550" cy="147950"/>
            </a:xfrm>
            <a:custGeom>
              <a:rect b="b" l="l" r="r" t="t"/>
              <a:pathLst>
                <a:path extrusionOk="0" h="5918" w="8382">
                  <a:moveTo>
                    <a:pt x="7311" y="1"/>
                  </a:moveTo>
                  <a:cubicBezTo>
                    <a:pt x="7303" y="1"/>
                    <a:pt x="7295" y="1"/>
                    <a:pt x="7287" y="3"/>
                  </a:cubicBezTo>
                  <a:cubicBezTo>
                    <a:pt x="7205" y="16"/>
                    <a:pt x="7150" y="94"/>
                    <a:pt x="7167" y="175"/>
                  </a:cubicBezTo>
                  <a:lnTo>
                    <a:pt x="8045" y="5561"/>
                  </a:lnTo>
                  <a:cubicBezTo>
                    <a:pt x="7845" y="5586"/>
                    <a:pt x="7444" y="5626"/>
                    <a:pt x="6897" y="5626"/>
                  </a:cubicBezTo>
                  <a:cubicBezTo>
                    <a:pt x="5395" y="5626"/>
                    <a:pt x="2800" y="5322"/>
                    <a:pt x="295" y="3565"/>
                  </a:cubicBezTo>
                  <a:cubicBezTo>
                    <a:pt x="266" y="3546"/>
                    <a:pt x="238" y="3538"/>
                    <a:pt x="212" y="3538"/>
                  </a:cubicBezTo>
                  <a:cubicBezTo>
                    <a:pt x="89" y="3538"/>
                    <a:pt x="1" y="3713"/>
                    <a:pt x="127" y="3805"/>
                  </a:cubicBezTo>
                  <a:cubicBezTo>
                    <a:pt x="2693" y="5604"/>
                    <a:pt x="5353" y="5918"/>
                    <a:pt x="6900" y="5918"/>
                  </a:cubicBezTo>
                  <a:cubicBezTo>
                    <a:pt x="7719" y="5918"/>
                    <a:pt x="8226" y="5830"/>
                    <a:pt x="8241" y="5827"/>
                  </a:cubicBezTo>
                  <a:lnTo>
                    <a:pt x="8382" y="5802"/>
                  </a:lnTo>
                  <a:lnTo>
                    <a:pt x="7456" y="128"/>
                  </a:lnTo>
                  <a:cubicBezTo>
                    <a:pt x="7446" y="54"/>
                    <a:pt x="7383" y="1"/>
                    <a:pt x="73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6" name="Google Shape;1026;p22"/>
            <p:cNvSpPr/>
            <p:nvPr/>
          </p:nvSpPr>
          <p:spPr>
            <a:xfrm>
              <a:off x="5095875" y="3193025"/>
              <a:ext cx="164400" cy="111350"/>
            </a:xfrm>
            <a:custGeom>
              <a:rect b="b" l="l" r="r" t="t"/>
              <a:pathLst>
                <a:path extrusionOk="0" h="4454" w="6576">
                  <a:moveTo>
                    <a:pt x="6063" y="1"/>
                  </a:moveTo>
                  <a:cubicBezTo>
                    <a:pt x="6051" y="1"/>
                    <a:pt x="6038" y="2"/>
                    <a:pt x="6026" y="6"/>
                  </a:cubicBezTo>
                  <a:cubicBezTo>
                    <a:pt x="5946" y="27"/>
                    <a:pt x="5899" y="110"/>
                    <a:pt x="5923" y="190"/>
                  </a:cubicBezTo>
                  <a:cubicBezTo>
                    <a:pt x="5925" y="203"/>
                    <a:pt x="6271" y="1551"/>
                    <a:pt x="6165" y="3570"/>
                  </a:cubicBezTo>
                  <a:cubicBezTo>
                    <a:pt x="5928" y="3703"/>
                    <a:pt x="5015" y="4154"/>
                    <a:pt x="3542" y="4154"/>
                  </a:cubicBezTo>
                  <a:cubicBezTo>
                    <a:pt x="2637" y="4154"/>
                    <a:pt x="1520" y="3984"/>
                    <a:pt x="219" y="3466"/>
                  </a:cubicBezTo>
                  <a:cubicBezTo>
                    <a:pt x="201" y="3459"/>
                    <a:pt x="183" y="3455"/>
                    <a:pt x="165" y="3455"/>
                  </a:cubicBezTo>
                  <a:cubicBezTo>
                    <a:pt x="107" y="3455"/>
                    <a:pt x="52" y="3490"/>
                    <a:pt x="29" y="3548"/>
                  </a:cubicBezTo>
                  <a:cubicBezTo>
                    <a:pt x="0" y="3622"/>
                    <a:pt x="37" y="3707"/>
                    <a:pt x="111" y="3738"/>
                  </a:cubicBezTo>
                  <a:cubicBezTo>
                    <a:pt x="1465" y="4275"/>
                    <a:pt x="2621" y="4454"/>
                    <a:pt x="3559" y="4454"/>
                  </a:cubicBezTo>
                  <a:cubicBezTo>
                    <a:pt x="5332" y="4454"/>
                    <a:pt x="6326" y="3819"/>
                    <a:pt x="6387" y="3779"/>
                  </a:cubicBezTo>
                  <a:lnTo>
                    <a:pt x="6450" y="3738"/>
                  </a:lnTo>
                  <a:lnTo>
                    <a:pt x="6453" y="3665"/>
                  </a:lnTo>
                  <a:cubicBezTo>
                    <a:pt x="6575" y="1556"/>
                    <a:pt x="6222" y="173"/>
                    <a:pt x="6206" y="116"/>
                  </a:cubicBezTo>
                  <a:cubicBezTo>
                    <a:pt x="6190" y="47"/>
                    <a:pt x="6130" y="1"/>
                    <a:pt x="60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27" name="Google Shape;1027;p22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28" name="Google Shape;1028;p22"/>
          <p:cNvSpPr/>
          <p:nvPr/>
        </p:nvSpPr>
        <p:spPr>
          <a:xfrm rot="-2002575">
            <a:off x="8247415" y="1957564"/>
            <a:ext cx="638026" cy="638026"/>
          </a:xfrm>
          <a:prstGeom prst="mathPlus">
            <a:avLst>
              <a:gd fmla="val 23520" name="adj1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29" name="Google Shape;1029;p22"/>
          <p:cNvGrpSpPr/>
          <p:nvPr/>
        </p:nvGrpSpPr>
        <p:grpSpPr>
          <a:xfrm>
            <a:off x="240454" y="2997444"/>
            <a:ext cx="564544" cy="479708"/>
            <a:chOff x="4021700" y="2078100"/>
            <a:chExt cx="294125" cy="249900"/>
          </a:xfrm>
        </p:grpSpPr>
        <p:sp>
          <p:nvSpPr>
            <p:cNvPr id="1030" name="Google Shape;1030;p22"/>
            <p:cNvSpPr/>
            <p:nvPr/>
          </p:nvSpPr>
          <p:spPr>
            <a:xfrm>
              <a:off x="4021700" y="2078100"/>
              <a:ext cx="294125" cy="249900"/>
            </a:xfrm>
            <a:custGeom>
              <a:rect b="b" l="l" r="r" t="t"/>
              <a:pathLst>
                <a:path extrusionOk="0" h="9996" w="11765">
                  <a:moveTo>
                    <a:pt x="8265" y="0"/>
                  </a:moveTo>
                  <a:cubicBezTo>
                    <a:pt x="7100" y="0"/>
                    <a:pt x="5986" y="668"/>
                    <a:pt x="5471" y="1798"/>
                  </a:cubicBezTo>
                  <a:lnTo>
                    <a:pt x="5021" y="2780"/>
                  </a:lnTo>
                  <a:lnTo>
                    <a:pt x="4156" y="2560"/>
                  </a:lnTo>
                  <a:cubicBezTo>
                    <a:pt x="3901" y="2494"/>
                    <a:pt x="3645" y="2463"/>
                    <a:pt x="3393" y="2463"/>
                  </a:cubicBezTo>
                  <a:cubicBezTo>
                    <a:pt x="2024" y="2463"/>
                    <a:pt x="777" y="3385"/>
                    <a:pt x="423" y="4771"/>
                  </a:cubicBezTo>
                  <a:cubicBezTo>
                    <a:pt x="1" y="6413"/>
                    <a:pt x="993" y="8085"/>
                    <a:pt x="2634" y="8505"/>
                  </a:cubicBezTo>
                  <a:lnTo>
                    <a:pt x="8456" y="9995"/>
                  </a:lnTo>
                  <a:lnTo>
                    <a:pt x="11048" y="4365"/>
                  </a:lnTo>
                  <a:cubicBezTo>
                    <a:pt x="11765" y="2824"/>
                    <a:pt x="11092" y="994"/>
                    <a:pt x="9547" y="283"/>
                  </a:cubicBezTo>
                  <a:cubicBezTo>
                    <a:pt x="9131" y="91"/>
                    <a:pt x="8695" y="0"/>
                    <a:pt x="82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22"/>
            <p:cNvSpPr/>
            <p:nvPr/>
          </p:nvSpPr>
          <p:spPr>
            <a:xfrm>
              <a:off x="4203075" y="2102450"/>
              <a:ext cx="72225" cy="36725"/>
            </a:xfrm>
            <a:custGeom>
              <a:rect b="b" l="l" r="r" t="t"/>
              <a:pathLst>
                <a:path extrusionOk="0" h="1469" w="2889">
                  <a:moveTo>
                    <a:pt x="621" y="0"/>
                  </a:moveTo>
                  <a:cubicBezTo>
                    <a:pt x="353" y="0"/>
                    <a:pt x="162" y="69"/>
                    <a:pt x="109" y="206"/>
                  </a:cubicBezTo>
                  <a:cubicBezTo>
                    <a:pt x="1" y="487"/>
                    <a:pt x="514" y="953"/>
                    <a:pt x="1249" y="1246"/>
                  </a:cubicBezTo>
                  <a:cubicBezTo>
                    <a:pt x="1626" y="1394"/>
                    <a:pt x="1989" y="1469"/>
                    <a:pt x="2268" y="1469"/>
                  </a:cubicBezTo>
                  <a:cubicBezTo>
                    <a:pt x="2536" y="1469"/>
                    <a:pt x="2728" y="1400"/>
                    <a:pt x="2781" y="1263"/>
                  </a:cubicBezTo>
                  <a:cubicBezTo>
                    <a:pt x="2889" y="981"/>
                    <a:pt x="2380" y="516"/>
                    <a:pt x="1640" y="223"/>
                  </a:cubicBezTo>
                  <a:cubicBezTo>
                    <a:pt x="1264" y="75"/>
                    <a:pt x="901" y="0"/>
                    <a:pt x="6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32" name="Google Shape;1032;p22"/>
          <p:cNvGrpSpPr/>
          <p:nvPr/>
        </p:nvGrpSpPr>
        <p:grpSpPr>
          <a:xfrm rot="6222710">
            <a:off x="-1223669" y="3786549"/>
            <a:ext cx="2215225" cy="1900331"/>
            <a:chOff x="4770475" y="2910125"/>
            <a:chExt cx="548975" cy="470975"/>
          </a:xfrm>
        </p:grpSpPr>
        <p:sp>
          <p:nvSpPr>
            <p:cNvPr id="1033" name="Google Shape;1033;p22"/>
            <p:cNvSpPr/>
            <p:nvPr/>
          </p:nvSpPr>
          <p:spPr>
            <a:xfrm>
              <a:off x="4770475" y="2910125"/>
              <a:ext cx="544425" cy="467275"/>
            </a:xfrm>
            <a:custGeom>
              <a:rect b="b" l="l" r="r" t="t"/>
              <a:pathLst>
                <a:path extrusionOk="0" h="18691" w="21777">
                  <a:moveTo>
                    <a:pt x="6408" y="1"/>
                  </a:moveTo>
                  <a:cubicBezTo>
                    <a:pt x="6407" y="1"/>
                    <a:pt x="1" y="16224"/>
                    <a:pt x="21776" y="18691"/>
                  </a:cubicBezTo>
                  <a:cubicBezTo>
                    <a:pt x="21776" y="18691"/>
                    <a:pt x="21505" y="7964"/>
                    <a:pt x="16038" y="5163"/>
                  </a:cubicBezTo>
                  <a:cubicBezTo>
                    <a:pt x="10571" y="2364"/>
                    <a:pt x="6408" y="1"/>
                    <a:pt x="64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p22"/>
            <p:cNvSpPr/>
            <p:nvPr/>
          </p:nvSpPr>
          <p:spPr>
            <a:xfrm>
              <a:off x="4957150" y="2968125"/>
              <a:ext cx="362300" cy="412975"/>
            </a:xfrm>
            <a:custGeom>
              <a:rect b="b" l="l" r="r" t="t"/>
              <a:pathLst>
                <a:path extrusionOk="0" h="16519" w="14492">
                  <a:moveTo>
                    <a:pt x="169" y="1"/>
                  </a:moveTo>
                  <a:cubicBezTo>
                    <a:pt x="147" y="1"/>
                    <a:pt x="123" y="6"/>
                    <a:pt x="102" y="18"/>
                  </a:cubicBezTo>
                  <a:cubicBezTo>
                    <a:pt x="29" y="54"/>
                    <a:pt x="1" y="143"/>
                    <a:pt x="37" y="215"/>
                  </a:cubicBezTo>
                  <a:cubicBezTo>
                    <a:pt x="62" y="261"/>
                    <a:pt x="2445" y="4825"/>
                    <a:pt x="6980" y="8150"/>
                  </a:cubicBezTo>
                  <a:cubicBezTo>
                    <a:pt x="11459" y="11432"/>
                    <a:pt x="14153" y="16390"/>
                    <a:pt x="14180" y="16441"/>
                  </a:cubicBezTo>
                  <a:cubicBezTo>
                    <a:pt x="14205" y="16488"/>
                    <a:pt x="14254" y="16517"/>
                    <a:pt x="14309" y="16517"/>
                  </a:cubicBezTo>
                  <a:lnTo>
                    <a:pt x="14309" y="16519"/>
                  </a:lnTo>
                  <a:cubicBezTo>
                    <a:pt x="14419" y="16519"/>
                    <a:pt x="14492" y="16399"/>
                    <a:pt x="14438" y="16302"/>
                  </a:cubicBezTo>
                  <a:cubicBezTo>
                    <a:pt x="14412" y="16251"/>
                    <a:pt x="11689" y="11238"/>
                    <a:pt x="7153" y="7915"/>
                  </a:cubicBezTo>
                  <a:cubicBezTo>
                    <a:pt x="2676" y="4633"/>
                    <a:pt x="322" y="126"/>
                    <a:pt x="299" y="80"/>
                  </a:cubicBezTo>
                  <a:cubicBezTo>
                    <a:pt x="273" y="30"/>
                    <a:pt x="222" y="1"/>
                    <a:pt x="1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Google Shape;1035;p22"/>
            <p:cNvSpPr/>
            <p:nvPr/>
          </p:nvSpPr>
          <p:spPr>
            <a:xfrm>
              <a:off x="4919050" y="2973625"/>
              <a:ext cx="128300" cy="116150"/>
            </a:xfrm>
            <a:custGeom>
              <a:rect b="b" l="l" r="r" t="t"/>
              <a:pathLst>
                <a:path extrusionOk="0" h="4646" w="5132">
                  <a:moveTo>
                    <a:pt x="4151" y="1"/>
                  </a:moveTo>
                  <a:cubicBezTo>
                    <a:pt x="4143" y="1"/>
                    <a:pt x="4135" y="2"/>
                    <a:pt x="4126" y="3"/>
                  </a:cubicBezTo>
                  <a:cubicBezTo>
                    <a:pt x="4046" y="18"/>
                    <a:pt x="3993" y="94"/>
                    <a:pt x="4008" y="174"/>
                  </a:cubicBezTo>
                  <a:lnTo>
                    <a:pt x="4769" y="4288"/>
                  </a:lnTo>
                  <a:cubicBezTo>
                    <a:pt x="4143" y="4143"/>
                    <a:pt x="2181" y="3549"/>
                    <a:pt x="316" y="1464"/>
                  </a:cubicBezTo>
                  <a:cubicBezTo>
                    <a:pt x="284" y="1428"/>
                    <a:pt x="246" y="1413"/>
                    <a:pt x="210" y="1413"/>
                  </a:cubicBezTo>
                  <a:cubicBezTo>
                    <a:pt x="99" y="1413"/>
                    <a:pt x="1" y="1551"/>
                    <a:pt x="98" y="1660"/>
                  </a:cubicBezTo>
                  <a:cubicBezTo>
                    <a:pt x="2418" y="4254"/>
                    <a:pt x="4829" y="4605"/>
                    <a:pt x="4932" y="4618"/>
                  </a:cubicBezTo>
                  <a:lnTo>
                    <a:pt x="5131" y="4645"/>
                  </a:lnTo>
                  <a:lnTo>
                    <a:pt x="4295" y="121"/>
                  </a:lnTo>
                  <a:cubicBezTo>
                    <a:pt x="4284" y="49"/>
                    <a:pt x="4220" y="1"/>
                    <a:pt x="41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22"/>
            <p:cNvSpPr/>
            <p:nvPr/>
          </p:nvSpPr>
          <p:spPr>
            <a:xfrm>
              <a:off x="4949950" y="3044850"/>
              <a:ext cx="191550" cy="127325"/>
            </a:xfrm>
            <a:custGeom>
              <a:rect b="b" l="l" r="r" t="t"/>
              <a:pathLst>
                <a:path extrusionOk="0" h="5093" w="7662">
                  <a:moveTo>
                    <a:pt x="5871" y="1"/>
                  </a:moveTo>
                  <a:cubicBezTo>
                    <a:pt x="5856" y="1"/>
                    <a:pt x="5841" y="3"/>
                    <a:pt x="5826" y="8"/>
                  </a:cubicBezTo>
                  <a:cubicBezTo>
                    <a:pt x="5748" y="35"/>
                    <a:pt x="5708" y="116"/>
                    <a:pt x="5733" y="194"/>
                  </a:cubicBezTo>
                  <a:lnTo>
                    <a:pt x="7264" y="4796"/>
                  </a:lnTo>
                  <a:cubicBezTo>
                    <a:pt x="7227" y="4797"/>
                    <a:pt x="7183" y="4798"/>
                    <a:pt x="7135" y="4798"/>
                  </a:cubicBezTo>
                  <a:cubicBezTo>
                    <a:pt x="6214" y="4798"/>
                    <a:pt x="3397" y="4596"/>
                    <a:pt x="251" y="2391"/>
                  </a:cubicBezTo>
                  <a:cubicBezTo>
                    <a:pt x="225" y="2373"/>
                    <a:pt x="196" y="2365"/>
                    <a:pt x="167" y="2365"/>
                  </a:cubicBezTo>
                  <a:cubicBezTo>
                    <a:pt x="121" y="2365"/>
                    <a:pt x="76" y="2386"/>
                    <a:pt x="48" y="2427"/>
                  </a:cubicBezTo>
                  <a:cubicBezTo>
                    <a:pt x="0" y="2493"/>
                    <a:pt x="17" y="2585"/>
                    <a:pt x="84" y="2630"/>
                  </a:cubicBezTo>
                  <a:cubicBezTo>
                    <a:pt x="3272" y="4865"/>
                    <a:pt x="6073" y="5093"/>
                    <a:pt x="7084" y="5093"/>
                  </a:cubicBezTo>
                  <a:cubicBezTo>
                    <a:pt x="7316" y="5093"/>
                    <a:pt x="7453" y="5081"/>
                    <a:pt x="7479" y="5080"/>
                  </a:cubicBezTo>
                  <a:lnTo>
                    <a:pt x="7662" y="5061"/>
                  </a:lnTo>
                  <a:lnTo>
                    <a:pt x="6010" y="101"/>
                  </a:lnTo>
                  <a:cubicBezTo>
                    <a:pt x="5990" y="40"/>
                    <a:pt x="5932" y="1"/>
                    <a:pt x="58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22"/>
            <p:cNvSpPr/>
            <p:nvPr/>
          </p:nvSpPr>
          <p:spPr>
            <a:xfrm>
              <a:off x="5003300" y="3091825"/>
              <a:ext cx="209550" cy="147950"/>
            </a:xfrm>
            <a:custGeom>
              <a:rect b="b" l="l" r="r" t="t"/>
              <a:pathLst>
                <a:path extrusionOk="0" h="5918" w="8382">
                  <a:moveTo>
                    <a:pt x="7311" y="1"/>
                  </a:moveTo>
                  <a:cubicBezTo>
                    <a:pt x="7303" y="1"/>
                    <a:pt x="7295" y="1"/>
                    <a:pt x="7287" y="3"/>
                  </a:cubicBezTo>
                  <a:cubicBezTo>
                    <a:pt x="7205" y="16"/>
                    <a:pt x="7150" y="94"/>
                    <a:pt x="7167" y="175"/>
                  </a:cubicBezTo>
                  <a:lnTo>
                    <a:pt x="8045" y="5561"/>
                  </a:lnTo>
                  <a:cubicBezTo>
                    <a:pt x="7845" y="5586"/>
                    <a:pt x="7444" y="5626"/>
                    <a:pt x="6897" y="5626"/>
                  </a:cubicBezTo>
                  <a:cubicBezTo>
                    <a:pt x="5395" y="5626"/>
                    <a:pt x="2800" y="5322"/>
                    <a:pt x="295" y="3565"/>
                  </a:cubicBezTo>
                  <a:cubicBezTo>
                    <a:pt x="266" y="3546"/>
                    <a:pt x="238" y="3538"/>
                    <a:pt x="212" y="3538"/>
                  </a:cubicBezTo>
                  <a:cubicBezTo>
                    <a:pt x="89" y="3538"/>
                    <a:pt x="1" y="3713"/>
                    <a:pt x="127" y="3805"/>
                  </a:cubicBezTo>
                  <a:cubicBezTo>
                    <a:pt x="2693" y="5604"/>
                    <a:pt x="5353" y="5918"/>
                    <a:pt x="6900" y="5918"/>
                  </a:cubicBezTo>
                  <a:cubicBezTo>
                    <a:pt x="7719" y="5918"/>
                    <a:pt x="8226" y="5830"/>
                    <a:pt x="8241" y="5827"/>
                  </a:cubicBezTo>
                  <a:lnTo>
                    <a:pt x="8382" y="5802"/>
                  </a:lnTo>
                  <a:lnTo>
                    <a:pt x="7456" y="128"/>
                  </a:lnTo>
                  <a:cubicBezTo>
                    <a:pt x="7446" y="54"/>
                    <a:pt x="7383" y="1"/>
                    <a:pt x="73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22"/>
            <p:cNvSpPr/>
            <p:nvPr/>
          </p:nvSpPr>
          <p:spPr>
            <a:xfrm>
              <a:off x="5095875" y="3193025"/>
              <a:ext cx="164400" cy="111350"/>
            </a:xfrm>
            <a:custGeom>
              <a:rect b="b" l="l" r="r" t="t"/>
              <a:pathLst>
                <a:path extrusionOk="0" h="4454" w="6576">
                  <a:moveTo>
                    <a:pt x="6063" y="1"/>
                  </a:moveTo>
                  <a:cubicBezTo>
                    <a:pt x="6051" y="1"/>
                    <a:pt x="6038" y="2"/>
                    <a:pt x="6026" y="6"/>
                  </a:cubicBezTo>
                  <a:cubicBezTo>
                    <a:pt x="5946" y="27"/>
                    <a:pt x="5899" y="110"/>
                    <a:pt x="5923" y="190"/>
                  </a:cubicBezTo>
                  <a:cubicBezTo>
                    <a:pt x="5925" y="203"/>
                    <a:pt x="6271" y="1551"/>
                    <a:pt x="6165" y="3570"/>
                  </a:cubicBezTo>
                  <a:cubicBezTo>
                    <a:pt x="5928" y="3703"/>
                    <a:pt x="5015" y="4154"/>
                    <a:pt x="3542" y="4154"/>
                  </a:cubicBezTo>
                  <a:cubicBezTo>
                    <a:pt x="2637" y="4154"/>
                    <a:pt x="1520" y="3984"/>
                    <a:pt x="219" y="3466"/>
                  </a:cubicBezTo>
                  <a:cubicBezTo>
                    <a:pt x="201" y="3459"/>
                    <a:pt x="183" y="3455"/>
                    <a:pt x="165" y="3455"/>
                  </a:cubicBezTo>
                  <a:cubicBezTo>
                    <a:pt x="107" y="3455"/>
                    <a:pt x="52" y="3490"/>
                    <a:pt x="29" y="3548"/>
                  </a:cubicBezTo>
                  <a:cubicBezTo>
                    <a:pt x="0" y="3622"/>
                    <a:pt x="37" y="3707"/>
                    <a:pt x="111" y="3738"/>
                  </a:cubicBezTo>
                  <a:cubicBezTo>
                    <a:pt x="1465" y="4275"/>
                    <a:pt x="2621" y="4454"/>
                    <a:pt x="3559" y="4454"/>
                  </a:cubicBezTo>
                  <a:cubicBezTo>
                    <a:pt x="5332" y="4454"/>
                    <a:pt x="6326" y="3819"/>
                    <a:pt x="6387" y="3779"/>
                  </a:cubicBezTo>
                  <a:lnTo>
                    <a:pt x="6450" y="3738"/>
                  </a:lnTo>
                  <a:lnTo>
                    <a:pt x="6453" y="3665"/>
                  </a:lnTo>
                  <a:cubicBezTo>
                    <a:pt x="6575" y="1556"/>
                    <a:pt x="6222" y="173"/>
                    <a:pt x="6206" y="116"/>
                  </a:cubicBezTo>
                  <a:cubicBezTo>
                    <a:pt x="6190" y="47"/>
                    <a:pt x="6130" y="1"/>
                    <a:pt x="60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39" name="Google Shape;1039;p22"/>
          <p:cNvGrpSpPr/>
          <p:nvPr/>
        </p:nvGrpSpPr>
        <p:grpSpPr>
          <a:xfrm flipH="1" rot="5819900">
            <a:off x="-598858" y="-1269231"/>
            <a:ext cx="1438501" cy="2688962"/>
            <a:chOff x="4530725" y="2880400"/>
            <a:chExt cx="418300" cy="781875"/>
          </a:xfrm>
        </p:grpSpPr>
        <p:sp>
          <p:nvSpPr>
            <p:cNvPr id="1040" name="Google Shape;1040;p22"/>
            <p:cNvSpPr/>
            <p:nvPr/>
          </p:nvSpPr>
          <p:spPr>
            <a:xfrm>
              <a:off x="4686775" y="3017725"/>
              <a:ext cx="168500" cy="167750"/>
            </a:xfrm>
            <a:custGeom>
              <a:rect b="b" l="l" r="r" t="t"/>
              <a:pathLst>
                <a:path extrusionOk="0" h="6710" w="6740">
                  <a:moveTo>
                    <a:pt x="2949" y="0"/>
                  </a:moveTo>
                  <a:cubicBezTo>
                    <a:pt x="2949" y="0"/>
                    <a:pt x="2157" y="1070"/>
                    <a:pt x="1078" y="2391"/>
                  </a:cubicBezTo>
                  <a:cubicBezTo>
                    <a:pt x="0" y="3709"/>
                    <a:pt x="1315" y="6710"/>
                    <a:pt x="1315" y="6710"/>
                  </a:cubicBezTo>
                  <a:cubicBezTo>
                    <a:pt x="6740" y="3860"/>
                    <a:pt x="2949" y="1"/>
                    <a:pt x="294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22"/>
            <p:cNvSpPr/>
            <p:nvPr/>
          </p:nvSpPr>
          <p:spPr>
            <a:xfrm>
              <a:off x="4706775" y="3105275"/>
              <a:ext cx="42650" cy="119025"/>
            </a:xfrm>
            <a:custGeom>
              <a:rect b="b" l="l" r="r" t="t"/>
              <a:pathLst>
                <a:path extrusionOk="0" h="4761" w="1706">
                  <a:moveTo>
                    <a:pt x="1513" y="0"/>
                  </a:moveTo>
                  <a:cubicBezTo>
                    <a:pt x="1468" y="0"/>
                    <a:pt x="1422" y="22"/>
                    <a:pt x="1391" y="73"/>
                  </a:cubicBezTo>
                  <a:cubicBezTo>
                    <a:pt x="652" y="1382"/>
                    <a:pt x="42" y="4454"/>
                    <a:pt x="17" y="4585"/>
                  </a:cubicBezTo>
                  <a:cubicBezTo>
                    <a:pt x="0" y="4663"/>
                    <a:pt x="53" y="4741"/>
                    <a:pt x="131" y="4756"/>
                  </a:cubicBezTo>
                  <a:cubicBezTo>
                    <a:pt x="141" y="4758"/>
                    <a:pt x="150" y="4760"/>
                    <a:pt x="160" y="4760"/>
                  </a:cubicBezTo>
                  <a:cubicBezTo>
                    <a:pt x="230" y="4758"/>
                    <a:pt x="291" y="4709"/>
                    <a:pt x="304" y="4641"/>
                  </a:cubicBezTo>
                  <a:cubicBezTo>
                    <a:pt x="310" y="4608"/>
                    <a:pt x="931" y="1484"/>
                    <a:pt x="1646" y="215"/>
                  </a:cubicBezTo>
                  <a:cubicBezTo>
                    <a:pt x="1706" y="101"/>
                    <a:pt x="1610" y="0"/>
                    <a:pt x="15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22"/>
            <p:cNvSpPr/>
            <p:nvPr/>
          </p:nvSpPr>
          <p:spPr>
            <a:xfrm>
              <a:off x="4709225" y="3017725"/>
              <a:ext cx="63025" cy="66725"/>
            </a:xfrm>
            <a:custGeom>
              <a:rect b="b" l="l" r="r" t="t"/>
              <a:pathLst>
                <a:path extrusionOk="0" h="2669" w="2521">
                  <a:moveTo>
                    <a:pt x="2053" y="0"/>
                  </a:moveTo>
                  <a:cubicBezTo>
                    <a:pt x="2053" y="0"/>
                    <a:pt x="1261" y="1070"/>
                    <a:pt x="181" y="2391"/>
                  </a:cubicBezTo>
                  <a:cubicBezTo>
                    <a:pt x="111" y="2476"/>
                    <a:pt x="50" y="2569"/>
                    <a:pt x="1" y="2668"/>
                  </a:cubicBezTo>
                  <a:cubicBezTo>
                    <a:pt x="1249" y="2030"/>
                    <a:pt x="2044" y="1315"/>
                    <a:pt x="2521" y="591"/>
                  </a:cubicBezTo>
                  <a:cubicBezTo>
                    <a:pt x="2380" y="382"/>
                    <a:pt x="2224" y="185"/>
                    <a:pt x="20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22"/>
            <p:cNvSpPr/>
            <p:nvPr/>
          </p:nvSpPr>
          <p:spPr>
            <a:xfrm>
              <a:off x="4651050" y="2880400"/>
              <a:ext cx="199200" cy="205125"/>
            </a:xfrm>
            <a:custGeom>
              <a:rect b="b" l="l" r="r" t="t"/>
              <a:pathLst>
                <a:path extrusionOk="0" h="8205" w="7968">
                  <a:moveTo>
                    <a:pt x="3145" y="0"/>
                  </a:moveTo>
                  <a:cubicBezTo>
                    <a:pt x="3145" y="0"/>
                    <a:pt x="2307" y="1357"/>
                    <a:pt x="1154" y="3040"/>
                  </a:cubicBezTo>
                  <a:cubicBezTo>
                    <a:pt x="0" y="4724"/>
                    <a:pt x="1826" y="8205"/>
                    <a:pt x="1826" y="8205"/>
                  </a:cubicBezTo>
                  <a:cubicBezTo>
                    <a:pt x="7967" y="4287"/>
                    <a:pt x="3145" y="0"/>
                    <a:pt x="31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4" name="Google Shape;1044;p22"/>
            <p:cNvSpPr/>
            <p:nvPr/>
          </p:nvSpPr>
          <p:spPr>
            <a:xfrm>
              <a:off x="4530725" y="3039800"/>
              <a:ext cx="152875" cy="198275"/>
            </a:xfrm>
            <a:custGeom>
              <a:rect b="b" l="l" r="r" t="t"/>
              <a:pathLst>
                <a:path extrusionOk="0" h="7931" w="6115">
                  <a:moveTo>
                    <a:pt x="2180" y="1"/>
                  </a:moveTo>
                  <a:lnTo>
                    <a:pt x="2180" y="1"/>
                  </a:lnTo>
                  <a:cubicBezTo>
                    <a:pt x="0" y="7100"/>
                    <a:pt x="6115" y="7930"/>
                    <a:pt x="6115" y="7930"/>
                  </a:cubicBezTo>
                  <a:cubicBezTo>
                    <a:pt x="6115" y="7930"/>
                    <a:pt x="5921" y="6247"/>
                    <a:pt x="5763" y="4090"/>
                  </a:cubicBezTo>
                  <a:cubicBezTo>
                    <a:pt x="5608" y="1932"/>
                    <a:pt x="2180" y="1"/>
                    <a:pt x="21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5" name="Google Shape;1045;p22"/>
            <p:cNvSpPr/>
            <p:nvPr/>
          </p:nvSpPr>
          <p:spPr>
            <a:xfrm>
              <a:off x="4620125" y="3145175"/>
              <a:ext cx="328900" cy="517100"/>
            </a:xfrm>
            <a:custGeom>
              <a:rect b="b" l="l" r="r" t="t"/>
              <a:pathLst>
                <a:path extrusionOk="0" h="20684" w="13156">
                  <a:moveTo>
                    <a:pt x="167" y="0"/>
                  </a:moveTo>
                  <a:cubicBezTo>
                    <a:pt x="141" y="0"/>
                    <a:pt x="114" y="8"/>
                    <a:pt x="90" y="23"/>
                  </a:cubicBezTo>
                  <a:cubicBezTo>
                    <a:pt x="21" y="65"/>
                    <a:pt x="0" y="156"/>
                    <a:pt x="44" y="225"/>
                  </a:cubicBezTo>
                  <a:cubicBezTo>
                    <a:pt x="88" y="295"/>
                    <a:pt x="4544" y="7314"/>
                    <a:pt x="7721" y="11439"/>
                  </a:cubicBezTo>
                  <a:cubicBezTo>
                    <a:pt x="10881" y="15540"/>
                    <a:pt x="12826" y="20539"/>
                    <a:pt x="12845" y="20589"/>
                  </a:cubicBezTo>
                  <a:cubicBezTo>
                    <a:pt x="12866" y="20646"/>
                    <a:pt x="12921" y="20684"/>
                    <a:pt x="12982" y="20684"/>
                  </a:cubicBezTo>
                  <a:cubicBezTo>
                    <a:pt x="13085" y="20684"/>
                    <a:pt x="13155" y="20579"/>
                    <a:pt x="13119" y="20484"/>
                  </a:cubicBezTo>
                  <a:cubicBezTo>
                    <a:pt x="13100" y="20433"/>
                    <a:pt x="11139" y="15396"/>
                    <a:pt x="7952" y="11259"/>
                  </a:cubicBezTo>
                  <a:cubicBezTo>
                    <a:pt x="4783" y="7147"/>
                    <a:pt x="335" y="139"/>
                    <a:pt x="291" y="69"/>
                  </a:cubicBezTo>
                  <a:cubicBezTo>
                    <a:pt x="263" y="25"/>
                    <a:pt x="216" y="0"/>
                    <a:pt x="1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6" name="Google Shape;1046;p22"/>
            <p:cNvSpPr/>
            <p:nvPr/>
          </p:nvSpPr>
          <p:spPr>
            <a:xfrm>
              <a:off x="4681300" y="3000900"/>
              <a:ext cx="65300" cy="330175"/>
            </a:xfrm>
            <a:custGeom>
              <a:rect b="b" l="l" r="r" t="t"/>
              <a:pathLst>
                <a:path extrusionOk="0" h="13207" w="2612">
                  <a:moveTo>
                    <a:pt x="731" y="0"/>
                  </a:moveTo>
                  <a:cubicBezTo>
                    <a:pt x="654" y="0"/>
                    <a:pt x="589" y="59"/>
                    <a:pt x="584" y="136"/>
                  </a:cubicBezTo>
                  <a:cubicBezTo>
                    <a:pt x="578" y="215"/>
                    <a:pt x="1" y="8175"/>
                    <a:pt x="2302" y="13121"/>
                  </a:cubicBezTo>
                  <a:cubicBezTo>
                    <a:pt x="2325" y="13173"/>
                    <a:pt x="2378" y="13207"/>
                    <a:pt x="2435" y="13207"/>
                  </a:cubicBezTo>
                  <a:cubicBezTo>
                    <a:pt x="2541" y="13207"/>
                    <a:pt x="2611" y="13095"/>
                    <a:pt x="2566" y="12998"/>
                  </a:cubicBezTo>
                  <a:cubicBezTo>
                    <a:pt x="299" y="8122"/>
                    <a:pt x="871" y="238"/>
                    <a:pt x="877" y="158"/>
                  </a:cubicBezTo>
                  <a:cubicBezTo>
                    <a:pt x="882" y="77"/>
                    <a:pt x="822" y="6"/>
                    <a:pt x="742" y="1"/>
                  </a:cubicBezTo>
                  <a:cubicBezTo>
                    <a:pt x="738" y="0"/>
                    <a:pt x="735" y="0"/>
                    <a:pt x="7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7" name="Google Shape;1047;p22"/>
            <p:cNvSpPr/>
            <p:nvPr/>
          </p:nvSpPr>
          <p:spPr>
            <a:xfrm>
              <a:off x="4774075" y="3180575"/>
              <a:ext cx="161550" cy="180475"/>
            </a:xfrm>
            <a:custGeom>
              <a:rect b="b" l="l" r="r" t="t"/>
              <a:pathLst>
                <a:path extrusionOk="0" h="7219" w="6462">
                  <a:moveTo>
                    <a:pt x="1836" y="0"/>
                  </a:moveTo>
                  <a:cubicBezTo>
                    <a:pt x="1836" y="0"/>
                    <a:pt x="1363" y="1292"/>
                    <a:pt x="683" y="2913"/>
                  </a:cubicBezTo>
                  <a:cubicBezTo>
                    <a:pt x="1" y="4532"/>
                    <a:pt x="2045" y="7219"/>
                    <a:pt x="2045" y="7219"/>
                  </a:cubicBezTo>
                  <a:cubicBezTo>
                    <a:pt x="6461" y="2902"/>
                    <a:pt x="1836" y="0"/>
                    <a:pt x="183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8" name="Google Shape;1048;p22"/>
            <p:cNvSpPr/>
            <p:nvPr/>
          </p:nvSpPr>
          <p:spPr>
            <a:xfrm>
              <a:off x="4811000" y="3287900"/>
              <a:ext cx="72750" cy="240175"/>
            </a:xfrm>
            <a:custGeom>
              <a:rect b="b" l="l" r="r" t="t"/>
              <a:pathLst>
                <a:path extrusionOk="0" h="9607" w="2910">
                  <a:moveTo>
                    <a:pt x="156" y="0"/>
                  </a:moveTo>
                  <a:cubicBezTo>
                    <a:pt x="78" y="0"/>
                    <a:pt x="1" y="56"/>
                    <a:pt x="8" y="157"/>
                  </a:cubicBezTo>
                  <a:cubicBezTo>
                    <a:pt x="13" y="212"/>
                    <a:pt x="621" y="5618"/>
                    <a:pt x="2598" y="9525"/>
                  </a:cubicBezTo>
                  <a:cubicBezTo>
                    <a:pt x="2622" y="9575"/>
                    <a:pt x="2674" y="9607"/>
                    <a:pt x="2729" y="9607"/>
                  </a:cubicBezTo>
                  <a:lnTo>
                    <a:pt x="2729" y="9605"/>
                  </a:lnTo>
                  <a:cubicBezTo>
                    <a:pt x="2837" y="9605"/>
                    <a:pt x="2909" y="9491"/>
                    <a:pt x="2860" y="9394"/>
                  </a:cubicBezTo>
                  <a:cubicBezTo>
                    <a:pt x="908" y="5533"/>
                    <a:pt x="306" y="180"/>
                    <a:pt x="300" y="127"/>
                  </a:cubicBezTo>
                  <a:cubicBezTo>
                    <a:pt x="287" y="40"/>
                    <a:pt x="221" y="0"/>
                    <a:pt x="1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9" name="Google Shape;1049;p22"/>
            <p:cNvSpPr/>
            <p:nvPr/>
          </p:nvSpPr>
          <p:spPr>
            <a:xfrm>
              <a:off x="4704825" y="3303125"/>
              <a:ext cx="101050" cy="135325"/>
            </a:xfrm>
            <a:custGeom>
              <a:rect b="b" l="l" r="r" t="t"/>
              <a:pathLst>
                <a:path extrusionOk="0" h="5413" w="4042">
                  <a:moveTo>
                    <a:pt x="0" y="1"/>
                  </a:moveTo>
                  <a:cubicBezTo>
                    <a:pt x="0" y="1"/>
                    <a:pt x="135" y="1152"/>
                    <a:pt x="245" y="2634"/>
                  </a:cubicBezTo>
                  <a:cubicBezTo>
                    <a:pt x="354" y="4114"/>
                    <a:pt x="2624" y="5412"/>
                    <a:pt x="2624" y="5412"/>
                  </a:cubicBezTo>
                  <a:cubicBezTo>
                    <a:pt x="4042" y="521"/>
                    <a:pt x="1" y="1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0" name="Google Shape;1050;p22"/>
            <p:cNvSpPr/>
            <p:nvPr/>
          </p:nvSpPr>
          <p:spPr>
            <a:xfrm>
              <a:off x="4725100" y="3368650"/>
              <a:ext cx="64625" cy="92975"/>
            </a:xfrm>
            <a:custGeom>
              <a:rect b="b" l="l" r="r" t="t"/>
              <a:pathLst>
                <a:path extrusionOk="0" h="3719" w="2585">
                  <a:moveTo>
                    <a:pt x="185" y="1"/>
                  </a:moveTo>
                  <a:cubicBezTo>
                    <a:pt x="93" y="1"/>
                    <a:pt x="0" y="86"/>
                    <a:pt x="44" y="201"/>
                  </a:cubicBezTo>
                  <a:cubicBezTo>
                    <a:pt x="544" y="1417"/>
                    <a:pt x="2207" y="3570"/>
                    <a:pt x="2277" y="3661"/>
                  </a:cubicBezTo>
                  <a:cubicBezTo>
                    <a:pt x="2306" y="3698"/>
                    <a:pt x="2349" y="3718"/>
                    <a:pt x="2393" y="3718"/>
                  </a:cubicBezTo>
                  <a:cubicBezTo>
                    <a:pt x="2515" y="3718"/>
                    <a:pt x="2585" y="3578"/>
                    <a:pt x="2509" y="3483"/>
                  </a:cubicBezTo>
                  <a:cubicBezTo>
                    <a:pt x="2492" y="3460"/>
                    <a:pt x="801" y="1271"/>
                    <a:pt x="314" y="89"/>
                  </a:cubicBezTo>
                  <a:cubicBezTo>
                    <a:pt x="287" y="27"/>
                    <a:pt x="236" y="1"/>
                    <a:pt x="1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1" name="Google Shape;1051;p22"/>
            <p:cNvSpPr/>
            <p:nvPr/>
          </p:nvSpPr>
          <p:spPr>
            <a:xfrm>
              <a:off x="4653475" y="3445525"/>
              <a:ext cx="141300" cy="67575"/>
            </a:xfrm>
            <a:custGeom>
              <a:rect b="b" l="l" r="r" t="t"/>
              <a:pathLst>
                <a:path extrusionOk="0" h="2703" w="5652">
                  <a:moveTo>
                    <a:pt x="2415" y="0"/>
                  </a:moveTo>
                  <a:cubicBezTo>
                    <a:pt x="667" y="0"/>
                    <a:pt x="0" y="1702"/>
                    <a:pt x="0" y="1702"/>
                  </a:cubicBezTo>
                  <a:cubicBezTo>
                    <a:pt x="0" y="1702"/>
                    <a:pt x="1104" y="2069"/>
                    <a:pt x="2506" y="2597"/>
                  </a:cubicBezTo>
                  <a:cubicBezTo>
                    <a:pt x="2702" y="2671"/>
                    <a:pt x="2903" y="2702"/>
                    <a:pt x="3106" y="2702"/>
                  </a:cubicBezTo>
                  <a:cubicBezTo>
                    <a:pt x="4359" y="2702"/>
                    <a:pt x="5651" y="1489"/>
                    <a:pt x="5651" y="1489"/>
                  </a:cubicBezTo>
                  <a:cubicBezTo>
                    <a:pt x="4303" y="378"/>
                    <a:pt x="3239" y="0"/>
                    <a:pt x="24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22"/>
            <p:cNvSpPr/>
            <p:nvPr/>
          </p:nvSpPr>
          <p:spPr>
            <a:xfrm>
              <a:off x="4723825" y="3476675"/>
              <a:ext cx="104350" cy="10875"/>
            </a:xfrm>
            <a:custGeom>
              <a:rect b="b" l="l" r="r" t="t"/>
              <a:pathLst>
                <a:path extrusionOk="0" h="435" w="4174">
                  <a:moveTo>
                    <a:pt x="161" y="0"/>
                  </a:moveTo>
                  <a:cubicBezTo>
                    <a:pt x="93" y="0"/>
                    <a:pt x="32" y="48"/>
                    <a:pt x="17" y="116"/>
                  </a:cubicBezTo>
                  <a:cubicBezTo>
                    <a:pt x="0" y="196"/>
                    <a:pt x="50" y="273"/>
                    <a:pt x="130" y="291"/>
                  </a:cubicBezTo>
                  <a:cubicBezTo>
                    <a:pt x="637" y="401"/>
                    <a:pt x="1349" y="435"/>
                    <a:pt x="2030" y="435"/>
                  </a:cubicBezTo>
                  <a:cubicBezTo>
                    <a:pt x="3041" y="435"/>
                    <a:pt x="3974" y="361"/>
                    <a:pt x="4040" y="355"/>
                  </a:cubicBezTo>
                  <a:cubicBezTo>
                    <a:pt x="4118" y="346"/>
                    <a:pt x="4173" y="275"/>
                    <a:pt x="4167" y="197"/>
                  </a:cubicBezTo>
                  <a:cubicBezTo>
                    <a:pt x="4162" y="121"/>
                    <a:pt x="4095" y="63"/>
                    <a:pt x="4019" y="63"/>
                  </a:cubicBezTo>
                  <a:cubicBezTo>
                    <a:pt x="4018" y="63"/>
                    <a:pt x="4017" y="63"/>
                    <a:pt x="4015" y="63"/>
                  </a:cubicBezTo>
                  <a:cubicBezTo>
                    <a:pt x="4000" y="64"/>
                    <a:pt x="3044" y="140"/>
                    <a:pt x="2021" y="140"/>
                  </a:cubicBezTo>
                  <a:cubicBezTo>
                    <a:pt x="1360" y="140"/>
                    <a:pt x="672" y="108"/>
                    <a:pt x="192" y="4"/>
                  </a:cubicBezTo>
                  <a:cubicBezTo>
                    <a:pt x="182" y="1"/>
                    <a:pt x="171" y="0"/>
                    <a:pt x="1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22"/>
            <p:cNvSpPr/>
            <p:nvPr/>
          </p:nvSpPr>
          <p:spPr>
            <a:xfrm>
              <a:off x="4579550" y="3249975"/>
              <a:ext cx="118950" cy="139150"/>
            </a:xfrm>
            <a:custGeom>
              <a:rect b="b" l="l" r="r" t="t"/>
              <a:pathLst>
                <a:path extrusionOk="0" h="5566" w="4758">
                  <a:moveTo>
                    <a:pt x="323" y="1"/>
                  </a:moveTo>
                  <a:cubicBezTo>
                    <a:pt x="121" y="1"/>
                    <a:pt x="0" y="15"/>
                    <a:pt x="0" y="15"/>
                  </a:cubicBezTo>
                  <a:cubicBezTo>
                    <a:pt x="0" y="15"/>
                    <a:pt x="487" y="1323"/>
                    <a:pt x="1042" y="3020"/>
                  </a:cubicBezTo>
                  <a:cubicBezTo>
                    <a:pt x="1597" y="4715"/>
                    <a:pt x="4578" y="5566"/>
                    <a:pt x="4578" y="5566"/>
                  </a:cubicBezTo>
                  <a:cubicBezTo>
                    <a:pt x="4757" y="410"/>
                    <a:pt x="1394" y="1"/>
                    <a:pt x="3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4" name="Google Shape;1054;p22"/>
            <p:cNvSpPr/>
            <p:nvPr/>
          </p:nvSpPr>
          <p:spPr>
            <a:xfrm>
              <a:off x="4639225" y="3337050"/>
              <a:ext cx="231500" cy="166225"/>
            </a:xfrm>
            <a:custGeom>
              <a:rect b="b" l="l" r="r" t="t"/>
              <a:pathLst>
                <a:path extrusionOk="0" h="6649" w="9260">
                  <a:moveTo>
                    <a:pt x="210" y="0"/>
                  </a:moveTo>
                  <a:cubicBezTo>
                    <a:pt x="98" y="0"/>
                    <a:pt x="0" y="143"/>
                    <a:pt x="103" y="251"/>
                  </a:cubicBezTo>
                  <a:cubicBezTo>
                    <a:pt x="150" y="300"/>
                    <a:pt x="4899" y="5245"/>
                    <a:pt x="9009" y="6639"/>
                  </a:cubicBezTo>
                  <a:cubicBezTo>
                    <a:pt x="9024" y="6645"/>
                    <a:pt x="9041" y="6647"/>
                    <a:pt x="9056" y="6647"/>
                  </a:cubicBezTo>
                  <a:lnTo>
                    <a:pt x="9056" y="6649"/>
                  </a:lnTo>
                  <a:cubicBezTo>
                    <a:pt x="9222" y="6647"/>
                    <a:pt x="9260" y="6417"/>
                    <a:pt x="9104" y="6364"/>
                  </a:cubicBezTo>
                  <a:cubicBezTo>
                    <a:pt x="5060" y="4990"/>
                    <a:pt x="361" y="97"/>
                    <a:pt x="314" y="48"/>
                  </a:cubicBezTo>
                  <a:cubicBezTo>
                    <a:pt x="281" y="14"/>
                    <a:pt x="245" y="0"/>
                    <a:pt x="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55" name="Google Shape;1055;p22"/>
          <p:cNvGrpSpPr/>
          <p:nvPr/>
        </p:nvGrpSpPr>
        <p:grpSpPr>
          <a:xfrm flipH="1" rot="-5400000">
            <a:off x="8043223" y="3149802"/>
            <a:ext cx="1438492" cy="2688946"/>
            <a:chOff x="4530725" y="2880400"/>
            <a:chExt cx="418300" cy="781875"/>
          </a:xfrm>
        </p:grpSpPr>
        <p:sp>
          <p:nvSpPr>
            <p:cNvPr id="1056" name="Google Shape;1056;p22"/>
            <p:cNvSpPr/>
            <p:nvPr/>
          </p:nvSpPr>
          <p:spPr>
            <a:xfrm>
              <a:off x="4686775" y="3017725"/>
              <a:ext cx="168500" cy="167750"/>
            </a:xfrm>
            <a:custGeom>
              <a:rect b="b" l="l" r="r" t="t"/>
              <a:pathLst>
                <a:path extrusionOk="0" h="6710" w="6740">
                  <a:moveTo>
                    <a:pt x="2949" y="0"/>
                  </a:moveTo>
                  <a:cubicBezTo>
                    <a:pt x="2949" y="0"/>
                    <a:pt x="2157" y="1070"/>
                    <a:pt x="1078" y="2391"/>
                  </a:cubicBezTo>
                  <a:cubicBezTo>
                    <a:pt x="0" y="3709"/>
                    <a:pt x="1315" y="6710"/>
                    <a:pt x="1315" y="6710"/>
                  </a:cubicBezTo>
                  <a:cubicBezTo>
                    <a:pt x="6740" y="3860"/>
                    <a:pt x="2949" y="1"/>
                    <a:pt x="294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22"/>
            <p:cNvSpPr/>
            <p:nvPr/>
          </p:nvSpPr>
          <p:spPr>
            <a:xfrm>
              <a:off x="4706775" y="3105275"/>
              <a:ext cx="42650" cy="119025"/>
            </a:xfrm>
            <a:custGeom>
              <a:rect b="b" l="l" r="r" t="t"/>
              <a:pathLst>
                <a:path extrusionOk="0" h="4761" w="1706">
                  <a:moveTo>
                    <a:pt x="1513" y="0"/>
                  </a:moveTo>
                  <a:cubicBezTo>
                    <a:pt x="1468" y="0"/>
                    <a:pt x="1422" y="22"/>
                    <a:pt x="1391" y="73"/>
                  </a:cubicBezTo>
                  <a:cubicBezTo>
                    <a:pt x="652" y="1382"/>
                    <a:pt x="42" y="4454"/>
                    <a:pt x="17" y="4585"/>
                  </a:cubicBezTo>
                  <a:cubicBezTo>
                    <a:pt x="0" y="4663"/>
                    <a:pt x="53" y="4741"/>
                    <a:pt x="131" y="4756"/>
                  </a:cubicBezTo>
                  <a:cubicBezTo>
                    <a:pt x="141" y="4758"/>
                    <a:pt x="150" y="4760"/>
                    <a:pt x="160" y="4760"/>
                  </a:cubicBezTo>
                  <a:cubicBezTo>
                    <a:pt x="230" y="4758"/>
                    <a:pt x="291" y="4709"/>
                    <a:pt x="304" y="4641"/>
                  </a:cubicBezTo>
                  <a:cubicBezTo>
                    <a:pt x="310" y="4608"/>
                    <a:pt x="931" y="1484"/>
                    <a:pt x="1646" y="215"/>
                  </a:cubicBezTo>
                  <a:cubicBezTo>
                    <a:pt x="1706" y="101"/>
                    <a:pt x="1610" y="0"/>
                    <a:pt x="15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8" name="Google Shape;1058;p22"/>
            <p:cNvSpPr/>
            <p:nvPr/>
          </p:nvSpPr>
          <p:spPr>
            <a:xfrm>
              <a:off x="4709225" y="3017725"/>
              <a:ext cx="63025" cy="66725"/>
            </a:xfrm>
            <a:custGeom>
              <a:rect b="b" l="l" r="r" t="t"/>
              <a:pathLst>
                <a:path extrusionOk="0" h="2669" w="2521">
                  <a:moveTo>
                    <a:pt x="2053" y="0"/>
                  </a:moveTo>
                  <a:cubicBezTo>
                    <a:pt x="2053" y="0"/>
                    <a:pt x="1261" y="1070"/>
                    <a:pt x="181" y="2391"/>
                  </a:cubicBezTo>
                  <a:cubicBezTo>
                    <a:pt x="111" y="2476"/>
                    <a:pt x="50" y="2569"/>
                    <a:pt x="1" y="2668"/>
                  </a:cubicBezTo>
                  <a:cubicBezTo>
                    <a:pt x="1249" y="2030"/>
                    <a:pt x="2044" y="1315"/>
                    <a:pt x="2521" y="591"/>
                  </a:cubicBezTo>
                  <a:cubicBezTo>
                    <a:pt x="2380" y="382"/>
                    <a:pt x="2224" y="185"/>
                    <a:pt x="20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9" name="Google Shape;1059;p22"/>
            <p:cNvSpPr/>
            <p:nvPr/>
          </p:nvSpPr>
          <p:spPr>
            <a:xfrm>
              <a:off x="4651050" y="2880400"/>
              <a:ext cx="199200" cy="205125"/>
            </a:xfrm>
            <a:custGeom>
              <a:rect b="b" l="l" r="r" t="t"/>
              <a:pathLst>
                <a:path extrusionOk="0" h="8205" w="7968">
                  <a:moveTo>
                    <a:pt x="3145" y="0"/>
                  </a:moveTo>
                  <a:cubicBezTo>
                    <a:pt x="3145" y="0"/>
                    <a:pt x="2307" y="1357"/>
                    <a:pt x="1154" y="3040"/>
                  </a:cubicBezTo>
                  <a:cubicBezTo>
                    <a:pt x="0" y="4724"/>
                    <a:pt x="1826" y="8205"/>
                    <a:pt x="1826" y="8205"/>
                  </a:cubicBezTo>
                  <a:cubicBezTo>
                    <a:pt x="7967" y="4287"/>
                    <a:pt x="3145" y="0"/>
                    <a:pt x="31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22"/>
            <p:cNvSpPr/>
            <p:nvPr/>
          </p:nvSpPr>
          <p:spPr>
            <a:xfrm>
              <a:off x="4530725" y="3039800"/>
              <a:ext cx="152875" cy="198275"/>
            </a:xfrm>
            <a:custGeom>
              <a:rect b="b" l="l" r="r" t="t"/>
              <a:pathLst>
                <a:path extrusionOk="0" h="7931" w="6115">
                  <a:moveTo>
                    <a:pt x="2180" y="1"/>
                  </a:moveTo>
                  <a:lnTo>
                    <a:pt x="2180" y="1"/>
                  </a:lnTo>
                  <a:cubicBezTo>
                    <a:pt x="0" y="7100"/>
                    <a:pt x="6115" y="7930"/>
                    <a:pt x="6115" y="7930"/>
                  </a:cubicBezTo>
                  <a:cubicBezTo>
                    <a:pt x="6115" y="7930"/>
                    <a:pt x="5921" y="6247"/>
                    <a:pt x="5763" y="4090"/>
                  </a:cubicBezTo>
                  <a:cubicBezTo>
                    <a:pt x="5608" y="1932"/>
                    <a:pt x="2180" y="1"/>
                    <a:pt x="21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22"/>
            <p:cNvSpPr/>
            <p:nvPr/>
          </p:nvSpPr>
          <p:spPr>
            <a:xfrm>
              <a:off x="4620125" y="3145175"/>
              <a:ext cx="328900" cy="517100"/>
            </a:xfrm>
            <a:custGeom>
              <a:rect b="b" l="l" r="r" t="t"/>
              <a:pathLst>
                <a:path extrusionOk="0" h="20684" w="13156">
                  <a:moveTo>
                    <a:pt x="167" y="0"/>
                  </a:moveTo>
                  <a:cubicBezTo>
                    <a:pt x="141" y="0"/>
                    <a:pt x="114" y="8"/>
                    <a:pt x="90" y="23"/>
                  </a:cubicBezTo>
                  <a:cubicBezTo>
                    <a:pt x="21" y="65"/>
                    <a:pt x="0" y="156"/>
                    <a:pt x="44" y="225"/>
                  </a:cubicBezTo>
                  <a:cubicBezTo>
                    <a:pt x="88" y="295"/>
                    <a:pt x="4544" y="7314"/>
                    <a:pt x="7721" y="11439"/>
                  </a:cubicBezTo>
                  <a:cubicBezTo>
                    <a:pt x="10881" y="15540"/>
                    <a:pt x="12826" y="20539"/>
                    <a:pt x="12845" y="20589"/>
                  </a:cubicBezTo>
                  <a:cubicBezTo>
                    <a:pt x="12866" y="20646"/>
                    <a:pt x="12921" y="20684"/>
                    <a:pt x="12982" y="20684"/>
                  </a:cubicBezTo>
                  <a:cubicBezTo>
                    <a:pt x="13085" y="20684"/>
                    <a:pt x="13155" y="20579"/>
                    <a:pt x="13119" y="20484"/>
                  </a:cubicBezTo>
                  <a:cubicBezTo>
                    <a:pt x="13100" y="20433"/>
                    <a:pt x="11139" y="15396"/>
                    <a:pt x="7952" y="11259"/>
                  </a:cubicBezTo>
                  <a:cubicBezTo>
                    <a:pt x="4783" y="7147"/>
                    <a:pt x="335" y="139"/>
                    <a:pt x="291" y="69"/>
                  </a:cubicBezTo>
                  <a:cubicBezTo>
                    <a:pt x="263" y="25"/>
                    <a:pt x="216" y="0"/>
                    <a:pt x="1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2" name="Google Shape;1062;p22"/>
            <p:cNvSpPr/>
            <p:nvPr/>
          </p:nvSpPr>
          <p:spPr>
            <a:xfrm>
              <a:off x="4681300" y="3000900"/>
              <a:ext cx="65300" cy="330175"/>
            </a:xfrm>
            <a:custGeom>
              <a:rect b="b" l="l" r="r" t="t"/>
              <a:pathLst>
                <a:path extrusionOk="0" h="13207" w="2612">
                  <a:moveTo>
                    <a:pt x="731" y="0"/>
                  </a:moveTo>
                  <a:cubicBezTo>
                    <a:pt x="654" y="0"/>
                    <a:pt x="589" y="59"/>
                    <a:pt x="584" y="136"/>
                  </a:cubicBezTo>
                  <a:cubicBezTo>
                    <a:pt x="578" y="215"/>
                    <a:pt x="1" y="8175"/>
                    <a:pt x="2302" y="13121"/>
                  </a:cubicBezTo>
                  <a:cubicBezTo>
                    <a:pt x="2325" y="13173"/>
                    <a:pt x="2378" y="13207"/>
                    <a:pt x="2435" y="13207"/>
                  </a:cubicBezTo>
                  <a:cubicBezTo>
                    <a:pt x="2541" y="13207"/>
                    <a:pt x="2611" y="13095"/>
                    <a:pt x="2566" y="12998"/>
                  </a:cubicBezTo>
                  <a:cubicBezTo>
                    <a:pt x="299" y="8122"/>
                    <a:pt x="871" y="238"/>
                    <a:pt x="877" y="158"/>
                  </a:cubicBezTo>
                  <a:cubicBezTo>
                    <a:pt x="882" y="77"/>
                    <a:pt x="822" y="6"/>
                    <a:pt x="742" y="1"/>
                  </a:cubicBezTo>
                  <a:cubicBezTo>
                    <a:pt x="738" y="0"/>
                    <a:pt x="735" y="0"/>
                    <a:pt x="7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3" name="Google Shape;1063;p22"/>
            <p:cNvSpPr/>
            <p:nvPr/>
          </p:nvSpPr>
          <p:spPr>
            <a:xfrm>
              <a:off x="4774075" y="3180575"/>
              <a:ext cx="161550" cy="180475"/>
            </a:xfrm>
            <a:custGeom>
              <a:rect b="b" l="l" r="r" t="t"/>
              <a:pathLst>
                <a:path extrusionOk="0" h="7219" w="6462">
                  <a:moveTo>
                    <a:pt x="1836" y="0"/>
                  </a:moveTo>
                  <a:cubicBezTo>
                    <a:pt x="1836" y="0"/>
                    <a:pt x="1363" y="1292"/>
                    <a:pt x="683" y="2913"/>
                  </a:cubicBezTo>
                  <a:cubicBezTo>
                    <a:pt x="1" y="4532"/>
                    <a:pt x="2045" y="7219"/>
                    <a:pt x="2045" y="7219"/>
                  </a:cubicBezTo>
                  <a:cubicBezTo>
                    <a:pt x="6461" y="2902"/>
                    <a:pt x="1836" y="0"/>
                    <a:pt x="183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4" name="Google Shape;1064;p22"/>
            <p:cNvSpPr/>
            <p:nvPr/>
          </p:nvSpPr>
          <p:spPr>
            <a:xfrm>
              <a:off x="4811000" y="3287900"/>
              <a:ext cx="72750" cy="240175"/>
            </a:xfrm>
            <a:custGeom>
              <a:rect b="b" l="l" r="r" t="t"/>
              <a:pathLst>
                <a:path extrusionOk="0" h="9607" w="2910">
                  <a:moveTo>
                    <a:pt x="156" y="0"/>
                  </a:moveTo>
                  <a:cubicBezTo>
                    <a:pt x="78" y="0"/>
                    <a:pt x="1" y="56"/>
                    <a:pt x="8" y="157"/>
                  </a:cubicBezTo>
                  <a:cubicBezTo>
                    <a:pt x="13" y="212"/>
                    <a:pt x="621" y="5618"/>
                    <a:pt x="2598" y="9525"/>
                  </a:cubicBezTo>
                  <a:cubicBezTo>
                    <a:pt x="2622" y="9575"/>
                    <a:pt x="2674" y="9607"/>
                    <a:pt x="2729" y="9607"/>
                  </a:cubicBezTo>
                  <a:lnTo>
                    <a:pt x="2729" y="9605"/>
                  </a:lnTo>
                  <a:cubicBezTo>
                    <a:pt x="2837" y="9605"/>
                    <a:pt x="2909" y="9491"/>
                    <a:pt x="2860" y="9394"/>
                  </a:cubicBezTo>
                  <a:cubicBezTo>
                    <a:pt x="908" y="5533"/>
                    <a:pt x="306" y="180"/>
                    <a:pt x="300" y="127"/>
                  </a:cubicBezTo>
                  <a:cubicBezTo>
                    <a:pt x="287" y="40"/>
                    <a:pt x="221" y="0"/>
                    <a:pt x="1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5" name="Google Shape;1065;p22"/>
            <p:cNvSpPr/>
            <p:nvPr/>
          </p:nvSpPr>
          <p:spPr>
            <a:xfrm>
              <a:off x="4704825" y="3303125"/>
              <a:ext cx="101050" cy="135325"/>
            </a:xfrm>
            <a:custGeom>
              <a:rect b="b" l="l" r="r" t="t"/>
              <a:pathLst>
                <a:path extrusionOk="0" h="5413" w="4042">
                  <a:moveTo>
                    <a:pt x="0" y="1"/>
                  </a:moveTo>
                  <a:cubicBezTo>
                    <a:pt x="0" y="1"/>
                    <a:pt x="135" y="1152"/>
                    <a:pt x="245" y="2634"/>
                  </a:cubicBezTo>
                  <a:cubicBezTo>
                    <a:pt x="354" y="4114"/>
                    <a:pt x="2624" y="5412"/>
                    <a:pt x="2624" y="5412"/>
                  </a:cubicBezTo>
                  <a:cubicBezTo>
                    <a:pt x="4042" y="521"/>
                    <a:pt x="1" y="1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6" name="Google Shape;1066;p22"/>
            <p:cNvSpPr/>
            <p:nvPr/>
          </p:nvSpPr>
          <p:spPr>
            <a:xfrm>
              <a:off x="4725100" y="3368650"/>
              <a:ext cx="64625" cy="92975"/>
            </a:xfrm>
            <a:custGeom>
              <a:rect b="b" l="l" r="r" t="t"/>
              <a:pathLst>
                <a:path extrusionOk="0" h="3719" w="2585">
                  <a:moveTo>
                    <a:pt x="185" y="1"/>
                  </a:moveTo>
                  <a:cubicBezTo>
                    <a:pt x="93" y="1"/>
                    <a:pt x="0" y="86"/>
                    <a:pt x="44" y="201"/>
                  </a:cubicBezTo>
                  <a:cubicBezTo>
                    <a:pt x="544" y="1417"/>
                    <a:pt x="2207" y="3570"/>
                    <a:pt x="2277" y="3661"/>
                  </a:cubicBezTo>
                  <a:cubicBezTo>
                    <a:pt x="2306" y="3698"/>
                    <a:pt x="2349" y="3718"/>
                    <a:pt x="2393" y="3718"/>
                  </a:cubicBezTo>
                  <a:cubicBezTo>
                    <a:pt x="2515" y="3718"/>
                    <a:pt x="2585" y="3578"/>
                    <a:pt x="2509" y="3483"/>
                  </a:cubicBezTo>
                  <a:cubicBezTo>
                    <a:pt x="2492" y="3460"/>
                    <a:pt x="801" y="1271"/>
                    <a:pt x="314" y="89"/>
                  </a:cubicBezTo>
                  <a:cubicBezTo>
                    <a:pt x="287" y="27"/>
                    <a:pt x="236" y="1"/>
                    <a:pt x="1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7" name="Google Shape;1067;p22"/>
            <p:cNvSpPr/>
            <p:nvPr/>
          </p:nvSpPr>
          <p:spPr>
            <a:xfrm>
              <a:off x="4653475" y="3445525"/>
              <a:ext cx="141300" cy="67575"/>
            </a:xfrm>
            <a:custGeom>
              <a:rect b="b" l="l" r="r" t="t"/>
              <a:pathLst>
                <a:path extrusionOk="0" h="2703" w="5652">
                  <a:moveTo>
                    <a:pt x="2415" y="0"/>
                  </a:moveTo>
                  <a:cubicBezTo>
                    <a:pt x="667" y="0"/>
                    <a:pt x="0" y="1702"/>
                    <a:pt x="0" y="1702"/>
                  </a:cubicBezTo>
                  <a:cubicBezTo>
                    <a:pt x="0" y="1702"/>
                    <a:pt x="1104" y="2069"/>
                    <a:pt x="2506" y="2597"/>
                  </a:cubicBezTo>
                  <a:cubicBezTo>
                    <a:pt x="2702" y="2671"/>
                    <a:pt x="2903" y="2702"/>
                    <a:pt x="3106" y="2702"/>
                  </a:cubicBezTo>
                  <a:cubicBezTo>
                    <a:pt x="4359" y="2702"/>
                    <a:pt x="5651" y="1489"/>
                    <a:pt x="5651" y="1489"/>
                  </a:cubicBezTo>
                  <a:cubicBezTo>
                    <a:pt x="4303" y="378"/>
                    <a:pt x="3239" y="0"/>
                    <a:pt x="24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8" name="Google Shape;1068;p22"/>
            <p:cNvSpPr/>
            <p:nvPr/>
          </p:nvSpPr>
          <p:spPr>
            <a:xfrm>
              <a:off x="4723825" y="3476675"/>
              <a:ext cx="104350" cy="10875"/>
            </a:xfrm>
            <a:custGeom>
              <a:rect b="b" l="l" r="r" t="t"/>
              <a:pathLst>
                <a:path extrusionOk="0" h="435" w="4174">
                  <a:moveTo>
                    <a:pt x="161" y="0"/>
                  </a:moveTo>
                  <a:cubicBezTo>
                    <a:pt x="93" y="0"/>
                    <a:pt x="32" y="48"/>
                    <a:pt x="17" y="116"/>
                  </a:cubicBezTo>
                  <a:cubicBezTo>
                    <a:pt x="0" y="196"/>
                    <a:pt x="50" y="273"/>
                    <a:pt x="130" y="291"/>
                  </a:cubicBezTo>
                  <a:cubicBezTo>
                    <a:pt x="637" y="401"/>
                    <a:pt x="1349" y="435"/>
                    <a:pt x="2030" y="435"/>
                  </a:cubicBezTo>
                  <a:cubicBezTo>
                    <a:pt x="3041" y="435"/>
                    <a:pt x="3974" y="361"/>
                    <a:pt x="4040" y="355"/>
                  </a:cubicBezTo>
                  <a:cubicBezTo>
                    <a:pt x="4118" y="346"/>
                    <a:pt x="4173" y="275"/>
                    <a:pt x="4167" y="197"/>
                  </a:cubicBezTo>
                  <a:cubicBezTo>
                    <a:pt x="4162" y="121"/>
                    <a:pt x="4095" y="63"/>
                    <a:pt x="4019" y="63"/>
                  </a:cubicBezTo>
                  <a:cubicBezTo>
                    <a:pt x="4018" y="63"/>
                    <a:pt x="4017" y="63"/>
                    <a:pt x="4015" y="63"/>
                  </a:cubicBezTo>
                  <a:cubicBezTo>
                    <a:pt x="4000" y="64"/>
                    <a:pt x="3044" y="140"/>
                    <a:pt x="2021" y="140"/>
                  </a:cubicBezTo>
                  <a:cubicBezTo>
                    <a:pt x="1360" y="140"/>
                    <a:pt x="672" y="108"/>
                    <a:pt x="192" y="4"/>
                  </a:cubicBezTo>
                  <a:cubicBezTo>
                    <a:pt x="182" y="1"/>
                    <a:pt x="171" y="0"/>
                    <a:pt x="1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9" name="Google Shape;1069;p22"/>
            <p:cNvSpPr/>
            <p:nvPr/>
          </p:nvSpPr>
          <p:spPr>
            <a:xfrm>
              <a:off x="4579550" y="3249975"/>
              <a:ext cx="118950" cy="139150"/>
            </a:xfrm>
            <a:custGeom>
              <a:rect b="b" l="l" r="r" t="t"/>
              <a:pathLst>
                <a:path extrusionOk="0" h="5566" w="4758">
                  <a:moveTo>
                    <a:pt x="323" y="1"/>
                  </a:moveTo>
                  <a:cubicBezTo>
                    <a:pt x="121" y="1"/>
                    <a:pt x="0" y="15"/>
                    <a:pt x="0" y="15"/>
                  </a:cubicBezTo>
                  <a:cubicBezTo>
                    <a:pt x="0" y="15"/>
                    <a:pt x="487" y="1323"/>
                    <a:pt x="1042" y="3020"/>
                  </a:cubicBezTo>
                  <a:cubicBezTo>
                    <a:pt x="1597" y="4715"/>
                    <a:pt x="4578" y="5566"/>
                    <a:pt x="4578" y="5566"/>
                  </a:cubicBezTo>
                  <a:cubicBezTo>
                    <a:pt x="4757" y="410"/>
                    <a:pt x="1394" y="1"/>
                    <a:pt x="3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0" name="Google Shape;1070;p22"/>
            <p:cNvSpPr/>
            <p:nvPr/>
          </p:nvSpPr>
          <p:spPr>
            <a:xfrm>
              <a:off x="4639225" y="3337050"/>
              <a:ext cx="231500" cy="166225"/>
            </a:xfrm>
            <a:custGeom>
              <a:rect b="b" l="l" r="r" t="t"/>
              <a:pathLst>
                <a:path extrusionOk="0" h="6649" w="9260">
                  <a:moveTo>
                    <a:pt x="210" y="0"/>
                  </a:moveTo>
                  <a:cubicBezTo>
                    <a:pt x="98" y="0"/>
                    <a:pt x="0" y="143"/>
                    <a:pt x="103" y="251"/>
                  </a:cubicBezTo>
                  <a:cubicBezTo>
                    <a:pt x="150" y="300"/>
                    <a:pt x="4899" y="5245"/>
                    <a:pt x="9009" y="6639"/>
                  </a:cubicBezTo>
                  <a:cubicBezTo>
                    <a:pt x="9024" y="6645"/>
                    <a:pt x="9041" y="6647"/>
                    <a:pt x="9056" y="6647"/>
                  </a:cubicBezTo>
                  <a:lnTo>
                    <a:pt x="9056" y="6649"/>
                  </a:lnTo>
                  <a:cubicBezTo>
                    <a:pt x="9222" y="6647"/>
                    <a:pt x="9260" y="6417"/>
                    <a:pt x="9104" y="6364"/>
                  </a:cubicBezTo>
                  <a:cubicBezTo>
                    <a:pt x="5060" y="4990"/>
                    <a:pt x="361" y="97"/>
                    <a:pt x="314" y="48"/>
                  </a:cubicBezTo>
                  <a:cubicBezTo>
                    <a:pt x="281" y="14"/>
                    <a:pt x="245" y="0"/>
                    <a:pt x="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1_2">
    <p:spTree>
      <p:nvGrpSpPr>
        <p:cNvPr id="107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2" name="Google Shape;1072;p23"/>
          <p:cNvGrpSpPr/>
          <p:nvPr/>
        </p:nvGrpSpPr>
        <p:grpSpPr>
          <a:xfrm flipH="1" rot="1086942">
            <a:off x="-1061168" y="2949201"/>
            <a:ext cx="2215237" cy="1900341"/>
            <a:chOff x="4770475" y="2910125"/>
            <a:chExt cx="548975" cy="470975"/>
          </a:xfrm>
        </p:grpSpPr>
        <p:sp>
          <p:nvSpPr>
            <p:cNvPr id="1073" name="Google Shape;1073;p23"/>
            <p:cNvSpPr/>
            <p:nvPr/>
          </p:nvSpPr>
          <p:spPr>
            <a:xfrm>
              <a:off x="4770475" y="2910125"/>
              <a:ext cx="544425" cy="467275"/>
            </a:xfrm>
            <a:custGeom>
              <a:rect b="b" l="l" r="r" t="t"/>
              <a:pathLst>
                <a:path extrusionOk="0" h="18691" w="21777">
                  <a:moveTo>
                    <a:pt x="6408" y="1"/>
                  </a:moveTo>
                  <a:cubicBezTo>
                    <a:pt x="6407" y="1"/>
                    <a:pt x="1" y="16224"/>
                    <a:pt x="21776" y="18691"/>
                  </a:cubicBezTo>
                  <a:cubicBezTo>
                    <a:pt x="21776" y="18691"/>
                    <a:pt x="21505" y="7964"/>
                    <a:pt x="16038" y="5163"/>
                  </a:cubicBezTo>
                  <a:cubicBezTo>
                    <a:pt x="10571" y="2364"/>
                    <a:pt x="6408" y="1"/>
                    <a:pt x="64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4" name="Google Shape;1074;p23"/>
            <p:cNvSpPr/>
            <p:nvPr/>
          </p:nvSpPr>
          <p:spPr>
            <a:xfrm>
              <a:off x="4957150" y="2968125"/>
              <a:ext cx="362300" cy="412975"/>
            </a:xfrm>
            <a:custGeom>
              <a:rect b="b" l="l" r="r" t="t"/>
              <a:pathLst>
                <a:path extrusionOk="0" h="16519" w="14492">
                  <a:moveTo>
                    <a:pt x="169" y="1"/>
                  </a:moveTo>
                  <a:cubicBezTo>
                    <a:pt x="147" y="1"/>
                    <a:pt x="123" y="6"/>
                    <a:pt x="102" y="18"/>
                  </a:cubicBezTo>
                  <a:cubicBezTo>
                    <a:pt x="29" y="54"/>
                    <a:pt x="1" y="143"/>
                    <a:pt x="37" y="215"/>
                  </a:cubicBezTo>
                  <a:cubicBezTo>
                    <a:pt x="62" y="261"/>
                    <a:pt x="2445" y="4825"/>
                    <a:pt x="6980" y="8150"/>
                  </a:cubicBezTo>
                  <a:cubicBezTo>
                    <a:pt x="11459" y="11432"/>
                    <a:pt x="14153" y="16390"/>
                    <a:pt x="14180" y="16441"/>
                  </a:cubicBezTo>
                  <a:cubicBezTo>
                    <a:pt x="14205" y="16488"/>
                    <a:pt x="14254" y="16517"/>
                    <a:pt x="14309" y="16517"/>
                  </a:cubicBezTo>
                  <a:lnTo>
                    <a:pt x="14309" y="16519"/>
                  </a:lnTo>
                  <a:cubicBezTo>
                    <a:pt x="14419" y="16519"/>
                    <a:pt x="14492" y="16399"/>
                    <a:pt x="14438" y="16302"/>
                  </a:cubicBezTo>
                  <a:cubicBezTo>
                    <a:pt x="14412" y="16251"/>
                    <a:pt x="11689" y="11238"/>
                    <a:pt x="7153" y="7915"/>
                  </a:cubicBezTo>
                  <a:cubicBezTo>
                    <a:pt x="2676" y="4633"/>
                    <a:pt x="322" y="126"/>
                    <a:pt x="299" y="80"/>
                  </a:cubicBezTo>
                  <a:cubicBezTo>
                    <a:pt x="273" y="30"/>
                    <a:pt x="222" y="1"/>
                    <a:pt x="1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5" name="Google Shape;1075;p23"/>
            <p:cNvSpPr/>
            <p:nvPr/>
          </p:nvSpPr>
          <p:spPr>
            <a:xfrm>
              <a:off x="4919050" y="2973625"/>
              <a:ext cx="128300" cy="116150"/>
            </a:xfrm>
            <a:custGeom>
              <a:rect b="b" l="l" r="r" t="t"/>
              <a:pathLst>
                <a:path extrusionOk="0" h="4646" w="5132">
                  <a:moveTo>
                    <a:pt x="4151" y="1"/>
                  </a:moveTo>
                  <a:cubicBezTo>
                    <a:pt x="4143" y="1"/>
                    <a:pt x="4135" y="2"/>
                    <a:pt x="4126" y="3"/>
                  </a:cubicBezTo>
                  <a:cubicBezTo>
                    <a:pt x="4046" y="18"/>
                    <a:pt x="3993" y="94"/>
                    <a:pt x="4008" y="174"/>
                  </a:cubicBezTo>
                  <a:lnTo>
                    <a:pt x="4769" y="4288"/>
                  </a:lnTo>
                  <a:cubicBezTo>
                    <a:pt x="4143" y="4143"/>
                    <a:pt x="2181" y="3549"/>
                    <a:pt x="316" y="1464"/>
                  </a:cubicBezTo>
                  <a:cubicBezTo>
                    <a:pt x="284" y="1428"/>
                    <a:pt x="246" y="1413"/>
                    <a:pt x="210" y="1413"/>
                  </a:cubicBezTo>
                  <a:cubicBezTo>
                    <a:pt x="99" y="1413"/>
                    <a:pt x="1" y="1551"/>
                    <a:pt x="98" y="1660"/>
                  </a:cubicBezTo>
                  <a:cubicBezTo>
                    <a:pt x="2418" y="4254"/>
                    <a:pt x="4829" y="4605"/>
                    <a:pt x="4932" y="4618"/>
                  </a:cubicBezTo>
                  <a:lnTo>
                    <a:pt x="5131" y="4645"/>
                  </a:lnTo>
                  <a:lnTo>
                    <a:pt x="4295" y="121"/>
                  </a:lnTo>
                  <a:cubicBezTo>
                    <a:pt x="4284" y="49"/>
                    <a:pt x="4220" y="1"/>
                    <a:pt x="41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6" name="Google Shape;1076;p23"/>
            <p:cNvSpPr/>
            <p:nvPr/>
          </p:nvSpPr>
          <p:spPr>
            <a:xfrm>
              <a:off x="4949950" y="3044850"/>
              <a:ext cx="191550" cy="127325"/>
            </a:xfrm>
            <a:custGeom>
              <a:rect b="b" l="l" r="r" t="t"/>
              <a:pathLst>
                <a:path extrusionOk="0" h="5093" w="7662">
                  <a:moveTo>
                    <a:pt x="5871" y="1"/>
                  </a:moveTo>
                  <a:cubicBezTo>
                    <a:pt x="5856" y="1"/>
                    <a:pt x="5841" y="3"/>
                    <a:pt x="5826" y="8"/>
                  </a:cubicBezTo>
                  <a:cubicBezTo>
                    <a:pt x="5748" y="35"/>
                    <a:pt x="5708" y="116"/>
                    <a:pt x="5733" y="194"/>
                  </a:cubicBezTo>
                  <a:lnTo>
                    <a:pt x="7264" y="4796"/>
                  </a:lnTo>
                  <a:cubicBezTo>
                    <a:pt x="7227" y="4797"/>
                    <a:pt x="7183" y="4798"/>
                    <a:pt x="7135" y="4798"/>
                  </a:cubicBezTo>
                  <a:cubicBezTo>
                    <a:pt x="6214" y="4798"/>
                    <a:pt x="3397" y="4596"/>
                    <a:pt x="251" y="2391"/>
                  </a:cubicBezTo>
                  <a:cubicBezTo>
                    <a:pt x="225" y="2373"/>
                    <a:pt x="196" y="2365"/>
                    <a:pt x="167" y="2365"/>
                  </a:cubicBezTo>
                  <a:cubicBezTo>
                    <a:pt x="121" y="2365"/>
                    <a:pt x="76" y="2386"/>
                    <a:pt x="48" y="2427"/>
                  </a:cubicBezTo>
                  <a:cubicBezTo>
                    <a:pt x="0" y="2493"/>
                    <a:pt x="17" y="2585"/>
                    <a:pt x="84" y="2630"/>
                  </a:cubicBezTo>
                  <a:cubicBezTo>
                    <a:pt x="3272" y="4865"/>
                    <a:pt x="6073" y="5093"/>
                    <a:pt x="7084" y="5093"/>
                  </a:cubicBezTo>
                  <a:cubicBezTo>
                    <a:pt x="7316" y="5093"/>
                    <a:pt x="7453" y="5081"/>
                    <a:pt x="7479" y="5080"/>
                  </a:cubicBezTo>
                  <a:lnTo>
                    <a:pt x="7662" y="5061"/>
                  </a:lnTo>
                  <a:lnTo>
                    <a:pt x="6010" y="101"/>
                  </a:lnTo>
                  <a:cubicBezTo>
                    <a:pt x="5990" y="40"/>
                    <a:pt x="5932" y="1"/>
                    <a:pt x="58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7" name="Google Shape;1077;p23"/>
            <p:cNvSpPr/>
            <p:nvPr/>
          </p:nvSpPr>
          <p:spPr>
            <a:xfrm>
              <a:off x="5003300" y="3091825"/>
              <a:ext cx="209550" cy="147950"/>
            </a:xfrm>
            <a:custGeom>
              <a:rect b="b" l="l" r="r" t="t"/>
              <a:pathLst>
                <a:path extrusionOk="0" h="5918" w="8382">
                  <a:moveTo>
                    <a:pt x="7311" y="1"/>
                  </a:moveTo>
                  <a:cubicBezTo>
                    <a:pt x="7303" y="1"/>
                    <a:pt x="7295" y="1"/>
                    <a:pt x="7287" y="3"/>
                  </a:cubicBezTo>
                  <a:cubicBezTo>
                    <a:pt x="7205" y="16"/>
                    <a:pt x="7150" y="94"/>
                    <a:pt x="7167" y="175"/>
                  </a:cubicBezTo>
                  <a:lnTo>
                    <a:pt x="8045" y="5561"/>
                  </a:lnTo>
                  <a:cubicBezTo>
                    <a:pt x="7845" y="5586"/>
                    <a:pt x="7444" y="5626"/>
                    <a:pt x="6897" y="5626"/>
                  </a:cubicBezTo>
                  <a:cubicBezTo>
                    <a:pt x="5395" y="5626"/>
                    <a:pt x="2800" y="5322"/>
                    <a:pt x="295" y="3565"/>
                  </a:cubicBezTo>
                  <a:cubicBezTo>
                    <a:pt x="266" y="3546"/>
                    <a:pt x="238" y="3538"/>
                    <a:pt x="212" y="3538"/>
                  </a:cubicBezTo>
                  <a:cubicBezTo>
                    <a:pt x="89" y="3538"/>
                    <a:pt x="1" y="3713"/>
                    <a:pt x="127" y="3805"/>
                  </a:cubicBezTo>
                  <a:cubicBezTo>
                    <a:pt x="2693" y="5604"/>
                    <a:pt x="5353" y="5918"/>
                    <a:pt x="6900" y="5918"/>
                  </a:cubicBezTo>
                  <a:cubicBezTo>
                    <a:pt x="7719" y="5918"/>
                    <a:pt x="8226" y="5830"/>
                    <a:pt x="8241" y="5827"/>
                  </a:cubicBezTo>
                  <a:lnTo>
                    <a:pt x="8382" y="5802"/>
                  </a:lnTo>
                  <a:lnTo>
                    <a:pt x="7456" y="128"/>
                  </a:lnTo>
                  <a:cubicBezTo>
                    <a:pt x="7446" y="54"/>
                    <a:pt x="7383" y="1"/>
                    <a:pt x="73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8" name="Google Shape;1078;p23"/>
            <p:cNvSpPr/>
            <p:nvPr/>
          </p:nvSpPr>
          <p:spPr>
            <a:xfrm>
              <a:off x="5095875" y="3193025"/>
              <a:ext cx="164400" cy="111350"/>
            </a:xfrm>
            <a:custGeom>
              <a:rect b="b" l="l" r="r" t="t"/>
              <a:pathLst>
                <a:path extrusionOk="0" h="4454" w="6576">
                  <a:moveTo>
                    <a:pt x="6063" y="1"/>
                  </a:moveTo>
                  <a:cubicBezTo>
                    <a:pt x="6051" y="1"/>
                    <a:pt x="6038" y="2"/>
                    <a:pt x="6026" y="6"/>
                  </a:cubicBezTo>
                  <a:cubicBezTo>
                    <a:pt x="5946" y="27"/>
                    <a:pt x="5899" y="110"/>
                    <a:pt x="5923" y="190"/>
                  </a:cubicBezTo>
                  <a:cubicBezTo>
                    <a:pt x="5925" y="203"/>
                    <a:pt x="6271" y="1551"/>
                    <a:pt x="6165" y="3570"/>
                  </a:cubicBezTo>
                  <a:cubicBezTo>
                    <a:pt x="5928" y="3703"/>
                    <a:pt x="5015" y="4154"/>
                    <a:pt x="3542" y="4154"/>
                  </a:cubicBezTo>
                  <a:cubicBezTo>
                    <a:pt x="2637" y="4154"/>
                    <a:pt x="1520" y="3984"/>
                    <a:pt x="219" y="3466"/>
                  </a:cubicBezTo>
                  <a:cubicBezTo>
                    <a:pt x="201" y="3459"/>
                    <a:pt x="183" y="3455"/>
                    <a:pt x="165" y="3455"/>
                  </a:cubicBezTo>
                  <a:cubicBezTo>
                    <a:pt x="107" y="3455"/>
                    <a:pt x="52" y="3490"/>
                    <a:pt x="29" y="3548"/>
                  </a:cubicBezTo>
                  <a:cubicBezTo>
                    <a:pt x="0" y="3622"/>
                    <a:pt x="37" y="3707"/>
                    <a:pt x="111" y="3738"/>
                  </a:cubicBezTo>
                  <a:cubicBezTo>
                    <a:pt x="1465" y="4275"/>
                    <a:pt x="2621" y="4454"/>
                    <a:pt x="3559" y="4454"/>
                  </a:cubicBezTo>
                  <a:cubicBezTo>
                    <a:pt x="5332" y="4454"/>
                    <a:pt x="6326" y="3819"/>
                    <a:pt x="6387" y="3779"/>
                  </a:cubicBezTo>
                  <a:lnTo>
                    <a:pt x="6450" y="3738"/>
                  </a:lnTo>
                  <a:lnTo>
                    <a:pt x="6453" y="3665"/>
                  </a:lnTo>
                  <a:cubicBezTo>
                    <a:pt x="6575" y="1556"/>
                    <a:pt x="6222" y="173"/>
                    <a:pt x="6206" y="116"/>
                  </a:cubicBezTo>
                  <a:cubicBezTo>
                    <a:pt x="6190" y="47"/>
                    <a:pt x="6130" y="1"/>
                    <a:pt x="60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79" name="Google Shape;1079;p23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80" name="Google Shape;1080;p23"/>
          <p:cNvSpPr/>
          <p:nvPr/>
        </p:nvSpPr>
        <p:spPr>
          <a:xfrm rot="-2002575">
            <a:off x="394215" y="1376539"/>
            <a:ext cx="638026" cy="638026"/>
          </a:xfrm>
          <a:prstGeom prst="mathPlus">
            <a:avLst>
              <a:gd fmla="val 23520" name="adj1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81" name="Google Shape;1081;p23"/>
          <p:cNvGrpSpPr/>
          <p:nvPr/>
        </p:nvGrpSpPr>
        <p:grpSpPr>
          <a:xfrm>
            <a:off x="8148504" y="3435444"/>
            <a:ext cx="564544" cy="479708"/>
            <a:chOff x="4021700" y="2078100"/>
            <a:chExt cx="294125" cy="249900"/>
          </a:xfrm>
        </p:grpSpPr>
        <p:sp>
          <p:nvSpPr>
            <p:cNvPr id="1082" name="Google Shape;1082;p23"/>
            <p:cNvSpPr/>
            <p:nvPr/>
          </p:nvSpPr>
          <p:spPr>
            <a:xfrm>
              <a:off x="4021700" y="2078100"/>
              <a:ext cx="294125" cy="249900"/>
            </a:xfrm>
            <a:custGeom>
              <a:rect b="b" l="l" r="r" t="t"/>
              <a:pathLst>
                <a:path extrusionOk="0" h="9996" w="11765">
                  <a:moveTo>
                    <a:pt x="8265" y="0"/>
                  </a:moveTo>
                  <a:cubicBezTo>
                    <a:pt x="7100" y="0"/>
                    <a:pt x="5986" y="668"/>
                    <a:pt x="5471" y="1798"/>
                  </a:cubicBezTo>
                  <a:lnTo>
                    <a:pt x="5021" y="2780"/>
                  </a:lnTo>
                  <a:lnTo>
                    <a:pt x="4156" y="2560"/>
                  </a:lnTo>
                  <a:cubicBezTo>
                    <a:pt x="3901" y="2494"/>
                    <a:pt x="3645" y="2463"/>
                    <a:pt x="3393" y="2463"/>
                  </a:cubicBezTo>
                  <a:cubicBezTo>
                    <a:pt x="2024" y="2463"/>
                    <a:pt x="777" y="3385"/>
                    <a:pt x="423" y="4771"/>
                  </a:cubicBezTo>
                  <a:cubicBezTo>
                    <a:pt x="1" y="6413"/>
                    <a:pt x="993" y="8085"/>
                    <a:pt x="2634" y="8505"/>
                  </a:cubicBezTo>
                  <a:lnTo>
                    <a:pt x="8456" y="9995"/>
                  </a:lnTo>
                  <a:lnTo>
                    <a:pt x="11048" y="4365"/>
                  </a:lnTo>
                  <a:cubicBezTo>
                    <a:pt x="11765" y="2824"/>
                    <a:pt x="11092" y="994"/>
                    <a:pt x="9547" y="283"/>
                  </a:cubicBezTo>
                  <a:cubicBezTo>
                    <a:pt x="9131" y="91"/>
                    <a:pt x="8695" y="0"/>
                    <a:pt x="82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3" name="Google Shape;1083;p23"/>
            <p:cNvSpPr/>
            <p:nvPr/>
          </p:nvSpPr>
          <p:spPr>
            <a:xfrm>
              <a:off x="4203075" y="2102450"/>
              <a:ext cx="72225" cy="36725"/>
            </a:xfrm>
            <a:custGeom>
              <a:rect b="b" l="l" r="r" t="t"/>
              <a:pathLst>
                <a:path extrusionOk="0" h="1469" w="2889">
                  <a:moveTo>
                    <a:pt x="621" y="0"/>
                  </a:moveTo>
                  <a:cubicBezTo>
                    <a:pt x="353" y="0"/>
                    <a:pt x="162" y="69"/>
                    <a:pt x="109" y="206"/>
                  </a:cubicBezTo>
                  <a:cubicBezTo>
                    <a:pt x="1" y="487"/>
                    <a:pt x="514" y="953"/>
                    <a:pt x="1249" y="1246"/>
                  </a:cubicBezTo>
                  <a:cubicBezTo>
                    <a:pt x="1626" y="1394"/>
                    <a:pt x="1989" y="1469"/>
                    <a:pt x="2268" y="1469"/>
                  </a:cubicBezTo>
                  <a:cubicBezTo>
                    <a:pt x="2536" y="1469"/>
                    <a:pt x="2728" y="1400"/>
                    <a:pt x="2781" y="1263"/>
                  </a:cubicBezTo>
                  <a:cubicBezTo>
                    <a:pt x="2889" y="981"/>
                    <a:pt x="2380" y="516"/>
                    <a:pt x="1640" y="223"/>
                  </a:cubicBezTo>
                  <a:cubicBezTo>
                    <a:pt x="1264" y="75"/>
                    <a:pt x="901" y="0"/>
                    <a:pt x="6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84" name="Google Shape;1084;p23"/>
          <p:cNvGrpSpPr/>
          <p:nvPr/>
        </p:nvGrpSpPr>
        <p:grpSpPr>
          <a:xfrm flipH="1" rot="-6222710">
            <a:off x="8177112" y="3786549"/>
            <a:ext cx="2215225" cy="1900331"/>
            <a:chOff x="4770475" y="2910125"/>
            <a:chExt cx="548975" cy="470975"/>
          </a:xfrm>
        </p:grpSpPr>
        <p:sp>
          <p:nvSpPr>
            <p:cNvPr id="1085" name="Google Shape;1085;p23"/>
            <p:cNvSpPr/>
            <p:nvPr/>
          </p:nvSpPr>
          <p:spPr>
            <a:xfrm>
              <a:off x="4770475" y="2910125"/>
              <a:ext cx="544425" cy="467275"/>
            </a:xfrm>
            <a:custGeom>
              <a:rect b="b" l="l" r="r" t="t"/>
              <a:pathLst>
                <a:path extrusionOk="0" h="18691" w="21777">
                  <a:moveTo>
                    <a:pt x="6408" y="1"/>
                  </a:moveTo>
                  <a:cubicBezTo>
                    <a:pt x="6407" y="1"/>
                    <a:pt x="1" y="16224"/>
                    <a:pt x="21776" y="18691"/>
                  </a:cubicBezTo>
                  <a:cubicBezTo>
                    <a:pt x="21776" y="18691"/>
                    <a:pt x="21505" y="7964"/>
                    <a:pt x="16038" y="5163"/>
                  </a:cubicBezTo>
                  <a:cubicBezTo>
                    <a:pt x="10571" y="2364"/>
                    <a:pt x="6408" y="1"/>
                    <a:pt x="64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6" name="Google Shape;1086;p23"/>
            <p:cNvSpPr/>
            <p:nvPr/>
          </p:nvSpPr>
          <p:spPr>
            <a:xfrm>
              <a:off x="4957150" y="2968125"/>
              <a:ext cx="362300" cy="412975"/>
            </a:xfrm>
            <a:custGeom>
              <a:rect b="b" l="l" r="r" t="t"/>
              <a:pathLst>
                <a:path extrusionOk="0" h="16519" w="14492">
                  <a:moveTo>
                    <a:pt x="169" y="1"/>
                  </a:moveTo>
                  <a:cubicBezTo>
                    <a:pt x="147" y="1"/>
                    <a:pt x="123" y="6"/>
                    <a:pt x="102" y="18"/>
                  </a:cubicBezTo>
                  <a:cubicBezTo>
                    <a:pt x="29" y="54"/>
                    <a:pt x="1" y="143"/>
                    <a:pt x="37" y="215"/>
                  </a:cubicBezTo>
                  <a:cubicBezTo>
                    <a:pt x="62" y="261"/>
                    <a:pt x="2445" y="4825"/>
                    <a:pt x="6980" y="8150"/>
                  </a:cubicBezTo>
                  <a:cubicBezTo>
                    <a:pt x="11459" y="11432"/>
                    <a:pt x="14153" y="16390"/>
                    <a:pt x="14180" y="16441"/>
                  </a:cubicBezTo>
                  <a:cubicBezTo>
                    <a:pt x="14205" y="16488"/>
                    <a:pt x="14254" y="16517"/>
                    <a:pt x="14309" y="16517"/>
                  </a:cubicBezTo>
                  <a:lnTo>
                    <a:pt x="14309" y="16519"/>
                  </a:lnTo>
                  <a:cubicBezTo>
                    <a:pt x="14419" y="16519"/>
                    <a:pt x="14492" y="16399"/>
                    <a:pt x="14438" y="16302"/>
                  </a:cubicBezTo>
                  <a:cubicBezTo>
                    <a:pt x="14412" y="16251"/>
                    <a:pt x="11689" y="11238"/>
                    <a:pt x="7153" y="7915"/>
                  </a:cubicBezTo>
                  <a:cubicBezTo>
                    <a:pt x="2676" y="4633"/>
                    <a:pt x="322" y="126"/>
                    <a:pt x="299" y="80"/>
                  </a:cubicBezTo>
                  <a:cubicBezTo>
                    <a:pt x="273" y="30"/>
                    <a:pt x="222" y="1"/>
                    <a:pt x="1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7" name="Google Shape;1087;p23"/>
            <p:cNvSpPr/>
            <p:nvPr/>
          </p:nvSpPr>
          <p:spPr>
            <a:xfrm>
              <a:off x="4919050" y="2973625"/>
              <a:ext cx="128300" cy="116150"/>
            </a:xfrm>
            <a:custGeom>
              <a:rect b="b" l="l" r="r" t="t"/>
              <a:pathLst>
                <a:path extrusionOk="0" h="4646" w="5132">
                  <a:moveTo>
                    <a:pt x="4151" y="1"/>
                  </a:moveTo>
                  <a:cubicBezTo>
                    <a:pt x="4143" y="1"/>
                    <a:pt x="4135" y="2"/>
                    <a:pt x="4126" y="3"/>
                  </a:cubicBezTo>
                  <a:cubicBezTo>
                    <a:pt x="4046" y="18"/>
                    <a:pt x="3993" y="94"/>
                    <a:pt x="4008" y="174"/>
                  </a:cubicBezTo>
                  <a:lnTo>
                    <a:pt x="4769" y="4288"/>
                  </a:lnTo>
                  <a:cubicBezTo>
                    <a:pt x="4143" y="4143"/>
                    <a:pt x="2181" y="3549"/>
                    <a:pt x="316" y="1464"/>
                  </a:cubicBezTo>
                  <a:cubicBezTo>
                    <a:pt x="284" y="1428"/>
                    <a:pt x="246" y="1413"/>
                    <a:pt x="210" y="1413"/>
                  </a:cubicBezTo>
                  <a:cubicBezTo>
                    <a:pt x="99" y="1413"/>
                    <a:pt x="1" y="1551"/>
                    <a:pt x="98" y="1660"/>
                  </a:cubicBezTo>
                  <a:cubicBezTo>
                    <a:pt x="2418" y="4254"/>
                    <a:pt x="4829" y="4605"/>
                    <a:pt x="4932" y="4618"/>
                  </a:cubicBezTo>
                  <a:lnTo>
                    <a:pt x="5131" y="4645"/>
                  </a:lnTo>
                  <a:lnTo>
                    <a:pt x="4295" y="121"/>
                  </a:lnTo>
                  <a:cubicBezTo>
                    <a:pt x="4284" y="49"/>
                    <a:pt x="4220" y="1"/>
                    <a:pt x="41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8" name="Google Shape;1088;p23"/>
            <p:cNvSpPr/>
            <p:nvPr/>
          </p:nvSpPr>
          <p:spPr>
            <a:xfrm>
              <a:off x="4949950" y="3044850"/>
              <a:ext cx="191550" cy="127325"/>
            </a:xfrm>
            <a:custGeom>
              <a:rect b="b" l="l" r="r" t="t"/>
              <a:pathLst>
                <a:path extrusionOk="0" h="5093" w="7662">
                  <a:moveTo>
                    <a:pt x="5871" y="1"/>
                  </a:moveTo>
                  <a:cubicBezTo>
                    <a:pt x="5856" y="1"/>
                    <a:pt x="5841" y="3"/>
                    <a:pt x="5826" y="8"/>
                  </a:cubicBezTo>
                  <a:cubicBezTo>
                    <a:pt x="5748" y="35"/>
                    <a:pt x="5708" y="116"/>
                    <a:pt x="5733" y="194"/>
                  </a:cubicBezTo>
                  <a:lnTo>
                    <a:pt x="7264" y="4796"/>
                  </a:lnTo>
                  <a:cubicBezTo>
                    <a:pt x="7227" y="4797"/>
                    <a:pt x="7183" y="4798"/>
                    <a:pt x="7135" y="4798"/>
                  </a:cubicBezTo>
                  <a:cubicBezTo>
                    <a:pt x="6214" y="4798"/>
                    <a:pt x="3397" y="4596"/>
                    <a:pt x="251" y="2391"/>
                  </a:cubicBezTo>
                  <a:cubicBezTo>
                    <a:pt x="225" y="2373"/>
                    <a:pt x="196" y="2365"/>
                    <a:pt x="167" y="2365"/>
                  </a:cubicBezTo>
                  <a:cubicBezTo>
                    <a:pt x="121" y="2365"/>
                    <a:pt x="76" y="2386"/>
                    <a:pt x="48" y="2427"/>
                  </a:cubicBezTo>
                  <a:cubicBezTo>
                    <a:pt x="0" y="2493"/>
                    <a:pt x="17" y="2585"/>
                    <a:pt x="84" y="2630"/>
                  </a:cubicBezTo>
                  <a:cubicBezTo>
                    <a:pt x="3272" y="4865"/>
                    <a:pt x="6073" y="5093"/>
                    <a:pt x="7084" y="5093"/>
                  </a:cubicBezTo>
                  <a:cubicBezTo>
                    <a:pt x="7316" y="5093"/>
                    <a:pt x="7453" y="5081"/>
                    <a:pt x="7479" y="5080"/>
                  </a:cubicBezTo>
                  <a:lnTo>
                    <a:pt x="7662" y="5061"/>
                  </a:lnTo>
                  <a:lnTo>
                    <a:pt x="6010" y="101"/>
                  </a:lnTo>
                  <a:cubicBezTo>
                    <a:pt x="5990" y="40"/>
                    <a:pt x="5932" y="1"/>
                    <a:pt x="58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9" name="Google Shape;1089;p23"/>
            <p:cNvSpPr/>
            <p:nvPr/>
          </p:nvSpPr>
          <p:spPr>
            <a:xfrm>
              <a:off x="5003300" y="3091825"/>
              <a:ext cx="209550" cy="147950"/>
            </a:xfrm>
            <a:custGeom>
              <a:rect b="b" l="l" r="r" t="t"/>
              <a:pathLst>
                <a:path extrusionOk="0" h="5918" w="8382">
                  <a:moveTo>
                    <a:pt x="7311" y="1"/>
                  </a:moveTo>
                  <a:cubicBezTo>
                    <a:pt x="7303" y="1"/>
                    <a:pt x="7295" y="1"/>
                    <a:pt x="7287" y="3"/>
                  </a:cubicBezTo>
                  <a:cubicBezTo>
                    <a:pt x="7205" y="16"/>
                    <a:pt x="7150" y="94"/>
                    <a:pt x="7167" y="175"/>
                  </a:cubicBezTo>
                  <a:lnTo>
                    <a:pt x="8045" y="5561"/>
                  </a:lnTo>
                  <a:cubicBezTo>
                    <a:pt x="7845" y="5586"/>
                    <a:pt x="7444" y="5626"/>
                    <a:pt x="6897" y="5626"/>
                  </a:cubicBezTo>
                  <a:cubicBezTo>
                    <a:pt x="5395" y="5626"/>
                    <a:pt x="2800" y="5322"/>
                    <a:pt x="295" y="3565"/>
                  </a:cubicBezTo>
                  <a:cubicBezTo>
                    <a:pt x="266" y="3546"/>
                    <a:pt x="238" y="3538"/>
                    <a:pt x="212" y="3538"/>
                  </a:cubicBezTo>
                  <a:cubicBezTo>
                    <a:pt x="89" y="3538"/>
                    <a:pt x="1" y="3713"/>
                    <a:pt x="127" y="3805"/>
                  </a:cubicBezTo>
                  <a:cubicBezTo>
                    <a:pt x="2693" y="5604"/>
                    <a:pt x="5353" y="5918"/>
                    <a:pt x="6900" y="5918"/>
                  </a:cubicBezTo>
                  <a:cubicBezTo>
                    <a:pt x="7719" y="5918"/>
                    <a:pt x="8226" y="5830"/>
                    <a:pt x="8241" y="5827"/>
                  </a:cubicBezTo>
                  <a:lnTo>
                    <a:pt x="8382" y="5802"/>
                  </a:lnTo>
                  <a:lnTo>
                    <a:pt x="7456" y="128"/>
                  </a:lnTo>
                  <a:cubicBezTo>
                    <a:pt x="7446" y="54"/>
                    <a:pt x="7383" y="1"/>
                    <a:pt x="73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p23"/>
            <p:cNvSpPr/>
            <p:nvPr/>
          </p:nvSpPr>
          <p:spPr>
            <a:xfrm>
              <a:off x="5095875" y="3193025"/>
              <a:ext cx="164400" cy="111350"/>
            </a:xfrm>
            <a:custGeom>
              <a:rect b="b" l="l" r="r" t="t"/>
              <a:pathLst>
                <a:path extrusionOk="0" h="4454" w="6576">
                  <a:moveTo>
                    <a:pt x="6063" y="1"/>
                  </a:moveTo>
                  <a:cubicBezTo>
                    <a:pt x="6051" y="1"/>
                    <a:pt x="6038" y="2"/>
                    <a:pt x="6026" y="6"/>
                  </a:cubicBezTo>
                  <a:cubicBezTo>
                    <a:pt x="5946" y="27"/>
                    <a:pt x="5899" y="110"/>
                    <a:pt x="5923" y="190"/>
                  </a:cubicBezTo>
                  <a:cubicBezTo>
                    <a:pt x="5925" y="203"/>
                    <a:pt x="6271" y="1551"/>
                    <a:pt x="6165" y="3570"/>
                  </a:cubicBezTo>
                  <a:cubicBezTo>
                    <a:pt x="5928" y="3703"/>
                    <a:pt x="5015" y="4154"/>
                    <a:pt x="3542" y="4154"/>
                  </a:cubicBezTo>
                  <a:cubicBezTo>
                    <a:pt x="2637" y="4154"/>
                    <a:pt x="1520" y="3984"/>
                    <a:pt x="219" y="3466"/>
                  </a:cubicBezTo>
                  <a:cubicBezTo>
                    <a:pt x="201" y="3459"/>
                    <a:pt x="183" y="3455"/>
                    <a:pt x="165" y="3455"/>
                  </a:cubicBezTo>
                  <a:cubicBezTo>
                    <a:pt x="107" y="3455"/>
                    <a:pt x="52" y="3490"/>
                    <a:pt x="29" y="3548"/>
                  </a:cubicBezTo>
                  <a:cubicBezTo>
                    <a:pt x="0" y="3622"/>
                    <a:pt x="37" y="3707"/>
                    <a:pt x="111" y="3738"/>
                  </a:cubicBezTo>
                  <a:cubicBezTo>
                    <a:pt x="1465" y="4275"/>
                    <a:pt x="2621" y="4454"/>
                    <a:pt x="3559" y="4454"/>
                  </a:cubicBezTo>
                  <a:cubicBezTo>
                    <a:pt x="5332" y="4454"/>
                    <a:pt x="6326" y="3819"/>
                    <a:pt x="6387" y="3779"/>
                  </a:cubicBezTo>
                  <a:lnTo>
                    <a:pt x="6450" y="3738"/>
                  </a:lnTo>
                  <a:lnTo>
                    <a:pt x="6453" y="3665"/>
                  </a:lnTo>
                  <a:cubicBezTo>
                    <a:pt x="6575" y="1556"/>
                    <a:pt x="6222" y="173"/>
                    <a:pt x="6206" y="116"/>
                  </a:cubicBezTo>
                  <a:cubicBezTo>
                    <a:pt x="6190" y="47"/>
                    <a:pt x="6130" y="1"/>
                    <a:pt x="60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91" name="Google Shape;1091;p23"/>
          <p:cNvGrpSpPr/>
          <p:nvPr/>
        </p:nvGrpSpPr>
        <p:grpSpPr>
          <a:xfrm rot="-5819900">
            <a:off x="8329026" y="-1269231"/>
            <a:ext cx="1438501" cy="2688962"/>
            <a:chOff x="4530725" y="2880400"/>
            <a:chExt cx="418300" cy="781875"/>
          </a:xfrm>
        </p:grpSpPr>
        <p:sp>
          <p:nvSpPr>
            <p:cNvPr id="1092" name="Google Shape;1092;p23"/>
            <p:cNvSpPr/>
            <p:nvPr/>
          </p:nvSpPr>
          <p:spPr>
            <a:xfrm>
              <a:off x="4686775" y="3017725"/>
              <a:ext cx="168500" cy="167750"/>
            </a:xfrm>
            <a:custGeom>
              <a:rect b="b" l="l" r="r" t="t"/>
              <a:pathLst>
                <a:path extrusionOk="0" h="6710" w="6740">
                  <a:moveTo>
                    <a:pt x="2949" y="0"/>
                  </a:moveTo>
                  <a:cubicBezTo>
                    <a:pt x="2949" y="0"/>
                    <a:pt x="2157" y="1070"/>
                    <a:pt x="1078" y="2391"/>
                  </a:cubicBezTo>
                  <a:cubicBezTo>
                    <a:pt x="0" y="3709"/>
                    <a:pt x="1315" y="6710"/>
                    <a:pt x="1315" y="6710"/>
                  </a:cubicBezTo>
                  <a:cubicBezTo>
                    <a:pt x="6740" y="3860"/>
                    <a:pt x="2949" y="1"/>
                    <a:pt x="294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3" name="Google Shape;1093;p23"/>
            <p:cNvSpPr/>
            <p:nvPr/>
          </p:nvSpPr>
          <p:spPr>
            <a:xfrm>
              <a:off x="4706775" y="3105275"/>
              <a:ext cx="42650" cy="119025"/>
            </a:xfrm>
            <a:custGeom>
              <a:rect b="b" l="l" r="r" t="t"/>
              <a:pathLst>
                <a:path extrusionOk="0" h="4761" w="1706">
                  <a:moveTo>
                    <a:pt x="1513" y="0"/>
                  </a:moveTo>
                  <a:cubicBezTo>
                    <a:pt x="1468" y="0"/>
                    <a:pt x="1422" y="22"/>
                    <a:pt x="1391" y="73"/>
                  </a:cubicBezTo>
                  <a:cubicBezTo>
                    <a:pt x="652" y="1382"/>
                    <a:pt x="42" y="4454"/>
                    <a:pt x="17" y="4585"/>
                  </a:cubicBezTo>
                  <a:cubicBezTo>
                    <a:pt x="0" y="4663"/>
                    <a:pt x="53" y="4741"/>
                    <a:pt x="131" y="4756"/>
                  </a:cubicBezTo>
                  <a:cubicBezTo>
                    <a:pt x="141" y="4758"/>
                    <a:pt x="150" y="4760"/>
                    <a:pt x="160" y="4760"/>
                  </a:cubicBezTo>
                  <a:cubicBezTo>
                    <a:pt x="230" y="4758"/>
                    <a:pt x="291" y="4709"/>
                    <a:pt x="304" y="4641"/>
                  </a:cubicBezTo>
                  <a:cubicBezTo>
                    <a:pt x="310" y="4608"/>
                    <a:pt x="931" y="1484"/>
                    <a:pt x="1646" y="215"/>
                  </a:cubicBezTo>
                  <a:cubicBezTo>
                    <a:pt x="1706" y="101"/>
                    <a:pt x="1610" y="0"/>
                    <a:pt x="15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4" name="Google Shape;1094;p23"/>
            <p:cNvSpPr/>
            <p:nvPr/>
          </p:nvSpPr>
          <p:spPr>
            <a:xfrm>
              <a:off x="4709225" y="3017725"/>
              <a:ext cx="63025" cy="66725"/>
            </a:xfrm>
            <a:custGeom>
              <a:rect b="b" l="l" r="r" t="t"/>
              <a:pathLst>
                <a:path extrusionOk="0" h="2669" w="2521">
                  <a:moveTo>
                    <a:pt x="2053" y="0"/>
                  </a:moveTo>
                  <a:cubicBezTo>
                    <a:pt x="2053" y="0"/>
                    <a:pt x="1261" y="1070"/>
                    <a:pt x="181" y="2391"/>
                  </a:cubicBezTo>
                  <a:cubicBezTo>
                    <a:pt x="111" y="2476"/>
                    <a:pt x="50" y="2569"/>
                    <a:pt x="1" y="2668"/>
                  </a:cubicBezTo>
                  <a:cubicBezTo>
                    <a:pt x="1249" y="2030"/>
                    <a:pt x="2044" y="1315"/>
                    <a:pt x="2521" y="591"/>
                  </a:cubicBezTo>
                  <a:cubicBezTo>
                    <a:pt x="2380" y="382"/>
                    <a:pt x="2224" y="185"/>
                    <a:pt x="20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5" name="Google Shape;1095;p23"/>
            <p:cNvSpPr/>
            <p:nvPr/>
          </p:nvSpPr>
          <p:spPr>
            <a:xfrm>
              <a:off x="4651050" y="2880400"/>
              <a:ext cx="199200" cy="205125"/>
            </a:xfrm>
            <a:custGeom>
              <a:rect b="b" l="l" r="r" t="t"/>
              <a:pathLst>
                <a:path extrusionOk="0" h="8205" w="7968">
                  <a:moveTo>
                    <a:pt x="3145" y="0"/>
                  </a:moveTo>
                  <a:cubicBezTo>
                    <a:pt x="3145" y="0"/>
                    <a:pt x="2307" y="1357"/>
                    <a:pt x="1154" y="3040"/>
                  </a:cubicBezTo>
                  <a:cubicBezTo>
                    <a:pt x="0" y="4724"/>
                    <a:pt x="1826" y="8205"/>
                    <a:pt x="1826" y="8205"/>
                  </a:cubicBezTo>
                  <a:cubicBezTo>
                    <a:pt x="7967" y="4287"/>
                    <a:pt x="3145" y="0"/>
                    <a:pt x="31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23"/>
            <p:cNvSpPr/>
            <p:nvPr/>
          </p:nvSpPr>
          <p:spPr>
            <a:xfrm>
              <a:off x="4530725" y="3039800"/>
              <a:ext cx="152875" cy="198275"/>
            </a:xfrm>
            <a:custGeom>
              <a:rect b="b" l="l" r="r" t="t"/>
              <a:pathLst>
                <a:path extrusionOk="0" h="7931" w="6115">
                  <a:moveTo>
                    <a:pt x="2180" y="1"/>
                  </a:moveTo>
                  <a:lnTo>
                    <a:pt x="2180" y="1"/>
                  </a:lnTo>
                  <a:cubicBezTo>
                    <a:pt x="0" y="7100"/>
                    <a:pt x="6115" y="7930"/>
                    <a:pt x="6115" y="7930"/>
                  </a:cubicBezTo>
                  <a:cubicBezTo>
                    <a:pt x="6115" y="7930"/>
                    <a:pt x="5921" y="6247"/>
                    <a:pt x="5763" y="4090"/>
                  </a:cubicBezTo>
                  <a:cubicBezTo>
                    <a:pt x="5608" y="1932"/>
                    <a:pt x="2180" y="1"/>
                    <a:pt x="21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23"/>
            <p:cNvSpPr/>
            <p:nvPr/>
          </p:nvSpPr>
          <p:spPr>
            <a:xfrm>
              <a:off x="4620125" y="3145175"/>
              <a:ext cx="328900" cy="517100"/>
            </a:xfrm>
            <a:custGeom>
              <a:rect b="b" l="l" r="r" t="t"/>
              <a:pathLst>
                <a:path extrusionOk="0" h="20684" w="13156">
                  <a:moveTo>
                    <a:pt x="167" y="0"/>
                  </a:moveTo>
                  <a:cubicBezTo>
                    <a:pt x="141" y="0"/>
                    <a:pt x="114" y="8"/>
                    <a:pt x="90" y="23"/>
                  </a:cubicBezTo>
                  <a:cubicBezTo>
                    <a:pt x="21" y="65"/>
                    <a:pt x="0" y="156"/>
                    <a:pt x="44" y="225"/>
                  </a:cubicBezTo>
                  <a:cubicBezTo>
                    <a:pt x="88" y="295"/>
                    <a:pt x="4544" y="7314"/>
                    <a:pt x="7721" y="11439"/>
                  </a:cubicBezTo>
                  <a:cubicBezTo>
                    <a:pt x="10881" y="15540"/>
                    <a:pt x="12826" y="20539"/>
                    <a:pt x="12845" y="20589"/>
                  </a:cubicBezTo>
                  <a:cubicBezTo>
                    <a:pt x="12866" y="20646"/>
                    <a:pt x="12921" y="20684"/>
                    <a:pt x="12982" y="20684"/>
                  </a:cubicBezTo>
                  <a:cubicBezTo>
                    <a:pt x="13085" y="20684"/>
                    <a:pt x="13155" y="20579"/>
                    <a:pt x="13119" y="20484"/>
                  </a:cubicBezTo>
                  <a:cubicBezTo>
                    <a:pt x="13100" y="20433"/>
                    <a:pt x="11139" y="15396"/>
                    <a:pt x="7952" y="11259"/>
                  </a:cubicBezTo>
                  <a:cubicBezTo>
                    <a:pt x="4783" y="7147"/>
                    <a:pt x="335" y="139"/>
                    <a:pt x="291" y="69"/>
                  </a:cubicBezTo>
                  <a:cubicBezTo>
                    <a:pt x="263" y="25"/>
                    <a:pt x="216" y="0"/>
                    <a:pt x="1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23"/>
            <p:cNvSpPr/>
            <p:nvPr/>
          </p:nvSpPr>
          <p:spPr>
            <a:xfrm>
              <a:off x="4681300" y="3000900"/>
              <a:ext cx="65300" cy="330175"/>
            </a:xfrm>
            <a:custGeom>
              <a:rect b="b" l="l" r="r" t="t"/>
              <a:pathLst>
                <a:path extrusionOk="0" h="13207" w="2612">
                  <a:moveTo>
                    <a:pt x="731" y="0"/>
                  </a:moveTo>
                  <a:cubicBezTo>
                    <a:pt x="654" y="0"/>
                    <a:pt x="589" y="59"/>
                    <a:pt x="584" y="136"/>
                  </a:cubicBezTo>
                  <a:cubicBezTo>
                    <a:pt x="578" y="215"/>
                    <a:pt x="1" y="8175"/>
                    <a:pt x="2302" y="13121"/>
                  </a:cubicBezTo>
                  <a:cubicBezTo>
                    <a:pt x="2325" y="13173"/>
                    <a:pt x="2378" y="13207"/>
                    <a:pt x="2435" y="13207"/>
                  </a:cubicBezTo>
                  <a:cubicBezTo>
                    <a:pt x="2541" y="13207"/>
                    <a:pt x="2611" y="13095"/>
                    <a:pt x="2566" y="12998"/>
                  </a:cubicBezTo>
                  <a:cubicBezTo>
                    <a:pt x="299" y="8122"/>
                    <a:pt x="871" y="238"/>
                    <a:pt x="877" y="158"/>
                  </a:cubicBezTo>
                  <a:cubicBezTo>
                    <a:pt x="882" y="77"/>
                    <a:pt x="822" y="6"/>
                    <a:pt x="742" y="1"/>
                  </a:cubicBezTo>
                  <a:cubicBezTo>
                    <a:pt x="738" y="0"/>
                    <a:pt x="735" y="0"/>
                    <a:pt x="7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9" name="Google Shape;1099;p23"/>
            <p:cNvSpPr/>
            <p:nvPr/>
          </p:nvSpPr>
          <p:spPr>
            <a:xfrm>
              <a:off x="4774075" y="3180575"/>
              <a:ext cx="161550" cy="180475"/>
            </a:xfrm>
            <a:custGeom>
              <a:rect b="b" l="l" r="r" t="t"/>
              <a:pathLst>
                <a:path extrusionOk="0" h="7219" w="6462">
                  <a:moveTo>
                    <a:pt x="1836" y="0"/>
                  </a:moveTo>
                  <a:cubicBezTo>
                    <a:pt x="1836" y="0"/>
                    <a:pt x="1363" y="1292"/>
                    <a:pt x="683" y="2913"/>
                  </a:cubicBezTo>
                  <a:cubicBezTo>
                    <a:pt x="1" y="4532"/>
                    <a:pt x="2045" y="7219"/>
                    <a:pt x="2045" y="7219"/>
                  </a:cubicBezTo>
                  <a:cubicBezTo>
                    <a:pt x="6461" y="2902"/>
                    <a:pt x="1836" y="0"/>
                    <a:pt x="183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0" name="Google Shape;1100;p23"/>
            <p:cNvSpPr/>
            <p:nvPr/>
          </p:nvSpPr>
          <p:spPr>
            <a:xfrm>
              <a:off x="4811000" y="3287900"/>
              <a:ext cx="72750" cy="240175"/>
            </a:xfrm>
            <a:custGeom>
              <a:rect b="b" l="l" r="r" t="t"/>
              <a:pathLst>
                <a:path extrusionOk="0" h="9607" w="2910">
                  <a:moveTo>
                    <a:pt x="156" y="0"/>
                  </a:moveTo>
                  <a:cubicBezTo>
                    <a:pt x="78" y="0"/>
                    <a:pt x="1" y="56"/>
                    <a:pt x="8" y="157"/>
                  </a:cubicBezTo>
                  <a:cubicBezTo>
                    <a:pt x="13" y="212"/>
                    <a:pt x="621" y="5618"/>
                    <a:pt x="2598" y="9525"/>
                  </a:cubicBezTo>
                  <a:cubicBezTo>
                    <a:pt x="2622" y="9575"/>
                    <a:pt x="2674" y="9607"/>
                    <a:pt x="2729" y="9607"/>
                  </a:cubicBezTo>
                  <a:lnTo>
                    <a:pt x="2729" y="9605"/>
                  </a:lnTo>
                  <a:cubicBezTo>
                    <a:pt x="2837" y="9605"/>
                    <a:pt x="2909" y="9491"/>
                    <a:pt x="2860" y="9394"/>
                  </a:cubicBezTo>
                  <a:cubicBezTo>
                    <a:pt x="908" y="5533"/>
                    <a:pt x="306" y="180"/>
                    <a:pt x="300" y="127"/>
                  </a:cubicBezTo>
                  <a:cubicBezTo>
                    <a:pt x="287" y="40"/>
                    <a:pt x="221" y="0"/>
                    <a:pt x="1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23"/>
            <p:cNvSpPr/>
            <p:nvPr/>
          </p:nvSpPr>
          <p:spPr>
            <a:xfrm>
              <a:off x="4704825" y="3303125"/>
              <a:ext cx="101050" cy="135325"/>
            </a:xfrm>
            <a:custGeom>
              <a:rect b="b" l="l" r="r" t="t"/>
              <a:pathLst>
                <a:path extrusionOk="0" h="5413" w="4042">
                  <a:moveTo>
                    <a:pt x="0" y="1"/>
                  </a:moveTo>
                  <a:cubicBezTo>
                    <a:pt x="0" y="1"/>
                    <a:pt x="135" y="1152"/>
                    <a:pt x="245" y="2634"/>
                  </a:cubicBezTo>
                  <a:cubicBezTo>
                    <a:pt x="354" y="4114"/>
                    <a:pt x="2624" y="5412"/>
                    <a:pt x="2624" y="5412"/>
                  </a:cubicBezTo>
                  <a:cubicBezTo>
                    <a:pt x="4042" y="521"/>
                    <a:pt x="1" y="1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23"/>
            <p:cNvSpPr/>
            <p:nvPr/>
          </p:nvSpPr>
          <p:spPr>
            <a:xfrm>
              <a:off x="4725100" y="3368650"/>
              <a:ext cx="64625" cy="92975"/>
            </a:xfrm>
            <a:custGeom>
              <a:rect b="b" l="l" r="r" t="t"/>
              <a:pathLst>
                <a:path extrusionOk="0" h="3719" w="2585">
                  <a:moveTo>
                    <a:pt x="185" y="1"/>
                  </a:moveTo>
                  <a:cubicBezTo>
                    <a:pt x="93" y="1"/>
                    <a:pt x="0" y="86"/>
                    <a:pt x="44" y="201"/>
                  </a:cubicBezTo>
                  <a:cubicBezTo>
                    <a:pt x="544" y="1417"/>
                    <a:pt x="2207" y="3570"/>
                    <a:pt x="2277" y="3661"/>
                  </a:cubicBezTo>
                  <a:cubicBezTo>
                    <a:pt x="2306" y="3698"/>
                    <a:pt x="2349" y="3718"/>
                    <a:pt x="2393" y="3718"/>
                  </a:cubicBezTo>
                  <a:cubicBezTo>
                    <a:pt x="2515" y="3718"/>
                    <a:pt x="2585" y="3578"/>
                    <a:pt x="2509" y="3483"/>
                  </a:cubicBezTo>
                  <a:cubicBezTo>
                    <a:pt x="2492" y="3460"/>
                    <a:pt x="801" y="1271"/>
                    <a:pt x="314" y="89"/>
                  </a:cubicBezTo>
                  <a:cubicBezTo>
                    <a:pt x="287" y="27"/>
                    <a:pt x="236" y="1"/>
                    <a:pt x="1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23"/>
            <p:cNvSpPr/>
            <p:nvPr/>
          </p:nvSpPr>
          <p:spPr>
            <a:xfrm>
              <a:off x="4653475" y="3445525"/>
              <a:ext cx="141300" cy="67575"/>
            </a:xfrm>
            <a:custGeom>
              <a:rect b="b" l="l" r="r" t="t"/>
              <a:pathLst>
                <a:path extrusionOk="0" h="2703" w="5652">
                  <a:moveTo>
                    <a:pt x="2415" y="0"/>
                  </a:moveTo>
                  <a:cubicBezTo>
                    <a:pt x="667" y="0"/>
                    <a:pt x="0" y="1702"/>
                    <a:pt x="0" y="1702"/>
                  </a:cubicBezTo>
                  <a:cubicBezTo>
                    <a:pt x="0" y="1702"/>
                    <a:pt x="1104" y="2069"/>
                    <a:pt x="2506" y="2597"/>
                  </a:cubicBezTo>
                  <a:cubicBezTo>
                    <a:pt x="2702" y="2671"/>
                    <a:pt x="2903" y="2702"/>
                    <a:pt x="3106" y="2702"/>
                  </a:cubicBezTo>
                  <a:cubicBezTo>
                    <a:pt x="4359" y="2702"/>
                    <a:pt x="5651" y="1489"/>
                    <a:pt x="5651" y="1489"/>
                  </a:cubicBezTo>
                  <a:cubicBezTo>
                    <a:pt x="4303" y="378"/>
                    <a:pt x="3239" y="0"/>
                    <a:pt x="24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23"/>
            <p:cNvSpPr/>
            <p:nvPr/>
          </p:nvSpPr>
          <p:spPr>
            <a:xfrm>
              <a:off x="4723825" y="3476675"/>
              <a:ext cx="104350" cy="10875"/>
            </a:xfrm>
            <a:custGeom>
              <a:rect b="b" l="l" r="r" t="t"/>
              <a:pathLst>
                <a:path extrusionOk="0" h="435" w="4174">
                  <a:moveTo>
                    <a:pt x="161" y="0"/>
                  </a:moveTo>
                  <a:cubicBezTo>
                    <a:pt x="93" y="0"/>
                    <a:pt x="32" y="48"/>
                    <a:pt x="17" y="116"/>
                  </a:cubicBezTo>
                  <a:cubicBezTo>
                    <a:pt x="0" y="196"/>
                    <a:pt x="50" y="273"/>
                    <a:pt x="130" y="291"/>
                  </a:cubicBezTo>
                  <a:cubicBezTo>
                    <a:pt x="637" y="401"/>
                    <a:pt x="1349" y="435"/>
                    <a:pt x="2030" y="435"/>
                  </a:cubicBezTo>
                  <a:cubicBezTo>
                    <a:pt x="3041" y="435"/>
                    <a:pt x="3974" y="361"/>
                    <a:pt x="4040" y="355"/>
                  </a:cubicBezTo>
                  <a:cubicBezTo>
                    <a:pt x="4118" y="346"/>
                    <a:pt x="4173" y="275"/>
                    <a:pt x="4167" y="197"/>
                  </a:cubicBezTo>
                  <a:cubicBezTo>
                    <a:pt x="4162" y="121"/>
                    <a:pt x="4095" y="63"/>
                    <a:pt x="4019" y="63"/>
                  </a:cubicBezTo>
                  <a:cubicBezTo>
                    <a:pt x="4018" y="63"/>
                    <a:pt x="4017" y="63"/>
                    <a:pt x="4015" y="63"/>
                  </a:cubicBezTo>
                  <a:cubicBezTo>
                    <a:pt x="4000" y="64"/>
                    <a:pt x="3044" y="140"/>
                    <a:pt x="2021" y="140"/>
                  </a:cubicBezTo>
                  <a:cubicBezTo>
                    <a:pt x="1360" y="140"/>
                    <a:pt x="672" y="108"/>
                    <a:pt x="192" y="4"/>
                  </a:cubicBezTo>
                  <a:cubicBezTo>
                    <a:pt x="182" y="1"/>
                    <a:pt x="171" y="0"/>
                    <a:pt x="1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23"/>
            <p:cNvSpPr/>
            <p:nvPr/>
          </p:nvSpPr>
          <p:spPr>
            <a:xfrm>
              <a:off x="4579550" y="3249975"/>
              <a:ext cx="118950" cy="139150"/>
            </a:xfrm>
            <a:custGeom>
              <a:rect b="b" l="l" r="r" t="t"/>
              <a:pathLst>
                <a:path extrusionOk="0" h="5566" w="4758">
                  <a:moveTo>
                    <a:pt x="323" y="1"/>
                  </a:moveTo>
                  <a:cubicBezTo>
                    <a:pt x="121" y="1"/>
                    <a:pt x="0" y="15"/>
                    <a:pt x="0" y="15"/>
                  </a:cubicBezTo>
                  <a:cubicBezTo>
                    <a:pt x="0" y="15"/>
                    <a:pt x="487" y="1323"/>
                    <a:pt x="1042" y="3020"/>
                  </a:cubicBezTo>
                  <a:cubicBezTo>
                    <a:pt x="1597" y="4715"/>
                    <a:pt x="4578" y="5566"/>
                    <a:pt x="4578" y="5566"/>
                  </a:cubicBezTo>
                  <a:cubicBezTo>
                    <a:pt x="4757" y="410"/>
                    <a:pt x="1394" y="1"/>
                    <a:pt x="3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6" name="Google Shape;1106;p23"/>
            <p:cNvSpPr/>
            <p:nvPr/>
          </p:nvSpPr>
          <p:spPr>
            <a:xfrm>
              <a:off x="4639225" y="3337050"/>
              <a:ext cx="231500" cy="166225"/>
            </a:xfrm>
            <a:custGeom>
              <a:rect b="b" l="l" r="r" t="t"/>
              <a:pathLst>
                <a:path extrusionOk="0" h="6649" w="9260">
                  <a:moveTo>
                    <a:pt x="210" y="0"/>
                  </a:moveTo>
                  <a:cubicBezTo>
                    <a:pt x="98" y="0"/>
                    <a:pt x="0" y="143"/>
                    <a:pt x="103" y="251"/>
                  </a:cubicBezTo>
                  <a:cubicBezTo>
                    <a:pt x="150" y="300"/>
                    <a:pt x="4899" y="5245"/>
                    <a:pt x="9009" y="6639"/>
                  </a:cubicBezTo>
                  <a:cubicBezTo>
                    <a:pt x="9024" y="6645"/>
                    <a:pt x="9041" y="6647"/>
                    <a:pt x="9056" y="6647"/>
                  </a:cubicBezTo>
                  <a:lnTo>
                    <a:pt x="9056" y="6649"/>
                  </a:lnTo>
                  <a:cubicBezTo>
                    <a:pt x="9222" y="6647"/>
                    <a:pt x="9260" y="6417"/>
                    <a:pt x="9104" y="6364"/>
                  </a:cubicBezTo>
                  <a:cubicBezTo>
                    <a:pt x="5060" y="4990"/>
                    <a:pt x="361" y="97"/>
                    <a:pt x="314" y="48"/>
                  </a:cubicBezTo>
                  <a:cubicBezTo>
                    <a:pt x="281" y="14"/>
                    <a:pt x="245" y="0"/>
                    <a:pt x="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07" name="Google Shape;1107;p23"/>
          <p:cNvGrpSpPr/>
          <p:nvPr/>
        </p:nvGrpSpPr>
        <p:grpSpPr>
          <a:xfrm rot="5400000">
            <a:off x="-313046" y="3149802"/>
            <a:ext cx="1438492" cy="2688946"/>
            <a:chOff x="4530725" y="2880400"/>
            <a:chExt cx="418300" cy="781875"/>
          </a:xfrm>
        </p:grpSpPr>
        <p:sp>
          <p:nvSpPr>
            <p:cNvPr id="1108" name="Google Shape;1108;p23"/>
            <p:cNvSpPr/>
            <p:nvPr/>
          </p:nvSpPr>
          <p:spPr>
            <a:xfrm>
              <a:off x="4686775" y="3017725"/>
              <a:ext cx="168500" cy="167750"/>
            </a:xfrm>
            <a:custGeom>
              <a:rect b="b" l="l" r="r" t="t"/>
              <a:pathLst>
                <a:path extrusionOk="0" h="6710" w="6740">
                  <a:moveTo>
                    <a:pt x="2949" y="0"/>
                  </a:moveTo>
                  <a:cubicBezTo>
                    <a:pt x="2949" y="0"/>
                    <a:pt x="2157" y="1070"/>
                    <a:pt x="1078" y="2391"/>
                  </a:cubicBezTo>
                  <a:cubicBezTo>
                    <a:pt x="0" y="3709"/>
                    <a:pt x="1315" y="6710"/>
                    <a:pt x="1315" y="6710"/>
                  </a:cubicBezTo>
                  <a:cubicBezTo>
                    <a:pt x="6740" y="3860"/>
                    <a:pt x="2949" y="1"/>
                    <a:pt x="294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9" name="Google Shape;1109;p23"/>
            <p:cNvSpPr/>
            <p:nvPr/>
          </p:nvSpPr>
          <p:spPr>
            <a:xfrm>
              <a:off x="4706775" y="3105275"/>
              <a:ext cx="42650" cy="119025"/>
            </a:xfrm>
            <a:custGeom>
              <a:rect b="b" l="l" r="r" t="t"/>
              <a:pathLst>
                <a:path extrusionOk="0" h="4761" w="1706">
                  <a:moveTo>
                    <a:pt x="1513" y="0"/>
                  </a:moveTo>
                  <a:cubicBezTo>
                    <a:pt x="1468" y="0"/>
                    <a:pt x="1422" y="22"/>
                    <a:pt x="1391" y="73"/>
                  </a:cubicBezTo>
                  <a:cubicBezTo>
                    <a:pt x="652" y="1382"/>
                    <a:pt x="42" y="4454"/>
                    <a:pt x="17" y="4585"/>
                  </a:cubicBezTo>
                  <a:cubicBezTo>
                    <a:pt x="0" y="4663"/>
                    <a:pt x="53" y="4741"/>
                    <a:pt x="131" y="4756"/>
                  </a:cubicBezTo>
                  <a:cubicBezTo>
                    <a:pt x="141" y="4758"/>
                    <a:pt x="150" y="4760"/>
                    <a:pt x="160" y="4760"/>
                  </a:cubicBezTo>
                  <a:cubicBezTo>
                    <a:pt x="230" y="4758"/>
                    <a:pt x="291" y="4709"/>
                    <a:pt x="304" y="4641"/>
                  </a:cubicBezTo>
                  <a:cubicBezTo>
                    <a:pt x="310" y="4608"/>
                    <a:pt x="931" y="1484"/>
                    <a:pt x="1646" y="215"/>
                  </a:cubicBezTo>
                  <a:cubicBezTo>
                    <a:pt x="1706" y="101"/>
                    <a:pt x="1610" y="0"/>
                    <a:pt x="15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23"/>
            <p:cNvSpPr/>
            <p:nvPr/>
          </p:nvSpPr>
          <p:spPr>
            <a:xfrm>
              <a:off x="4709225" y="3017725"/>
              <a:ext cx="63025" cy="66725"/>
            </a:xfrm>
            <a:custGeom>
              <a:rect b="b" l="l" r="r" t="t"/>
              <a:pathLst>
                <a:path extrusionOk="0" h="2669" w="2521">
                  <a:moveTo>
                    <a:pt x="2053" y="0"/>
                  </a:moveTo>
                  <a:cubicBezTo>
                    <a:pt x="2053" y="0"/>
                    <a:pt x="1261" y="1070"/>
                    <a:pt x="181" y="2391"/>
                  </a:cubicBezTo>
                  <a:cubicBezTo>
                    <a:pt x="111" y="2476"/>
                    <a:pt x="50" y="2569"/>
                    <a:pt x="1" y="2668"/>
                  </a:cubicBezTo>
                  <a:cubicBezTo>
                    <a:pt x="1249" y="2030"/>
                    <a:pt x="2044" y="1315"/>
                    <a:pt x="2521" y="591"/>
                  </a:cubicBezTo>
                  <a:cubicBezTo>
                    <a:pt x="2380" y="382"/>
                    <a:pt x="2224" y="185"/>
                    <a:pt x="20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23"/>
            <p:cNvSpPr/>
            <p:nvPr/>
          </p:nvSpPr>
          <p:spPr>
            <a:xfrm>
              <a:off x="4651050" y="2880400"/>
              <a:ext cx="199200" cy="205125"/>
            </a:xfrm>
            <a:custGeom>
              <a:rect b="b" l="l" r="r" t="t"/>
              <a:pathLst>
                <a:path extrusionOk="0" h="8205" w="7968">
                  <a:moveTo>
                    <a:pt x="3145" y="0"/>
                  </a:moveTo>
                  <a:cubicBezTo>
                    <a:pt x="3145" y="0"/>
                    <a:pt x="2307" y="1357"/>
                    <a:pt x="1154" y="3040"/>
                  </a:cubicBezTo>
                  <a:cubicBezTo>
                    <a:pt x="0" y="4724"/>
                    <a:pt x="1826" y="8205"/>
                    <a:pt x="1826" y="8205"/>
                  </a:cubicBezTo>
                  <a:cubicBezTo>
                    <a:pt x="7967" y="4287"/>
                    <a:pt x="3145" y="0"/>
                    <a:pt x="31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23"/>
            <p:cNvSpPr/>
            <p:nvPr/>
          </p:nvSpPr>
          <p:spPr>
            <a:xfrm>
              <a:off x="4530725" y="3039800"/>
              <a:ext cx="152875" cy="198275"/>
            </a:xfrm>
            <a:custGeom>
              <a:rect b="b" l="l" r="r" t="t"/>
              <a:pathLst>
                <a:path extrusionOk="0" h="7931" w="6115">
                  <a:moveTo>
                    <a:pt x="2180" y="1"/>
                  </a:moveTo>
                  <a:lnTo>
                    <a:pt x="2180" y="1"/>
                  </a:lnTo>
                  <a:cubicBezTo>
                    <a:pt x="0" y="7100"/>
                    <a:pt x="6115" y="7930"/>
                    <a:pt x="6115" y="7930"/>
                  </a:cubicBezTo>
                  <a:cubicBezTo>
                    <a:pt x="6115" y="7930"/>
                    <a:pt x="5921" y="6247"/>
                    <a:pt x="5763" y="4090"/>
                  </a:cubicBezTo>
                  <a:cubicBezTo>
                    <a:pt x="5608" y="1932"/>
                    <a:pt x="2180" y="1"/>
                    <a:pt x="21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23"/>
            <p:cNvSpPr/>
            <p:nvPr/>
          </p:nvSpPr>
          <p:spPr>
            <a:xfrm>
              <a:off x="4620125" y="3145175"/>
              <a:ext cx="328900" cy="517100"/>
            </a:xfrm>
            <a:custGeom>
              <a:rect b="b" l="l" r="r" t="t"/>
              <a:pathLst>
                <a:path extrusionOk="0" h="20684" w="13156">
                  <a:moveTo>
                    <a:pt x="167" y="0"/>
                  </a:moveTo>
                  <a:cubicBezTo>
                    <a:pt x="141" y="0"/>
                    <a:pt x="114" y="8"/>
                    <a:pt x="90" y="23"/>
                  </a:cubicBezTo>
                  <a:cubicBezTo>
                    <a:pt x="21" y="65"/>
                    <a:pt x="0" y="156"/>
                    <a:pt x="44" y="225"/>
                  </a:cubicBezTo>
                  <a:cubicBezTo>
                    <a:pt x="88" y="295"/>
                    <a:pt x="4544" y="7314"/>
                    <a:pt x="7721" y="11439"/>
                  </a:cubicBezTo>
                  <a:cubicBezTo>
                    <a:pt x="10881" y="15540"/>
                    <a:pt x="12826" y="20539"/>
                    <a:pt x="12845" y="20589"/>
                  </a:cubicBezTo>
                  <a:cubicBezTo>
                    <a:pt x="12866" y="20646"/>
                    <a:pt x="12921" y="20684"/>
                    <a:pt x="12982" y="20684"/>
                  </a:cubicBezTo>
                  <a:cubicBezTo>
                    <a:pt x="13085" y="20684"/>
                    <a:pt x="13155" y="20579"/>
                    <a:pt x="13119" y="20484"/>
                  </a:cubicBezTo>
                  <a:cubicBezTo>
                    <a:pt x="13100" y="20433"/>
                    <a:pt x="11139" y="15396"/>
                    <a:pt x="7952" y="11259"/>
                  </a:cubicBezTo>
                  <a:cubicBezTo>
                    <a:pt x="4783" y="7147"/>
                    <a:pt x="335" y="139"/>
                    <a:pt x="291" y="69"/>
                  </a:cubicBezTo>
                  <a:cubicBezTo>
                    <a:pt x="263" y="25"/>
                    <a:pt x="216" y="0"/>
                    <a:pt x="1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23"/>
            <p:cNvSpPr/>
            <p:nvPr/>
          </p:nvSpPr>
          <p:spPr>
            <a:xfrm>
              <a:off x="4681300" y="3000900"/>
              <a:ext cx="65300" cy="330175"/>
            </a:xfrm>
            <a:custGeom>
              <a:rect b="b" l="l" r="r" t="t"/>
              <a:pathLst>
                <a:path extrusionOk="0" h="13207" w="2612">
                  <a:moveTo>
                    <a:pt x="731" y="0"/>
                  </a:moveTo>
                  <a:cubicBezTo>
                    <a:pt x="654" y="0"/>
                    <a:pt x="589" y="59"/>
                    <a:pt x="584" y="136"/>
                  </a:cubicBezTo>
                  <a:cubicBezTo>
                    <a:pt x="578" y="215"/>
                    <a:pt x="1" y="8175"/>
                    <a:pt x="2302" y="13121"/>
                  </a:cubicBezTo>
                  <a:cubicBezTo>
                    <a:pt x="2325" y="13173"/>
                    <a:pt x="2378" y="13207"/>
                    <a:pt x="2435" y="13207"/>
                  </a:cubicBezTo>
                  <a:cubicBezTo>
                    <a:pt x="2541" y="13207"/>
                    <a:pt x="2611" y="13095"/>
                    <a:pt x="2566" y="12998"/>
                  </a:cubicBezTo>
                  <a:cubicBezTo>
                    <a:pt x="299" y="8122"/>
                    <a:pt x="871" y="238"/>
                    <a:pt x="877" y="158"/>
                  </a:cubicBezTo>
                  <a:cubicBezTo>
                    <a:pt x="882" y="77"/>
                    <a:pt x="822" y="6"/>
                    <a:pt x="742" y="1"/>
                  </a:cubicBezTo>
                  <a:cubicBezTo>
                    <a:pt x="738" y="0"/>
                    <a:pt x="735" y="0"/>
                    <a:pt x="7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5" name="Google Shape;1115;p23"/>
            <p:cNvSpPr/>
            <p:nvPr/>
          </p:nvSpPr>
          <p:spPr>
            <a:xfrm>
              <a:off x="4774075" y="3180575"/>
              <a:ext cx="161550" cy="180475"/>
            </a:xfrm>
            <a:custGeom>
              <a:rect b="b" l="l" r="r" t="t"/>
              <a:pathLst>
                <a:path extrusionOk="0" h="7219" w="6462">
                  <a:moveTo>
                    <a:pt x="1836" y="0"/>
                  </a:moveTo>
                  <a:cubicBezTo>
                    <a:pt x="1836" y="0"/>
                    <a:pt x="1363" y="1292"/>
                    <a:pt x="683" y="2913"/>
                  </a:cubicBezTo>
                  <a:cubicBezTo>
                    <a:pt x="1" y="4532"/>
                    <a:pt x="2045" y="7219"/>
                    <a:pt x="2045" y="7219"/>
                  </a:cubicBezTo>
                  <a:cubicBezTo>
                    <a:pt x="6461" y="2902"/>
                    <a:pt x="1836" y="0"/>
                    <a:pt x="183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6" name="Google Shape;1116;p23"/>
            <p:cNvSpPr/>
            <p:nvPr/>
          </p:nvSpPr>
          <p:spPr>
            <a:xfrm>
              <a:off x="4811000" y="3287900"/>
              <a:ext cx="72750" cy="240175"/>
            </a:xfrm>
            <a:custGeom>
              <a:rect b="b" l="l" r="r" t="t"/>
              <a:pathLst>
                <a:path extrusionOk="0" h="9607" w="2910">
                  <a:moveTo>
                    <a:pt x="156" y="0"/>
                  </a:moveTo>
                  <a:cubicBezTo>
                    <a:pt x="78" y="0"/>
                    <a:pt x="1" y="56"/>
                    <a:pt x="8" y="157"/>
                  </a:cubicBezTo>
                  <a:cubicBezTo>
                    <a:pt x="13" y="212"/>
                    <a:pt x="621" y="5618"/>
                    <a:pt x="2598" y="9525"/>
                  </a:cubicBezTo>
                  <a:cubicBezTo>
                    <a:pt x="2622" y="9575"/>
                    <a:pt x="2674" y="9607"/>
                    <a:pt x="2729" y="9607"/>
                  </a:cubicBezTo>
                  <a:lnTo>
                    <a:pt x="2729" y="9605"/>
                  </a:lnTo>
                  <a:cubicBezTo>
                    <a:pt x="2837" y="9605"/>
                    <a:pt x="2909" y="9491"/>
                    <a:pt x="2860" y="9394"/>
                  </a:cubicBezTo>
                  <a:cubicBezTo>
                    <a:pt x="908" y="5533"/>
                    <a:pt x="306" y="180"/>
                    <a:pt x="300" y="127"/>
                  </a:cubicBezTo>
                  <a:cubicBezTo>
                    <a:pt x="287" y="40"/>
                    <a:pt x="221" y="0"/>
                    <a:pt x="1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23"/>
            <p:cNvSpPr/>
            <p:nvPr/>
          </p:nvSpPr>
          <p:spPr>
            <a:xfrm>
              <a:off x="4704825" y="3303125"/>
              <a:ext cx="101050" cy="135325"/>
            </a:xfrm>
            <a:custGeom>
              <a:rect b="b" l="l" r="r" t="t"/>
              <a:pathLst>
                <a:path extrusionOk="0" h="5413" w="4042">
                  <a:moveTo>
                    <a:pt x="0" y="1"/>
                  </a:moveTo>
                  <a:cubicBezTo>
                    <a:pt x="0" y="1"/>
                    <a:pt x="135" y="1152"/>
                    <a:pt x="245" y="2634"/>
                  </a:cubicBezTo>
                  <a:cubicBezTo>
                    <a:pt x="354" y="4114"/>
                    <a:pt x="2624" y="5412"/>
                    <a:pt x="2624" y="5412"/>
                  </a:cubicBezTo>
                  <a:cubicBezTo>
                    <a:pt x="4042" y="521"/>
                    <a:pt x="1" y="1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23"/>
            <p:cNvSpPr/>
            <p:nvPr/>
          </p:nvSpPr>
          <p:spPr>
            <a:xfrm>
              <a:off x="4725100" y="3368650"/>
              <a:ext cx="64625" cy="92975"/>
            </a:xfrm>
            <a:custGeom>
              <a:rect b="b" l="l" r="r" t="t"/>
              <a:pathLst>
                <a:path extrusionOk="0" h="3719" w="2585">
                  <a:moveTo>
                    <a:pt x="185" y="1"/>
                  </a:moveTo>
                  <a:cubicBezTo>
                    <a:pt x="93" y="1"/>
                    <a:pt x="0" y="86"/>
                    <a:pt x="44" y="201"/>
                  </a:cubicBezTo>
                  <a:cubicBezTo>
                    <a:pt x="544" y="1417"/>
                    <a:pt x="2207" y="3570"/>
                    <a:pt x="2277" y="3661"/>
                  </a:cubicBezTo>
                  <a:cubicBezTo>
                    <a:pt x="2306" y="3698"/>
                    <a:pt x="2349" y="3718"/>
                    <a:pt x="2393" y="3718"/>
                  </a:cubicBezTo>
                  <a:cubicBezTo>
                    <a:pt x="2515" y="3718"/>
                    <a:pt x="2585" y="3578"/>
                    <a:pt x="2509" y="3483"/>
                  </a:cubicBezTo>
                  <a:cubicBezTo>
                    <a:pt x="2492" y="3460"/>
                    <a:pt x="801" y="1271"/>
                    <a:pt x="314" y="89"/>
                  </a:cubicBezTo>
                  <a:cubicBezTo>
                    <a:pt x="287" y="27"/>
                    <a:pt x="236" y="1"/>
                    <a:pt x="1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23"/>
            <p:cNvSpPr/>
            <p:nvPr/>
          </p:nvSpPr>
          <p:spPr>
            <a:xfrm>
              <a:off x="4653475" y="3445525"/>
              <a:ext cx="141300" cy="67575"/>
            </a:xfrm>
            <a:custGeom>
              <a:rect b="b" l="l" r="r" t="t"/>
              <a:pathLst>
                <a:path extrusionOk="0" h="2703" w="5652">
                  <a:moveTo>
                    <a:pt x="2415" y="0"/>
                  </a:moveTo>
                  <a:cubicBezTo>
                    <a:pt x="667" y="0"/>
                    <a:pt x="0" y="1702"/>
                    <a:pt x="0" y="1702"/>
                  </a:cubicBezTo>
                  <a:cubicBezTo>
                    <a:pt x="0" y="1702"/>
                    <a:pt x="1104" y="2069"/>
                    <a:pt x="2506" y="2597"/>
                  </a:cubicBezTo>
                  <a:cubicBezTo>
                    <a:pt x="2702" y="2671"/>
                    <a:pt x="2903" y="2702"/>
                    <a:pt x="3106" y="2702"/>
                  </a:cubicBezTo>
                  <a:cubicBezTo>
                    <a:pt x="4359" y="2702"/>
                    <a:pt x="5651" y="1489"/>
                    <a:pt x="5651" y="1489"/>
                  </a:cubicBezTo>
                  <a:cubicBezTo>
                    <a:pt x="4303" y="378"/>
                    <a:pt x="3239" y="0"/>
                    <a:pt x="24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0" name="Google Shape;1120;p23"/>
            <p:cNvSpPr/>
            <p:nvPr/>
          </p:nvSpPr>
          <p:spPr>
            <a:xfrm>
              <a:off x="4723825" y="3476675"/>
              <a:ext cx="104350" cy="10875"/>
            </a:xfrm>
            <a:custGeom>
              <a:rect b="b" l="l" r="r" t="t"/>
              <a:pathLst>
                <a:path extrusionOk="0" h="435" w="4174">
                  <a:moveTo>
                    <a:pt x="161" y="0"/>
                  </a:moveTo>
                  <a:cubicBezTo>
                    <a:pt x="93" y="0"/>
                    <a:pt x="32" y="48"/>
                    <a:pt x="17" y="116"/>
                  </a:cubicBezTo>
                  <a:cubicBezTo>
                    <a:pt x="0" y="196"/>
                    <a:pt x="50" y="273"/>
                    <a:pt x="130" y="291"/>
                  </a:cubicBezTo>
                  <a:cubicBezTo>
                    <a:pt x="637" y="401"/>
                    <a:pt x="1349" y="435"/>
                    <a:pt x="2030" y="435"/>
                  </a:cubicBezTo>
                  <a:cubicBezTo>
                    <a:pt x="3041" y="435"/>
                    <a:pt x="3974" y="361"/>
                    <a:pt x="4040" y="355"/>
                  </a:cubicBezTo>
                  <a:cubicBezTo>
                    <a:pt x="4118" y="346"/>
                    <a:pt x="4173" y="275"/>
                    <a:pt x="4167" y="197"/>
                  </a:cubicBezTo>
                  <a:cubicBezTo>
                    <a:pt x="4162" y="121"/>
                    <a:pt x="4095" y="63"/>
                    <a:pt x="4019" y="63"/>
                  </a:cubicBezTo>
                  <a:cubicBezTo>
                    <a:pt x="4018" y="63"/>
                    <a:pt x="4017" y="63"/>
                    <a:pt x="4015" y="63"/>
                  </a:cubicBezTo>
                  <a:cubicBezTo>
                    <a:pt x="4000" y="64"/>
                    <a:pt x="3044" y="140"/>
                    <a:pt x="2021" y="140"/>
                  </a:cubicBezTo>
                  <a:cubicBezTo>
                    <a:pt x="1360" y="140"/>
                    <a:pt x="672" y="108"/>
                    <a:pt x="192" y="4"/>
                  </a:cubicBezTo>
                  <a:cubicBezTo>
                    <a:pt x="182" y="1"/>
                    <a:pt x="171" y="0"/>
                    <a:pt x="1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1" name="Google Shape;1121;p23"/>
            <p:cNvSpPr/>
            <p:nvPr/>
          </p:nvSpPr>
          <p:spPr>
            <a:xfrm>
              <a:off x="4579550" y="3249975"/>
              <a:ext cx="118950" cy="139150"/>
            </a:xfrm>
            <a:custGeom>
              <a:rect b="b" l="l" r="r" t="t"/>
              <a:pathLst>
                <a:path extrusionOk="0" h="5566" w="4758">
                  <a:moveTo>
                    <a:pt x="323" y="1"/>
                  </a:moveTo>
                  <a:cubicBezTo>
                    <a:pt x="121" y="1"/>
                    <a:pt x="0" y="15"/>
                    <a:pt x="0" y="15"/>
                  </a:cubicBezTo>
                  <a:cubicBezTo>
                    <a:pt x="0" y="15"/>
                    <a:pt x="487" y="1323"/>
                    <a:pt x="1042" y="3020"/>
                  </a:cubicBezTo>
                  <a:cubicBezTo>
                    <a:pt x="1597" y="4715"/>
                    <a:pt x="4578" y="5566"/>
                    <a:pt x="4578" y="5566"/>
                  </a:cubicBezTo>
                  <a:cubicBezTo>
                    <a:pt x="4757" y="410"/>
                    <a:pt x="1394" y="1"/>
                    <a:pt x="3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23"/>
            <p:cNvSpPr/>
            <p:nvPr/>
          </p:nvSpPr>
          <p:spPr>
            <a:xfrm>
              <a:off x="4639225" y="3337050"/>
              <a:ext cx="231500" cy="166225"/>
            </a:xfrm>
            <a:custGeom>
              <a:rect b="b" l="l" r="r" t="t"/>
              <a:pathLst>
                <a:path extrusionOk="0" h="6649" w="9260">
                  <a:moveTo>
                    <a:pt x="210" y="0"/>
                  </a:moveTo>
                  <a:cubicBezTo>
                    <a:pt x="98" y="0"/>
                    <a:pt x="0" y="143"/>
                    <a:pt x="103" y="251"/>
                  </a:cubicBezTo>
                  <a:cubicBezTo>
                    <a:pt x="150" y="300"/>
                    <a:pt x="4899" y="5245"/>
                    <a:pt x="9009" y="6639"/>
                  </a:cubicBezTo>
                  <a:cubicBezTo>
                    <a:pt x="9024" y="6645"/>
                    <a:pt x="9041" y="6647"/>
                    <a:pt x="9056" y="6647"/>
                  </a:cubicBezTo>
                  <a:lnTo>
                    <a:pt x="9056" y="6649"/>
                  </a:lnTo>
                  <a:cubicBezTo>
                    <a:pt x="9222" y="6647"/>
                    <a:pt x="9260" y="6417"/>
                    <a:pt x="9104" y="6364"/>
                  </a:cubicBezTo>
                  <a:cubicBezTo>
                    <a:pt x="5060" y="4990"/>
                    <a:pt x="361" y="97"/>
                    <a:pt x="314" y="48"/>
                  </a:cubicBezTo>
                  <a:cubicBezTo>
                    <a:pt x="281" y="14"/>
                    <a:pt x="245" y="0"/>
                    <a:pt x="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TITLE_ONLY_1_1">
    <p:spTree>
      <p:nvGrpSpPr>
        <p:cNvPr id="1123" name="Shape 1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4" name="Google Shape;1124;p24"/>
          <p:cNvGrpSpPr/>
          <p:nvPr/>
        </p:nvGrpSpPr>
        <p:grpSpPr>
          <a:xfrm rot="-1086942">
            <a:off x="7890775" y="3405126"/>
            <a:ext cx="2215237" cy="1900341"/>
            <a:chOff x="4770475" y="2910125"/>
            <a:chExt cx="548975" cy="470975"/>
          </a:xfrm>
        </p:grpSpPr>
        <p:sp>
          <p:nvSpPr>
            <p:cNvPr id="1125" name="Google Shape;1125;p24"/>
            <p:cNvSpPr/>
            <p:nvPr/>
          </p:nvSpPr>
          <p:spPr>
            <a:xfrm>
              <a:off x="4770475" y="2910125"/>
              <a:ext cx="544425" cy="467275"/>
            </a:xfrm>
            <a:custGeom>
              <a:rect b="b" l="l" r="r" t="t"/>
              <a:pathLst>
                <a:path extrusionOk="0" h="18691" w="21777">
                  <a:moveTo>
                    <a:pt x="6408" y="1"/>
                  </a:moveTo>
                  <a:cubicBezTo>
                    <a:pt x="6407" y="1"/>
                    <a:pt x="1" y="16224"/>
                    <a:pt x="21776" y="18691"/>
                  </a:cubicBezTo>
                  <a:cubicBezTo>
                    <a:pt x="21776" y="18691"/>
                    <a:pt x="21505" y="7964"/>
                    <a:pt x="16038" y="5163"/>
                  </a:cubicBezTo>
                  <a:cubicBezTo>
                    <a:pt x="10571" y="2364"/>
                    <a:pt x="6408" y="1"/>
                    <a:pt x="64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6" name="Google Shape;1126;p24"/>
            <p:cNvSpPr/>
            <p:nvPr/>
          </p:nvSpPr>
          <p:spPr>
            <a:xfrm>
              <a:off x="4957150" y="2968125"/>
              <a:ext cx="362300" cy="412975"/>
            </a:xfrm>
            <a:custGeom>
              <a:rect b="b" l="l" r="r" t="t"/>
              <a:pathLst>
                <a:path extrusionOk="0" h="16519" w="14492">
                  <a:moveTo>
                    <a:pt x="169" y="1"/>
                  </a:moveTo>
                  <a:cubicBezTo>
                    <a:pt x="147" y="1"/>
                    <a:pt x="123" y="6"/>
                    <a:pt x="102" y="18"/>
                  </a:cubicBezTo>
                  <a:cubicBezTo>
                    <a:pt x="29" y="54"/>
                    <a:pt x="1" y="143"/>
                    <a:pt x="37" y="215"/>
                  </a:cubicBezTo>
                  <a:cubicBezTo>
                    <a:pt x="62" y="261"/>
                    <a:pt x="2445" y="4825"/>
                    <a:pt x="6980" y="8150"/>
                  </a:cubicBezTo>
                  <a:cubicBezTo>
                    <a:pt x="11459" y="11432"/>
                    <a:pt x="14153" y="16390"/>
                    <a:pt x="14180" y="16441"/>
                  </a:cubicBezTo>
                  <a:cubicBezTo>
                    <a:pt x="14205" y="16488"/>
                    <a:pt x="14254" y="16517"/>
                    <a:pt x="14309" y="16517"/>
                  </a:cubicBezTo>
                  <a:lnTo>
                    <a:pt x="14309" y="16519"/>
                  </a:lnTo>
                  <a:cubicBezTo>
                    <a:pt x="14419" y="16519"/>
                    <a:pt x="14492" y="16399"/>
                    <a:pt x="14438" y="16302"/>
                  </a:cubicBezTo>
                  <a:cubicBezTo>
                    <a:pt x="14412" y="16251"/>
                    <a:pt x="11689" y="11238"/>
                    <a:pt x="7153" y="7915"/>
                  </a:cubicBezTo>
                  <a:cubicBezTo>
                    <a:pt x="2676" y="4633"/>
                    <a:pt x="322" y="126"/>
                    <a:pt x="299" y="80"/>
                  </a:cubicBezTo>
                  <a:cubicBezTo>
                    <a:pt x="273" y="30"/>
                    <a:pt x="222" y="1"/>
                    <a:pt x="1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24"/>
            <p:cNvSpPr/>
            <p:nvPr/>
          </p:nvSpPr>
          <p:spPr>
            <a:xfrm>
              <a:off x="4919050" y="2973625"/>
              <a:ext cx="128300" cy="116150"/>
            </a:xfrm>
            <a:custGeom>
              <a:rect b="b" l="l" r="r" t="t"/>
              <a:pathLst>
                <a:path extrusionOk="0" h="4646" w="5132">
                  <a:moveTo>
                    <a:pt x="4151" y="1"/>
                  </a:moveTo>
                  <a:cubicBezTo>
                    <a:pt x="4143" y="1"/>
                    <a:pt x="4135" y="2"/>
                    <a:pt x="4126" y="3"/>
                  </a:cubicBezTo>
                  <a:cubicBezTo>
                    <a:pt x="4046" y="18"/>
                    <a:pt x="3993" y="94"/>
                    <a:pt x="4008" y="174"/>
                  </a:cubicBezTo>
                  <a:lnTo>
                    <a:pt x="4769" y="4288"/>
                  </a:lnTo>
                  <a:cubicBezTo>
                    <a:pt x="4143" y="4143"/>
                    <a:pt x="2181" y="3549"/>
                    <a:pt x="316" y="1464"/>
                  </a:cubicBezTo>
                  <a:cubicBezTo>
                    <a:pt x="284" y="1428"/>
                    <a:pt x="246" y="1413"/>
                    <a:pt x="210" y="1413"/>
                  </a:cubicBezTo>
                  <a:cubicBezTo>
                    <a:pt x="99" y="1413"/>
                    <a:pt x="1" y="1551"/>
                    <a:pt x="98" y="1660"/>
                  </a:cubicBezTo>
                  <a:cubicBezTo>
                    <a:pt x="2418" y="4254"/>
                    <a:pt x="4829" y="4605"/>
                    <a:pt x="4932" y="4618"/>
                  </a:cubicBezTo>
                  <a:lnTo>
                    <a:pt x="5131" y="4645"/>
                  </a:lnTo>
                  <a:lnTo>
                    <a:pt x="4295" y="121"/>
                  </a:lnTo>
                  <a:cubicBezTo>
                    <a:pt x="4284" y="49"/>
                    <a:pt x="4220" y="1"/>
                    <a:pt x="41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24"/>
            <p:cNvSpPr/>
            <p:nvPr/>
          </p:nvSpPr>
          <p:spPr>
            <a:xfrm>
              <a:off x="4949950" y="3044850"/>
              <a:ext cx="191550" cy="127325"/>
            </a:xfrm>
            <a:custGeom>
              <a:rect b="b" l="l" r="r" t="t"/>
              <a:pathLst>
                <a:path extrusionOk="0" h="5093" w="7662">
                  <a:moveTo>
                    <a:pt x="5871" y="1"/>
                  </a:moveTo>
                  <a:cubicBezTo>
                    <a:pt x="5856" y="1"/>
                    <a:pt x="5841" y="3"/>
                    <a:pt x="5826" y="8"/>
                  </a:cubicBezTo>
                  <a:cubicBezTo>
                    <a:pt x="5748" y="35"/>
                    <a:pt x="5708" y="116"/>
                    <a:pt x="5733" y="194"/>
                  </a:cubicBezTo>
                  <a:lnTo>
                    <a:pt x="7264" y="4796"/>
                  </a:lnTo>
                  <a:cubicBezTo>
                    <a:pt x="7227" y="4797"/>
                    <a:pt x="7183" y="4798"/>
                    <a:pt x="7135" y="4798"/>
                  </a:cubicBezTo>
                  <a:cubicBezTo>
                    <a:pt x="6214" y="4798"/>
                    <a:pt x="3397" y="4596"/>
                    <a:pt x="251" y="2391"/>
                  </a:cubicBezTo>
                  <a:cubicBezTo>
                    <a:pt x="225" y="2373"/>
                    <a:pt x="196" y="2365"/>
                    <a:pt x="167" y="2365"/>
                  </a:cubicBezTo>
                  <a:cubicBezTo>
                    <a:pt x="121" y="2365"/>
                    <a:pt x="76" y="2386"/>
                    <a:pt x="48" y="2427"/>
                  </a:cubicBezTo>
                  <a:cubicBezTo>
                    <a:pt x="0" y="2493"/>
                    <a:pt x="17" y="2585"/>
                    <a:pt x="84" y="2630"/>
                  </a:cubicBezTo>
                  <a:cubicBezTo>
                    <a:pt x="3272" y="4865"/>
                    <a:pt x="6073" y="5093"/>
                    <a:pt x="7084" y="5093"/>
                  </a:cubicBezTo>
                  <a:cubicBezTo>
                    <a:pt x="7316" y="5093"/>
                    <a:pt x="7453" y="5081"/>
                    <a:pt x="7479" y="5080"/>
                  </a:cubicBezTo>
                  <a:lnTo>
                    <a:pt x="7662" y="5061"/>
                  </a:lnTo>
                  <a:lnTo>
                    <a:pt x="6010" y="101"/>
                  </a:lnTo>
                  <a:cubicBezTo>
                    <a:pt x="5990" y="40"/>
                    <a:pt x="5932" y="1"/>
                    <a:pt x="58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9" name="Google Shape;1129;p24"/>
            <p:cNvSpPr/>
            <p:nvPr/>
          </p:nvSpPr>
          <p:spPr>
            <a:xfrm>
              <a:off x="5003300" y="3091825"/>
              <a:ext cx="209550" cy="147950"/>
            </a:xfrm>
            <a:custGeom>
              <a:rect b="b" l="l" r="r" t="t"/>
              <a:pathLst>
                <a:path extrusionOk="0" h="5918" w="8382">
                  <a:moveTo>
                    <a:pt x="7311" y="1"/>
                  </a:moveTo>
                  <a:cubicBezTo>
                    <a:pt x="7303" y="1"/>
                    <a:pt x="7295" y="1"/>
                    <a:pt x="7287" y="3"/>
                  </a:cubicBezTo>
                  <a:cubicBezTo>
                    <a:pt x="7205" y="16"/>
                    <a:pt x="7150" y="94"/>
                    <a:pt x="7167" y="175"/>
                  </a:cubicBezTo>
                  <a:lnTo>
                    <a:pt x="8045" y="5561"/>
                  </a:lnTo>
                  <a:cubicBezTo>
                    <a:pt x="7845" y="5586"/>
                    <a:pt x="7444" y="5626"/>
                    <a:pt x="6897" y="5626"/>
                  </a:cubicBezTo>
                  <a:cubicBezTo>
                    <a:pt x="5395" y="5626"/>
                    <a:pt x="2800" y="5322"/>
                    <a:pt x="295" y="3565"/>
                  </a:cubicBezTo>
                  <a:cubicBezTo>
                    <a:pt x="266" y="3546"/>
                    <a:pt x="238" y="3538"/>
                    <a:pt x="212" y="3538"/>
                  </a:cubicBezTo>
                  <a:cubicBezTo>
                    <a:pt x="89" y="3538"/>
                    <a:pt x="1" y="3713"/>
                    <a:pt x="127" y="3805"/>
                  </a:cubicBezTo>
                  <a:cubicBezTo>
                    <a:pt x="2693" y="5604"/>
                    <a:pt x="5353" y="5918"/>
                    <a:pt x="6900" y="5918"/>
                  </a:cubicBezTo>
                  <a:cubicBezTo>
                    <a:pt x="7719" y="5918"/>
                    <a:pt x="8226" y="5830"/>
                    <a:pt x="8241" y="5827"/>
                  </a:cubicBezTo>
                  <a:lnTo>
                    <a:pt x="8382" y="5802"/>
                  </a:lnTo>
                  <a:lnTo>
                    <a:pt x="7456" y="128"/>
                  </a:lnTo>
                  <a:cubicBezTo>
                    <a:pt x="7446" y="54"/>
                    <a:pt x="7383" y="1"/>
                    <a:pt x="73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0" name="Google Shape;1130;p24"/>
            <p:cNvSpPr/>
            <p:nvPr/>
          </p:nvSpPr>
          <p:spPr>
            <a:xfrm>
              <a:off x="5095875" y="3193025"/>
              <a:ext cx="164400" cy="111350"/>
            </a:xfrm>
            <a:custGeom>
              <a:rect b="b" l="l" r="r" t="t"/>
              <a:pathLst>
                <a:path extrusionOk="0" h="4454" w="6576">
                  <a:moveTo>
                    <a:pt x="6063" y="1"/>
                  </a:moveTo>
                  <a:cubicBezTo>
                    <a:pt x="6051" y="1"/>
                    <a:pt x="6038" y="2"/>
                    <a:pt x="6026" y="6"/>
                  </a:cubicBezTo>
                  <a:cubicBezTo>
                    <a:pt x="5946" y="27"/>
                    <a:pt x="5899" y="110"/>
                    <a:pt x="5923" y="190"/>
                  </a:cubicBezTo>
                  <a:cubicBezTo>
                    <a:pt x="5925" y="203"/>
                    <a:pt x="6271" y="1551"/>
                    <a:pt x="6165" y="3570"/>
                  </a:cubicBezTo>
                  <a:cubicBezTo>
                    <a:pt x="5928" y="3703"/>
                    <a:pt x="5015" y="4154"/>
                    <a:pt x="3542" y="4154"/>
                  </a:cubicBezTo>
                  <a:cubicBezTo>
                    <a:pt x="2637" y="4154"/>
                    <a:pt x="1520" y="3984"/>
                    <a:pt x="219" y="3466"/>
                  </a:cubicBezTo>
                  <a:cubicBezTo>
                    <a:pt x="201" y="3459"/>
                    <a:pt x="183" y="3455"/>
                    <a:pt x="165" y="3455"/>
                  </a:cubicBezTo>
                  <a:cubicBezTo>
                    <a:pt x="107" y="3455"/>
                    <a:pt x="52" y="3490"/>
                    <a:pt x="29" y="3548"/>
                  </a:cubicBezTo>
                  <a:cubicBezTo>
                    <a:pt x="0" y="3622"/>
                    <a:pt x="37" y="3707"/>
                    <a:pt x="111" y="3738"/>
                  </a:cubicBezTo>
                  <a:cubicBezTo>
                    <a:pt x="1465" y="4275"/>
                    <a:pt x="2621" y="4454"/>
                    <a:pt x="3559" y="4454"/>
                  </a:cubicBezTo>
                  <a:cubicBezTo>
                    <a:pt x="5332" y="4454"/>
                    <a:pt x="6326" y="3819"/>
                    <a:pt x="6387" y="3779"/>
                  </a:cubicBezTo>
                  <a:lnTo>
                    <a:pt x="6450" y="3738"/>
                  </a:lnTo>
                  <a:lnTo>
                    <a:pt x="6453" y="3665"/>
                  </a:lnTo>
                  <a:cubicBezTo>
                    <a:pt x="6575" y="1556"/>
                    <a:pt x="6222" y="173"/>
                    <a:pt x="6206" y="116"/>
                  </a:cubicBezTo>
                  <a:cubicBezTo>
                    <a:pt x="6190" y="47"/>
                    <a:pt x="6130" y="1"/>
                    <a:pt x="60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31" name="Google Shape;1131;p24"/>
          <p:cNvGrpSpPr/>
          <p:nvPr/>
        </p:nvGrpSpPr>
        <p:grpSpPr>
          <a:xfrm rot="6222710">
            <a:off x="-1223669" y="3786549"/>
            <a:ext cx="2215225" cy="1900331"/>
            <a:chOff x="4770475" y="2910125"/>
            <a:chExt cx="548975" cy="470975"/>
          </a:xfrm>
        </p:grpSpPr>
        <p:sp>
          <p:nvSpPr>
            <p:cNvPr id="1132" name="Google Shape;1132;p24"/>
            <p:cNvSpPr/>
            <p:nvPr/>
          </p:nvSpPr>
          <p:spPr>
            <a:xfrm>
              <a:off x="4770475" y="2910125"/>
              <a:ext cx="544425" cy="467275"/>
            </a:xfrm>
            <a:custGeom>
              <a:rect b="b" l="l" r="r" t="t"/>
              <a:pathLst>
                <a:path extrusionOk="0" h="18691" w="21777">
                  <a:moveTo>
                    <a:pt x="6408" y="1"/>
                  </a:moveTo>
                  <a:cubicBezTo>
                    <a:pt x="6407" y="1"/>
                    <a:pt x="1" y="16224"/>
                    <a:pt x="21776" y="18691"/>
                  </a:cubicBezTo>
                  <a:cubicBezTo>
                    <a:pt x="21776" y="18691"/>
                    <a:pt x="21505" y="7964"/>
                    <a:pt x="16038" y="5163"/>
                  </a:cubicBezTo>
                  <a:cubicBezTo>
                    <a:pt x="10571" y="2364"/>
                    <a:pt x="6408" y="1"/>
                    <a:pt x="64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3" name="Google Shape;1133;p24"/>
            <p:cNvSpPr/>
            <p:nvPr/>
          </p:nvSpPr>
          <p:spPr>
            <a:xfrm>
              <a:off x="4957150" y="2968125"/>
              <a:ext cx="362300" cy="412975"/>
            </a:xfrm>
            <a:custGeom>
              <a:rect b="b" l="l" r="r" t="t"/>
              <a:pathLst>
                <a:path extrusionOk="0" h="16519" w="14492">
                  <a:moveTo>
                    <a:pt x="169" y="1"/>
                  </a:moveTo>
                  <a:cubicBezTo>
                    <a:pt x="147" y="1"/>
                    <a:pt x="123" y="6"/>
                    <a:pt x="102" y="18"/>
                  </a:cubicBezTo>
                  <a:cubicBezTo>
                    <a:pt x="29" y="54"/>
                    <a:pt x="1" y="143"/>
                    <a:pt x="37" y="215"/>
                  </a:cubicBezTo>
                  <a:cubicBezTo>
                    <a:pt x="62" y="261"/>
                    <a:pt x="2445" y="4825"/>
                    <a:pt x="6980" y="8150"/>
                  </a:cubicBezTo>
                  <a:cubicBezTo>
                    <a:pt x="11459" y="11432"/>
                    <a:pt x="14153" y="16390"/>
                    <a:pt x="14180" y="16441"/>
                  </a:cubicBezTo>
                  <a:cubicBezTo>
                    <a:pt x="14205" y="16488"/>
                    <a:pt x="14254" y="16517"/>
                    <a:pt x="14309" y="16517"/>
                  </a:cubicBezTo>
                  <a:lnTo>
                    <a:pt x="14309" y="16519"/>
                  </a:lnTo>
                  <a:cubicBezTo>
                    <a:pt x="14419" y="16519"/>
                    <a:pt x="14492" y="16399"/>
                    <a:pt x="14438" y="16302"/>
                  </a:cubicBezTo>
                  <a:cubicBezTo>
                    <a:pt x="14412" y="16251"/>
                    <a:pt x="11689" y="11238"/>
                    <a:pt x="7153" y="7915"/>
                  </a:cubicBezTo>
                  <a:cubicBezTo>
                    <a:pt x="2676" y="4633"/>
                    <a:pt x="322" y="126"/>
                    <a:pt x="299" y="80"/>
                  </a:cubicBezTo>
                  <a:cubicBezTo>
                    <a:pt x="273" y="30"/>
                    <a:pt x="222" y="1"/>
                    <a:pt x="1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4" name="Google Shape;1134;p24"/>
            <p:cNvSpPr/>
            <p:nvPr/>
          </p:nvSpPr>
          <p:spPr>
            <a:xfrm>
              <a:off x="4919050" y="2973625"/>
              <a:ext cx="128300" cy="116150"/>
            </a:xfrm>
            <a:custGeom>
              <a:rect b="b" l="l" r="r" t="t"/>
              <a:pathLst>
                <a:path extrusionOk="0" h="4646" w="5132">
                  <a:moveTo>
                    <a:pt x="4151" y="1"/>
                  </a:moveTo>
                  <a:cubicBezTo>
                    <a:pt x="4143" y="1"/>
                    <a:pt x="4135" y="2"/>
                    <a:pt x="4126" y="3"/>
                  </a:cubicBezTo>
                  <a:cubicBezTo>
                    <a:pt x="4046" y="18"/>
                    <a:pt x="3993" y="94"/>
                    <a:pt x="4008" y="174"/>
                  </a:cubicBezTo>
                  <a:lnTo>
                    <a:pt x="4769" y="4288"/>
                  </a:lnTo>
                  <a:cubicBezTo>
                    <a:pt x="4143" y="4143"/>
                    <a:pt x="2181" y="3549"/>
                    <a:pt x="316" y="1464"/>
                  </a:cubicBezTo>
                  <a:cubicBezTo>
                    <a:pt x="284" y="1428"/>
                    <a:pt x="246" y="1413"/>
                    <a:pt x="210" y="1413"/>
                  </a:cubicBezTo>
                  <a:cubicBezTo>
                    <a:pt x="99" y="1413"/>
                    <a:pt x="1" y="1551"/>
                    <a:pt x="98" y="1660"/>
                  </a:cubicBezTo>
                  <a:cubicBezTo>
                    <a:pt x="2418" y="4254"/>
                    <a:pt x="4829" y="4605"/>
                    <a:pt x="4932" y="4618"/>
                  </a:cubicBezTo>
                  <a:lnTo>
                    <a:pt x="5131" y="4645"/>
                  </a:lnTo>
                  <a:lnTo>
                    <a:pt x="4295" y="121"/>
                  </a:lnTo>
                  <a:cubicBezTo>
                    <a:pt x="4284" y="49"/>
                    <a:pt x="4220" y="1"/>
                    <a:pt x="41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5" name="Google Shape;1135;p24"/>
            <p:cNvSpPr/>
            <p:nvPr/>
          </p:nvSpPr>
          <p:spPr>
            <a:xfrm>
              <a:off x="4949950" y="3044850"/>
              <a:ext cx="191550" cy="127325"/>
            </a:xfrm>
            <a:custGeom>
              <a:rect b="b" l="l" r="r" t="t"/>
              <a:pathLst>
                <a:path extrusionOk="0" h="5093" w="7662">
                  <a:moveTo>
                    <a:pt x="5871" y="1"/>
                  </a:moveTo>
                  <a:cubicBezTo>
                    <a:pt x="5856" y="1"/>
                    <a:pt x="5841" y="3"/>
                    <a:pt x="5826" y="8"/>
                  </a:cubicBezTo>
                  <a:cubicBezTo>
                    <a:pt x="5748" y="35"/>
                    <a:pt x="5708" y="116"/>
                    <a:pt x="5733" y="194"/>
                  </a:cubicBezTo>
                  <a:lnTo>
                    <a:pt x="7264" y="4796"/>
                  </a:lnTo>
                  <a:cubicBezTo>
                    <a:pt x="7227" y="4797"/>
                    <a:pt x="7183" y="4798"/>
                    <a:pt x="7135" y="4798"/>
                  </a:cubicBezTo>
                  <a:cubicBezTo>
                    <a:pt x="6214" y="4798"/>
                    <a:pt x="3397" y="4596"/>
                    <a:pt x="251" y="2391"/>
                  </a:cubicBezTo>
                  <a:cubicBezTo>
                    <a:pt x="225" y="2373"/>
                    <a:pt x="196" y="2365"/>
                    <a:pt x="167" y="2365"/>
                  </a:cubicBezTo>
                  <a:cubicBezTo>
                    <a:pt x="121" y="2365"/>
                    <a:pt x="76" y="2386"/>
                    <a:pt x="48" y="2427"/>
                  </a:cubicBezTo>
                  <a:cubicBezTo>
                    <a:pt x="0" y="2493"/>
                    <a:pt x="17" y="2585"/>
                    <a:pt x="84" y="2630"/>
                  </a:cubicBezTo>
                  <a:cubicBezTo>
                    <a:pt x="3272" y="4865"/>
                    <a:pt x="6073" y="5093"/>
                    <a:pt x="7084" y="5093"/>
                  </a:cubicBezTo>
                  <a:cubicBezTo>
                    <a:pt x="7316" y="5093"/>
                    <a:pt x="7453" y="5081"/>
                    <a:pt x="7479" y="5080"/>
                  </a:cubicBezTo>
                  <a:lnTo>
                    <a:pt x="7662" y="5061"/>
                  </a:lnTo>
                  <a:lnTo>
                    <a:pt x="6010" y="101"/>
                  </a:lnTo>
                  <a:cubicBezTo>
                    <a:pt x="5990" y="40"/>
                    <a:pt x="5932" y="1"/>
                    <a:pt x="58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6" name="Google Shape;1136;p24"/>
            <p:cNvSpPr/>
            <p:nvPr/>
          </p:nvSpPr>
          <p:spPr>
            <a:xfrm>
              <a:off x="5003300" y="3091825"/>
              <a:ext cx="209550" cy="147950"/>
            </a:xfrm>
            <a:custGeom>
              <a:rect b="b" l="l" r="r" t="t"/>
              <a:pathLst>
                <a:path extrusionOk="0" h="5918" w="8382">
                  <a:moveTo>
                    <a:pt x="7311" y="1"/>
                  </a:moveTo>
                  <a:cubicBezTo>
                    <a:pt x="7303" y="1"/>
                    <a:pt x="7295" y="1"/>
                    <a:pt x="7287" y="3"/>
                  </a:cubicBezTo>
                  <a:cubicBezTo>
                    <a:pt x="7205" y="16"/>
                    <a:pt x="7150" y="94"/>
                    <a:pt x="7167" y="175"/>
                  </a:cubicBezTo>
                  <a:lnTo>
                    <a:pt x="8045" y="5561"/>
                  </a:lnTo>
                  <a:cubicBezTo>
                    <a:pt x="7845" y="5586"/>
                    <a:pt x="7444" y="5626"/>
                    <a:pt x="6897" y="5626"/>
                  </a:cubicBezTo>
                  <a:cubicBezTo>
                    <a:pt x="5395" y="5626"/>
                    <a:pt x="2800" y="5322"/>
                    <a:pt x="295" y="3565"/>
                  </a:cubicBezTo>
                  <a:cubicBezTo>
                    <a:pt x="266" y="3546"/>
                    <a:pt x="238" y="3538"/>
                    <a:pt x="212" y="3538"/>
                  </a:cubicBezTo>
                  <a:cubicBezTo>
                    <a:pt x="89" y="3538"/>
                    <a:pt x="1" y="3713"/>
                    <a:pt x="127" y="3805"/>
                  </a:cubicBezTo>
                  <a:cubicBezTo>
                    <a:pt x="2693" y="5604"/>
                    <a:pt x="5353" y="5918"/>
                    <a:pt x="6900" y="5918"/>
                  </a:cubicBezTo>
                  <a:cubicBezTo>
                    <a:pt x="7719" y="5918"/>
                    <a:pt x="8226" y="5830"/>
                    <a:pt x="8241" y="5827"/>
                  </a:cubicBezTo>
                  <a:lnTo>
                    <a:pt x="8382" y="5802"/>
                  </a:lnTo>
                  <a:lnTo>
                    <a:pt x="7456" y="128"/>
                  </a:lnTo>
                  <a:cubicBezTo>
                    <a:pt x="7446" y="54"/>
                    <a:pt x="7383" y="1"/>
                    <a:pt x="73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7" name="Google Shape;1137;p24"/>
            <p:cNvSpPr/>
            <p:nvPr/>
          </p:nvSpPr>
          <p:spPr>
            <a:xfrm>
              <a:off x="5095875" y="3193025"/>
              <a:ext cx="164400" cy="111350"/>
            </a:xfrm>
            <a:custGeom>
              <a:rect b="b" l="l" r="r" t="t"/>
              <a:pathLst>
                <a:path extrusionOk="0" h="4454" w="6576">
                  <a:moveTo>
                    <a:pt x="6063" y="1"/>
                  </a:moveTo>
                  <a:cubicBezTo>
                    <a:pt x="6051" y="1"/>
                    <a:pt x="6038" y="2"/>
                    <a:pt x="6026" y="6"/>
                  </a:cubicBezTo>
                  <a:cubicBezTo>
                    <a:pt x="5946" y="27"/>
                    <a:pt x="5899" y="110"/>
                    <a:pt x="5923" y="190"/>
                  </a:cubicBezTo>
                  <a:cubicBezTo>
                    <a:pt x="5925" y="203"/>
                    <a:pt x="6271" y="1551"/>
                    <a:pt x="6165" y="3570"/>
                  </a:cubicBezTo>
                  <a:cubicBezTo>
                    <a:pt x="5928" y="3703"/>
                    <a:pt x="5015" y="4154"/>
                    <a:pt x="3542" y="4154"/>
                  </a:cubicBezTo>
                  <a:cubicBezTo>
                    <a:pt x="2637" y="4154"/>
                    <a:pt x="1520" y="3984"/>
                    <a:pt x="219" y="3466"/>
                  </a:cubicBezTo>
                  <a:cubicBezTo>
                    <a:pt x="201" y="3459"/>
                    <a:pt x="183" y="3455"/>
                    <a:pt x="165" y="3455"/>
                  </a:cubicBezTo>
                  <a:cubicBezTo>
                    <a:pt x="107" y="3455"/>
                    <a:pt x="52" y="3490"/>
                    <a:pt x="29" y="3548"/>
                  </a:cubicBezTo>
                  <a:cubicBezTo>
                    <a:pt x="0" y="3622"/>
                    <a:pt x="37" y="3707"/>
                    <a:pt x="111" y="3738"/>
                  </a:cubicBezTo>
                  <a:cubicBezTo>
                    <a:pt x="1465" y="4275"/>
                    <a:pt x="2621" y="4454"/>
                    <a:pt x="3559" y="4454"/>
                  </a:cubicBezTo>
                  <a:cubicBezTo>
                    <a:pt x="5332" y="4454"/>
                    <a:pt x="6326" y="3819"/>
                    <a:pt x="6387" y="3779"/>
                  </a:cubicBezTo>
                  <a:lnTo>
                    <a:pt x="6450" y="3738"/>
                  </a:lnTo>
                  <a:lnTo>
                    <a:pt x="6453" y="3665"/>
                  </a:lnTo>
                  <a:cubicBezTo>
                    <a:pt x="6575" y="1556"/>
                    <a:pt x="6222" y="173"/>
                    <a:pt x="6206" y="116"/>
                  </a:cubicBezTo>
                  <a:cubicBezTo>
                    <a:pt x="6190" y="47"/>
                    <a:pt x="6130" y="1"/>
                    <a:pt x="60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38" name="Google Shape;1138;p24"/>
          <p:cNvGrpSpPr/>
          <p:nvPr/>
        </p:nvGrpSpPr>
        <p:grpSpPr>
          <a:xfrm flipH="1" rot="5819900">
            <a:off x="-789358" y="-1183506"/>
            <a:ext cx="1438501" cy="2688962"/>
            <a:chOff x="4530725" y="2880400"/>
            <a:chExt cx="418300" cy="781875"/>
          </a:xfrm>
        </p:grpSpPr>
        <p:sp>
          <p:nvSpPr>
            <p:cNvPr id="1139" name="Google Shape;1139;p24"/>
            <p:cNvSpPr/>
            <p:nvPr/>
          </p:nvSpPr>
          <p:spPr>
            <a:xfrm>
              <a:off x="4686775" y="3017725"/>
              <a:ext cx="168500" cy="167750"/>
            </a:xfrm>
            <a:custGeom>
              <a:rect b="b" l="l" r="r" t="t"/>
              <a:pathLst>
                <a:path extrusionOk="0" h="6710" w="6740">
                  <a:moveTo>
                    <a:pt x="2949" y="0"/>
                  </a:moveTo>
                  <a:cubicBezTo>
                    <a:pt x="2949" y="0"/>
                    <a:pt x="2157" y="1070"/>
                    <a:pt x="1078" y="2391"/>
                  </a:cubicBezTo>
                  <a:cubicBezTo>
                    <a:pt x="0" y="3709"/>
                    <a:pt x="1315" y="6710"/>
                    <a:pt x="1315" y="6710"/>
                  </a:cubicBezTo>
                  <a:cubicBezTo>
                    <a:pt x="6740" y="3860"/>
                    <a:pt x="2949" y="1"/>
                    <a:pt x="294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0" name="Google Shape;1140;p24"/>
            <p:cNvSpPr/>
            <p:nvPr/>
          </p:nvSpPr>
          <p:spPr>
            <a:xfrm>
              <a:off x="4706775" y="3105275"/>
              <a:ext cx="42650" cy="119025"/>
            </a:xfrm>
            <a:custGeom>
              <a:rect b="b" l="l" r="r" t="t"/>
              <a:pathLst>
                <a:path extrusionOk="0" h="4761" w="1706">
                  <a:moveTo>
                    <a:pt x="1513" y="0"/>
                  </a:moveTo>
                  <a:cubicBezTo>
                    <a:pt x="1468" y="0"/>
                    <a:pt x="1422" y="22"/>
                    <a:pt x="1391" y="73"/>
                  </a:cubicBezTo>
                  <a:cubicBezTo>
                    <a:pt x="652" y="1382"/>
                    <a:pt x="42" y="4454"/>
                    <a:pt x="17" y="4585"/>
                  </a:cubicBezTo>
                  <a:cubicBezTo>
                    <a:pt x="0" y="4663"/>
                    <a:pt x="53" y="4741"/>
                    <a:pt x="131" y="4756"/>
                  </a:cubicBezTo>
                  <a:cubicBezTo>
                    <a:pt x="141" y="4758"/>
                    <a:pt x="150" y="4760"/>
                    <a:pt x="160" y="4760"/>
                  </a:cubicBezTo>
                  <a:cubicBezTo>
                    <a:pt x="230" y="4758"/>
                    <a:pt x="291" y="4709"/>
                    <a:pt x="304" y="4641"/>
                  </a:cubicBezTo>
                  <a:cubicBezTo>
                    <a:pt x="310" y="4608"/>
                    <a:pt x="931" y="1484"/>
                    <a:pt x="1646" y="215"/>
                  </a:cubicBezTo>
                  <a:cubicBezTo>
                    <a:pt x="1706" y="101"/>
                    <a:pt x="1610" y="0"/>
                    <a:pt x="15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1" name="Google Shape;1141;p24"/>
            <p:cNvSpPr/>
            <p:nvPr/>
          </p:nvSpPr>
          <p:spPr>
            <a:xfrm>
              <a:off x="4709225" y="3017725"/>
              <a:ext cx="63025" cy="66725"/>
            </a:xfrm>
            <a:custGeom>
              <a:rect b="b" l="l" r="r" t="t"/>
              <a:pathLst>
                <a:path extrusionOk="0" h="2669" w="2521">
                  <a:moveTo>
                    <a:pt x="2053" y="0"/>
                  </a:moveTo>
                  <a:cubicBezTo>
                    <a:pt x="2053" y="0"/>
                    <a:pt x="1261" y="1070"/>
                    <a:pt x="181" y="2391"/>
                  </a:cubicBezTo>
                  <a:cubicBezTo>
                    <a:pt x="111" y="2476"/>
                    <a:pt x="50" y="2569"/>
                    <a:pt x="1" y="2668"/>
                  </a:cubicBezTo>
                  <a:cubicBezTo>
                    <a:pt x="1249" y="2030"/>
                    <a:pt x="2044" y="1315"/>
                    <a:pt x="2521" y="591"/>
                  </a:cubicBezTo>
                  <a:cubicBezTo>
                    <a:pt x="2380" y="382"/>
                    <a:pt x="2224" y="185"/>
                    <a:pt x="20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2" name="Google Shape;1142;p24"/>
            <p:cNvSpPr/>
            <p:nvPr/>
          </p:nvSpPr>
          <p:spPr>
            <a:xfrm>
              <a:off x="4651050" y="2880400"/>
              <a:ext cx="199200" cy="205125"/>
            </a:xfrm>
            <a:custGeom>
              <a:rect b="b" l="l" r="r" t="t"/>
              <a:pathLst>
                <a:path extrusionOk="0" h="8205" w="7968">
                  <a:moveTo>
                    <a:pt x="3145" y="0"/>
                  </a:moveTo>
                  <a:cubicBezTo>
                    <a:pt x="3145" y="0"/>
                    <a:pt x="2307" y="1357"/>
                    <a:pt x="1154" y="3040"/>
                  </a:cubicBezTo>
                  <a:cubicBezTo>
                    <a:pt x="0" y="4724"/>
                    <a:pt x="1826" y="8205"/>
                    <a:pt x="1826" y="8205"/>
                  </a:cubicBezTo>
                  <a:cubicBezTo>
                    <a:pt x="7967" y="4287"/>
                    <a:pt x="3145" y="0"/>
                    <a:pt x="31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3" name="Google Shape;1143;p24"/>
            <p:cNvSpPr/>
            <p:nvPr/>
          </p:nvSpPr>
          <p:spPr>
            <a:xfrm>
              <a:off x="4530725" y="3039800"/>
              <a:ext cx="152875" cy="198275"/>
            </a:xfrm>
            <a:custGeom>
              <a:rect b="b" l="l" r="r" t="t"/>
              <a:pathLst>
                <a:path extrusionOk="0" h="7931" w="6115">
                  <a:moveTo>
                    <a:pt x="2180" y="1"/>
                  </a:moveTo>
                  <a:lnTo>
                    <a:pt x="2180" y="1"/>
                  </a:lnTo>
                  <a:cubicBezTo>
                    <a:pt x="0" y="7100"/>
                    <a:pt x="6115" y="7930"/>
                    <a:pt x="6115" y="7930"/>
                  </a:cubicBezTo>
                  <a:cubicBezTo>
                    <a:pt x="6115" y="7930"/>
                    <a:pt x="5921" y="6247"/>
                    <a:pt x="5763" y="4090"/>
                  </a:cubicBezTo>
                  <a:cubicBezTo>
                    <a:pt x="5608" y="1932"/>
                    <a:pt x="2180" y="1"/>
                    <a:pt x="21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4" name="Google Shape;1144;p24"/>
            <p:cNvSpPr/>
            <p:nvPr/>
          </p:nvSpPr>
          <p:spPr>
            <a:xfrm>
              <a:off x="4620125" y="3145175"/>
              <a:ext cx="328900" cy="517100"/>
            </a:xfrm>
            <a:custGeom>
              <a:rect b="b" l="l" r="r" t="t"/>
              <a:pathLst>
                <a:path extrusionOk="0" h="20684" w="13156">
                  <a:moveTo>
                    <a:pt x="167" y="0"/>
                  </a:moveTo>
                  <a:cubicBezTo>
                    <a:pt x="141" y="0"/>
                    <a:pt x="114" y="8"/>
                    <a:pt x="90" y="23"/>
                  </a:cubicBezTo>
                  <a:cubicBezTo>
                    <a:pt x="21" y="65"/>
                    <a:pt x="0" y="156"/>
                    <a:pt x="44" y="225"/>
                  </a:cubicBezTo>
                  <a:cubicBezTo>
                    <a:pt x="88" y="295"/>
                    <a:pt x="4544" y="7314"/>
                    <a:pt x="7721" y="11439"/>
                  </a:cubicBezTo>
                  <a:cubicBezTo>
                    <a:pt x="10881" y="15540"/>
                    <a:pt x="12826" y="20539"/>
                    <a:pt x="12845" y="20589"/>
                  </a:cubicBezTo>
                  <a:cubicBezTo>
                    <a:pt x="12866" y="20646"/>
                    <a:pt x="12921" y="20684"/>
                    <a:pt x="12982" y="20684"/>
                  </a:cubicBezTo>
                  <a:cubicBezTo>
                    <a:pt x="13085" y="20684"/>
                    <a:pt x="13155" y="20579"/>
                    <a:pt x="13119" y="20484"/>
                  </a:cubicBezTo>
                  <a:cubicBezTo>
                    <a:pt x="13100" y="20433"/>
                    <a:pt x="11139" y="15396"/>
                    <a:pt x="7952" y="11259"/>
                  </a:cubicBezTo>
                  <a:cubicBezTo>
                    <a:pt x="4783" y="7147"/>
                    <a:pt x="335" y="139"/>
                    <a:pt x="291" y="69"/>
                  </a:cubicBezTo>
                  <a:cubicBezTo>
                    <a:pt x="263" y="25"/>
                    <a:pt x="216" y="0"/>
                    <a:pt x="1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5" name="Google Shape;1145;p24"/>
            <p:cNvSpPr/>
            <p:nvPr/>
          </p:nvSpPr>
          <p:spPr>
            <a:xfrm>
              <a:off x="4681300" y="3000900"/>
              <a:ext cx="65300" cy="330175"/>
            </a:xfrm>
            <a:custGeom>
              <a:rect b="b" l="l" r="r" t="t"/>
              <a:pathLst>
                <a:path extrusionOk="0" h="13207" w="2612">
                  <a:moveTo>
                    <a:pt x="731" y="0"/>
                  </a:moveTo>
                  <a:cubicBezTo>
                    <a:pt x="654" y="0"/>
                    <a:pt x="589" y="59"/>
                    <a:pt x="584" y="136"/>
                  </a:cubicBezTo>
                  <a:cubicBezTo>
                    <a:pt x="578" y="215"/>
                    <a:pt x="1" y="8175"/>
                    <a:pt x="2302" y="13121"/>
                  </a:cubicBezTo>
                  <a:cubicBezTo>
                    <a:pt x="2325" y="13173"/>
                    <a:pt x="2378" y="13207"/>
                    <a:pt x="2435" y="13207"/>
                  </a:cubicBezTo>
                  <a:cubicBezTo>
                    <a:pt x="2541" y="13207"/>
                    <a:pt x="2611" y="13095"/>
                    <a:pt x="2566" y="12998"/>
                  </a:cubicBezTo>
                  <a:cubicBezTo>
                    <a:pt x="299" y="8122"/>
                    <a:pt x="871" y="238"/>
                    <a:pt x="877" y="158"/>
                  </a:cubicBezTo>
                  <a:cubicBezTo>
                    <a:pt x="882" y="77"/>
                    <a:pt x="822" y="6"/>
                    <a:pt x="742" y="1"/>
                  </a:cubicBezTo>
                  <a:cubicBezTo>
                    <a:pt x="738" y="0"/>
                    <a:pt x="735" y="0"/>
                    <a:pt x="7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p24"/>
            <p:cNvSpPr/>
            <p:nvPr/>
          </p:nvSpPr>
          <p:spPr>
            <a:xfrm>
              <a:off x="4774075" y="3180575"/>
              <a:ext cx="161550" cy="180475"/>
            </a:xfrm>
            <a:custGeom>
              <a:rect b="b" l="l" r="r" t="t"/>
              <a:pathLst>
                <a:path extrusionOk="0" h="7219" w="6462">
                  <a:moveTo>
                    <a:pt x="1836" y="0"/>
                  </a:moveTo>
                  <a:cubicBezTo>
                    <a:pt x="1836" y="0"/>
                    <a:pt x="1363" y="1292"/>
                    <a:pt x="683" y="2913"/>
                  </a:cubicBezTo>
                  <a:cubicBezTo>
                    <a:pt x="1" y="4532"/>
                    <a:pt x="2045" y="7219"/>
                    <a:pt x="2045" y="7219"/>
                  </a:cubicBezTo>
                  <a:cubicBezTo>
                    <a:pt x="6461" y="2902"/>
                    <a:pt x="1836" y="0"/>
                    <a:pt x="183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24"/>
            <p:cNvSpPr/>
            <p:nvPr/>
          </p:nvSpPr>
          <p:spPr>
            <a:xfrm>
              <a:off x="4811000" y="3287900"/>
              <a:ext cx="72750" cy="240175"/>
            </a:xfrm>
            <a:custGeom>
              <a:rect b="b" l="l" r="r" t="t"/>
              <a:pathLst>
                <a:path extrusionOk="0" h="9607" w="2910">
                  <a:moveTo>
                    <a:pt x="156" y="0"/>
                  </a:moveTo>
                  <a:cubicBezTo>
                    <a:pt x="78" y="0"/>
                    <a:pt x="1" y="56"/>
                    <a:pt x="8" y="157"/>
                  </a:cubicBezTo>
                  <a:cubicBezTo>
                    <a:pt x="13" y="212"/>
                    <a:pt x="621" y="5618"/>
                    <a:pt x="2598" y="9525"/>
                  </a:cubicBezTo>
                  <a:cubicBezTo>
                    <a:pt x="2622" y="9575"/>
                    <a:pt x="2674" y="9607"/>
                    <a:pt x="2729" y="9607"/>
                  </a:cubicBezTo>
                  <a:lnTo>
                    <a:pt x="2729" y="9605"/>
                  </a:lnTo>
                  <a:cubicBezTo>
                    <a:pt x="2837" y="9605"/>
                    <a:pt x="2909" y="9491"/>
                    <a:pt x="2860" y="9394"/>
                  </a:cubicBezTo>
                  <a:cubicBezTo>
                    <a:pt x="908" y="5533"/>
                    <a:pt x="306" y="180"/>
                    <a:pt x="300" y="127"/>
                  </a:cubicBezTo>
                  <a:cubicBezTo>
                    <a:pt x="287" y="40"/>
                    <a:pt x="221" y="0"/>
                    <a:pt x="1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24"/>
            <p:cNvSpPr/>
            <p:nvPr/>
          </p:nvSpPr>
          <p:spPr>
            <a:xfrm>
              <a:off x="4704825" y="3303125"/>
              <a:ext cx="101050" cy="135325"/>
            </a:xfrm>
            <a:custGeom>
              <a:rect b="b" l="l" r="r" t="t"/>
              <a:pathLst>
                <a:path extrusionOk="0" h="5413" w="4042">
                  <a:moveTo>
                    <a:pt x="0" y="1"/>
                  </a:moveTo>
                  <a:cubicBezTo>
                    <a:pt x="0" y="1"/>
                    <a:pt x="135" y="1152"/>
                    <a:pt x="245" y="2634"/>
                  </a:cubicBezTo>
                  <a:cubicBezTo>
                    <a:pt x="354" y="4114"/>
                    <a:pt x="2624" y="5412"/>
                    <a:pt x="2624" y="5412"/>
                  </a:cubicBezTo>
                  <a:cubicBezTo>
                    <a:pt x="4042" y="521"/>
                    <a:pt x="1" y="1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9" name="Google Shape;1149;p24"/>
            <p:cNvSpPr/>
            <p:nvPr/>
          </p:nvSpPr>
          <p:spPr>
            <a:xfrm>
              <a:off x="4725100" y="3368650"/>
              <a:ext cx="64625" cy="92975"/>
            </a:xfrm>
            <a:custGeom>
              <a:rect b="b" l="l" r="r" t="t"/>
              <a:pathLst>
                <a:path extrusionOk="0" h="3719" w="2585">
                  <a:moveTo>
                    <a:pt x="185" y="1"/>
                  </a:moveTo>
                  <a:cubicBezTo>
                    <a:pt x="93" y="1"/>
                    <a:pt x="0" y="86"/>
                    <a:pt x="44" y="201"/>
                  </a:cubicBezTo>
                  <a:cubicBezTo>
                    <a:pt x="544" y="1417"/>
                    <a:pt x="2207" y="3570"/>
                    <a:pt x="2277" y="3661"/>
                  </a:cubicBezTo>
                  <a:cubicBezTo>
                    <a:pt x="2306" y="3698"/>
                    <a:pt x="2349" y="3718"/>
                    <a:pt x="2393" y="3718"/>
                  </a:cubicBezTo>
                  <a:cubicBezTo>
                    <a:pt x="2515" y="3718"/>
                    <a:pt x="2585" y="3578"/>
                    <a:pt x="2509" y="3483"/>
                  </a:cubicBezTo>
                  <a:cubicBezTo>
                    <a:pt x="2492" y="3460"/>
                    <a:pt x="801" y="1271"/>
                    <a:pt x="314" y="89"/>
                  </a:cubicBezTo>
                  <a:cubicBezTo>
                    <a:pt x="287" y="27"/>
                    <a:pt x="236" y="1"/>
                    <a:pt x="1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0" name="Google Shape;1150;p24"/>
            <p:cNvSpPr/>
            <p:nvPr/>
          </p:nvSpPr>
          <p:spPr>
            <a:xfrm>
              <a:off x="4653475" y="3445525"/>
              <a:ext cx="141300" cy="67575"/>
            </a:xfrm>
            <a:custGeom>
              <a:rect b="b" l="l" r="r" t="t"/>
              <a:pathLst>
                <a:path extrusionOk="0" h="2703" w="5652">
                  <a:moveTo>
                    <a:pt x="2415" y="0"/>
                  </a:moveTo>
                  <a:cubicBezTo>
                    <a:pt x="667" y="0"/>
                    <a:pt x="0" y="1702"/>
                    <a:pt x="0" y="1702"/>
                  </a:cubicBezTo>
                  <a:cubicBezTo>
                    <a:pt x="0" y="1702"/>
                    <a:pt x="1104" y="2069"/>
                    <a:pt x="2506" y="2597"/>
                  </a:cubicBezTo>
                  <a:cubicBezTo>
                    <a:pt x="2702" y="2671"/>
                    <a:pt x="2903" y="2702"/>
                    <a:pt x="3106" y="2702"/>
                  </a:cubicBezTo>
                  <a:cubicBezTo>
                    <a:pt x="4359" y="2702"/>
                    <a:pt x="5651" y="1489"/>
                    <a:pt x="5651" y="1489"/>
                  </a:cubicBezTo>
                  <a:cubicBezTo>
                    <a:pt x="4303" y="378"/>
                    <a:pt x="3239" y="0"/>
                    <a:pt x="24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24"/>
            <p:cNvSpPr/>
            <p:nvPr/>
          </p:nvSpPr>
          <p:spPr>
            <a:xfrm>
              <a:off x="4723825" y="3476675"/>
              <a:ext cx="104350" cy="10875"/>
            </a:xfrm>
            <a:custGeom>
              <a:rect b="b" l="l" r="r" t="t"/>
              <a:pathLst>
                <a:path extrusionOk="0" h="435" w="4174">
                  <a:moveTo>
                    <a:pt x="161" y="0"/>
                  </a:moveTo>
                  <a:cubicBezTo>
                    <a:pt x="93" y="0"/>
                    <a:pt x="32" y="48"/>
                    <a:pt x="17" y="116"/>
                  </a:cubicBezTo>
                  <a:cubicBezTo>
                    <a:pt x="0" y="196"/>
                    <a:pt x="50" y="273"/>
                    <a:pt x="130" y="291"/>
                  </a:cubicBezTo>
                  <a:cubicBezTo>
                    <a:pt x="637" y="401"/>
                    <a:pt x="1349" y="435"/>
                    <a:pt x="2030" y="435"/>
                  </a:cubicBezTo>
                  <a:cubicBezTo>
                    <a:pt x="3041" y="435"/>
                    <a:pt x="3974" y="361"/>
                    <a:pt x="4040" y="355"/>
                  </a:cubicBezTo>
                  <a:cubicBezTo>
                    <a:pt x="4118" y="346"/>
                    <a:pt x="4173" y="275"/>
                    <a:pt x="4167" y="197"/>
                  </a:cubicBezTo>
                  <a:cubicBezTo>
                    <a:pt x="4162" y="121"/>
                    <a:pt x="4095" y="63"/>
                    <a:pt x="4019" y="63"/>
                  </a:cubicBezTo>
                  <a:cubicBezTo>
                    <a:pt x="4018" y="63"/>
                    <a:pt x="4017" y="63"/>
                    <a:pt x="4015" y="63"/>
                  </a:cubicBezTo>
                  <a:cubicBezTo>
                    <a:pt x="4000" y="64"/>
                    <a:pt x="3044" y="140"/>
                    <a:pt x="2021" y="140"/>
                  </a:cubicBezTo>
                  <a:cubicBezTo>
                    <a:pt x="1360" y="140"/>
                    <a:pt x="672" y="108"/>
                    <a:pt x="192" y="4"/>
                  </a:cubicBezTo>
                  <a:cubicBezTo>
                    <a:pt x="182" y="1"/>
                    <a:pt x="171" y="0"/>
                    <a:pt x="1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24"/>
            <p:cNvSpPr/>
            <p:nvPr/>
          </p:nvSpPr>
          <p:spPr>
            <a:xfrm>
              <a:off x="4579550" y="3249975"/>
              <a:ext cx="118950" cy="139150"/>
            </a:xfrm>
            <a:custGeom>
              <a:rect b="b" l="l" r="r" t="t"/>
              <a:pathLst>
                <a:path extrusionOk="0" h="5566" w="4758">
                  <a:moveTo>
                    <a:pt x="323" y="1"/>
                  </a:moveTo>
                  <a:cubicBezTo>
                    <a:pt x="121" y="1"/>
                    <a:pt x="0" y="15"/>
                    <a:pt x="0" y="15"/>
                  </a:cubicBezTo>
                  <a:cubicBezTo>
                    <a:pt x="0" y="15"/>
                    <a:pt x="487" y="1323"/>
                    <a:pt x="1042" y="3020"/>
                  </a:cubicBezTo>
                  <a:cubicBezTo>
                    <a:pt x="1597" y="4715"/>
                    <a:pt x="4578" y="5566"/>
                    <a:pt x="4578" y="5566"/>
                  </a:cubicBezTo>
                  <a:cubicBezTo>
                    <a:pt x="4757" y="410"/>
                    <a:pt x="1394" y="1"/>
                    <a:pt x="3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24"/>
            <p:cNvSpPr/>
            <p:nvPr/>
          </p:nvSpPr>
          <p:spPr>
            <a:xfrm>
              <a:off x="4639225" y="3337050"/>
              <a:ext cx="231500" cy="166225"/>
            </a:xfrm>
            <a:custGeom>
              <a:rect b="b" l="l" r="r" t="t"/>
              <a:pathLst>
                <a:path extrusionOk="0" h="6649" w="9260">
                  <a:moveTo>
                    <a:pt x="210" y="0"/>
                  </a:moveTo>
                  <a:cubicBezTo>
                    <a:pt x="98" y="0"/>
                    <a:pt x="0" y="143"/>
                    <a:pt x="103" y="251"/>
                  </a:cubicBezTo>
                  <a:cubicBezTo>
                    <a:pt x="150" y="300"/>
                    <a:pt x="4899" y="5245"/>
                    <a:pt x="9009" y="6639"/>
                  </a:cubicBezTo>
                  <a:cubicBezTo>
                    <a:pt x="9024" y="6645"/>
                    <a:pt x="9041" y="6647"/>
                    <a:pt x="9056" y="6647"/>
                  </a:cubicBezTo>
                  <a:lnTo>
                    <a:pt x="9056" y="6649"/>
                  </a:lnTo>
                  <a:cubicBezTo>
                    <a:pt x="9222" y="6647"/>
                    <a:pt x="9260" y="6417"/>
                    <a:pt x="9104" y="6364"/>
                  </a:cubicBezTo>
                  <a:cubicBezTo>
                    <a:pt x="5060" y="4990"/>
                    <a:pt x="361" y="97"/>
                    <a:pt x="314" y="48"/>
                  </a:cubicBezTo>
                  <a:cubicBezTo>
                    <a:pt x="281" y="14"/>
                    <a:pt x="245" y="0"/>
                    <a:pt x="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4" name="Google Shape;1154;p24"/>
          <p:cNvGrpSpPr/>
          <p:nvPr/>
        </p:nvGrpSpPr>
        <p:grpSpPr>
          <a:xfrm flipH="1" rot="-5400000">
            <a:off x="7919398" y="3605727"/>
            <a:ext cx="1438492" cy="2688946"/>
            <a:chOff x="4530725" y="2880400"/>
            <a:chExt cx="418300" cy="781875"/>
          </a:xfrm>
        </p:grpSpPr>
        <p:sp>
          <p:nvSpPr>
            <p:cNvPr id="1155" name="Google Shape;1155;p24"/>
            <p:cNvSpPr/>
            <p:nvPr/>
          </p:nvSpPr>
          <p:spPr>
            <a:xfrm>
              <a:off x="4686775" y="3017725"/>
              <a:ext cx="168500" cy="167750"/>
            </a:xfrm>
            <a:custGeom>
              <a:rect b="b" l="l" r="r" t="t"/>
              <a:pathLst>
                <a:path extrusionOk="0" h="6710" w="6740">
                  <a:moveTo>
                    <a:pt x="2949" y="0"/>
                  </a:moveTo>
                  <a:cubicBezTo>
                    <a:pt x="2949" y="0"/>
                    <a:pt x="2157" y="1070"/>
                    <a:pt x="1078" y="2391"/>
                  </a:cubicBezTo>
                  <a:cubicBezTo>
                    <a:pt x="0" y="3709"/>
                    <a:pt x="1315" y="6710"/>
                    <a:pt x="1315" y="6710"/>
                  </a:cubicBezTo>
                  <a:cubicBezTo>
                    <a:pt x="6740" y="3860"/>
                    <a:pt x="2949" y="1"/>
                    <a:pt x="294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6" name="Google Shape;1156;p24"/>
            <p:cNvSpPr/>
            <p:nvPr/>
          </p:nvSpPr>
          <p:spPr>
            <a:xfrm>
              <a:off x="4706775" y="3105275"/>
              <a:ext cx="42650" cy="119025"/>
            </a:xfrm>
            <a:custGeom>
              <a:rect b="b" l="l" r="r" t="t"/>
              <a:pathLst>
                <a:path extrusionOk="0" h="4761" w="1706">
                  <a:moveTo>
                    <a:pt x="1513" y="0"/>
                  </a:moveTo>
                  <a:cubicBezTo>
                    <a:pt x="1468" y="0"/>
                    <a:pt x="1422" y="22"/>
                    <a:pt x="1391" y="73"/>
                  </a:cubicBezTo>
                  <a:cubicBezTo>
                    <a:pt x="652" y="1382"/>
                    <a:pt x="42" y="4454"/>
                    <a:pt x="17" y="4585"/>
                  </a:cubicBezTo>
                  <a:cubicBezTo>
                    <a:pt x="0" y="4663"/>
                    <a:pt x="53" y="4741"/>
                    <a:pt x="131" y="4756"/>
                  </a:cubicBezTo>
                  <a:cubicBezTo>
                    <a:pt x="141" y="4758"/>
                    <a:pt x="150" y="4760"/>
                    <a:pt x="160" y="4760"/>
                  </a:cubicBezTo>
                  <a:cubicBezTo>
                    <a:pt x="230" y="4758"/>
                    <a:pt x="291" y="4709"/>
                    <a:pt x="304" y="4641"/>
                  </a:cubicBezTo>
                  <a:cubicBezTo>
                    <a:pt x="310" y="4608"/>
                    <a:pt x="931" y="1484"/>
                    <a:pt x="1646" y="215"/>
                  </a:cubicBezTo>
                  <a:cubicBezTo>
                    <a:pt x="1706" y="101"/>
                    <a:pt x="1610" y="0"/>
                    <a:pt x="15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7" name="Google Shape;1157;p24"/>
            <p:cNvSpPr/>
            <p:nvPr/>
          </p:nvSpPr>
          <p:spPr>
            <a:xfrm>
              <a:off x="4709225" y="3017725"/>
              <a:ext cx="63025" cy="66725"/>
            </a:xfrm>
            <a:custGeom>
              <a:rect b="b" l="l" r="r" t="t"/>
              <a:pathLst>
                <a:path extrusionOk="0" h="2669" w="2521">
                  <a:moveTo>
                    <a:pt x="2053" y="0"/>
                  </a:moveTo>
                  <a:cubicBezTo>
                    <a:pt x="2053" y="0"/>
                    <a:pt x="1261" y="1070"/>
                    <a:pt x="181" y="2391"/>
                  </a:cubicBezTo>
                  <a:cubicBezTo>
                    <a:pt x="111" y="2476"/>
                    <a:pt x="50" y="2569"/>
                    <a:pt x="1" y="2668"/>
                  </a:cubicBezTo>
                  <a:cubicBezTo>
                    <a:pt x="1249" y="2030"/>
                    <a:pt x="2044" y="1315"/>
                    <a:pt x="2521" y="591"/>
                  </a:cubicBezTo>
                  <a:cubicBezTo>
                    <a:pt x="2380" y="382"/>
                    <a:pt x="2224" y="185"/>
                    <a:pt x="20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8" name="Google Shape;1158;p24"/>
            <p:cNvSpPr/>
            <p:nvPr/>
          </p:nvSpPr>
          <p:spPr>
            <a:xfrm>
              <a:off x="4651050" y="2880400"/>
              <a:ext cx="199200" cy="205125"/>
            </a:xfrm>
            <a:custGeom>
              <a:rect b="b" l="l" r="r" t="t"/>
              <a:pathLst>
                <a:path extrusionOk="0" h="8205" w="7968">
                  <a:moveTo>
                    <a:pt x="3145" y="0"/>
                  </a:moveTo>
                  <a:cubicBezTo>
                    <a:pt x="3145" y="0"/>
                    <a:pt x="2307" y="1357"/>
                    <a:pt x="1154" y="3040"/>
                  </a:cubicBezTo>
                  <a:cubicBezTo>
                    <a:pt x="0" y="4724"/>
                    <a:pt x="1826" y="8205"/>
                    <a:pt x="1826" y="8205"/>
                  </a:cubicBezTo>
                  <a:cubicBezTo>
                    <a:pt x="7967" y="4287"/>
                    <a:pt x="3145" y="0"/>
                    <a:pt x="31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9" name="Google Shape;1159;p24"/>
            <p:cNvSpPr/>
            <p:nvPr/>
          </p:nvSpPr>
          <p:spPr>
            <a:xfrm>
              <a:off x="4530725" y="3039800"/>
              <a:ext cx="152875" cy="198275"/>
            </a:xfrm>
            <a:custGeom>
              <a:rect b="b" l="l" r="r" t="t"/>
              <a:pathLst>
                <a:path extrusionOk="0" h="7931" w="6115">
                  <a:moveTo>
                    <a:pt x="2180" y="1"/>
                  </a:moveTo>
                  <a:lnTo>
                    <a:pt x="2180" y="1"/>
                  </a:lnTo>
                  <a:cubicBezTo>
                    <a:pt x="0" y="7100"/>
                    <a:pt x="6115" y="7930"/>
                    <a:pt x="6115" y="7930"/>
                  </a:cubicBezTo>
                  <a:cubicBezTo>
                    <a:pt x="6115" y="7930"/>
                    <a:pt x="5921" y="6247"/>
                    <a:pt x="5763" y="4090"/>
                  </a:cubicBezTo>
                  <a:cubicBezTo>
                    <a:pt x="5608" y="1932"/>
                    <a:pt x="2180" y="1"/>
                    <a:pt x="21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24"/>
            <p:cNvSpPr/>
            <p:nvPr/>
          </p:nvSpPr>
          <p:spPr>
            <a:xfrm>
              <a:off x="4620125" y="3145175"/>
              <a:ext cx="328900" cy="517100"/>
            </a:xfrm>
            <a:custGeom>
              <a:rect b="b" l="l" r="r" t="t"/>
              <a:pathLst>
                <a:path extrusionOk="0" h="20684" w="13156">
                  <a:moveTo>
                    <a:pt x="167" y="0"/>
                  </a:moveTo>
                  <a:cubicBezTo>
                    <a:pt x="141" y="0"/>
                    <a:pt x="114" y="8"/>
                    <a:pt x="90" y="23"/>
                  </a:cubicBezTo>
                  <a:cubicBezTo>
                    <a:pt x="21" y="65"/>
                    <a:pt x="0" y="156"/>
                    <a:pt x="44" y="225"/>
                  </a:cubicBezTo>
                  <a:cubicBezTo>
                    <a:pt x="88" y="295"/>
                    <a:pt x="4544" y="7314"/>
                    <a:pt x="7721" y="11439"/>
                  </a:cubicBezTo>
                  <a:cubicBezTo>
                    <a:pt x="10881" y="15540"/>
                    <a:pt x="12826" y="20539"/>
                    <a:pt x="12845" y="20589"/>
                  </a:cubicBezTo>
                  <a:cubicBezTo>
                    <a:pt x="12866" y="20646"/>
                    <a:pt x="12921" y="20684"/>
                    <a:pt x="12982" y="20684"/>
                  </a:cubicBezTo>
                  <a:cubicBezTo>
                    <a:pt x="13085" y="20684"/>
                    <a:pt x="13155" y="20579"/>
                    <a:pt x="13119" y="20484"/>
                  </a:cubicBezTo>
                  <a:cubicBezTo>
                    <a:pt x="13100" y="20433"/>
                    <a:pt x="11139" y="15396"/>
                    <a:pt x="7952" y="11259"/>
                  </a:cubicBezTo>
                  <a:cubicBezTo>
                    <a:pt x="4783" y="7147"/>
                    <a:pt x="335" y="139"/>
                    <a:pt x="291" y="69"/>
                  </a:cubicBezTo>
                  <a:cubicBezTo>
                    <a:pt x="263" y="25"/>
                    <a:pt x="216" y="0"/>
                    <a:pt x="1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24"/>
            <p:cNvSpPr/>
            <p:nvPr/>
          </p:nvSpPr>
          <p:spPr>
            <a:xfrm>
              <a:off x="4681300" y="3000900"/>
              <a:ext cx="65300" cy="330175"/>
            </a:xfrm>
            <a:custGeom>
              <a:rect b="b" l="l" r="r" t="t"/>
              <a:pathLst>
                <a:path extrusionOk="0" h="13207" w="2612">
                  <a:moveTo>
                    <a:pt x="731" y="0"/>
                  </a:moveTo>
                  <a:cubicBezTo>
                    <a:pt x="654" y="0"/>
                    <a:pt x="589" y="59"/>
                    <a:pt x="584" y="136"/>
                  </a:cubicBezTo>
                  <a:cubicBezTo>
                    <a:pt x="578" y="215"/>
                    <a:pt x="1" y="8175"/>
                    <a:pt x="2302" y="13121"/>
                  </a:cubicBezTo>
                  <a:cubicBezTo>
                    <a:pt x="2325" y="13173"/>
                    <a:pt x="2378" y="13207"/>
                    <a:pt x="2435" y="13207"/>
                  </a:cubicBezTo>
                  <a:cubicBezTo>
                    <a:pt x="2541" y="13207"/>
                    <a:pt x="2611" y="13095"/>
                    <a:pt x="2566" y="12998"/>
                  </a:cubicBezTo>
                  <a:cubicBezTo>
                    <a:pt x="299" y="8122"/>
                    <a:pt x="871" y="238"/>
                    <a:pt x="877" y="158"/>
                  </a:cubicBezTo>
                  <a:cubicBezTo>
                    <a:pt x="882" y="77"/>
                    <a:pt x="822" y="6"/>
                    <a:pt x="742" y="1"/>
                  </a:cubicBezTo>
                  <a:cubicBezTo>
                    <a:pt x="738" y="0"/>
                    <a:pt x="735" y="0"/>
                    <a:pt x="7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24"/>
            <p:cNvSpPr/>
            <p:nvPr/>
          </p:nvSpPr>
          <p:spPr>
            <a:xfrm>
              <a:off x="4774075" y="3180575"/>
              <a:ext cx="161550" cy="180475"/>
            </a:xfrm>
            <a:custGeom>
              <a:rect b="b" l="l" r="r" t="t"/>
              <a:pathLst>
                <a:path extrusionOk="0" h="7219" w="6462">
                  <a:moveTo>
                    <a:pt x="1836" y="0"/>
                  </a:moveTo>
                  <a:cubicBezTo>
                    <a:pt x="1836" y="0"/>
                    <a:pt x="1363" y="1292"/>
                    <a:pt x="683" y="2913"/>
                  </a:cubicBezTo>
                  <a:cubicBezTo>
                    <a:pt x="1" y="4532"/>
                    <a:pt x="2045" y="7219"/>
                    <a:pt x="2045" y="7219"/>
                  </a:cubicBezTo>
                  <a:cubicBezTo>
                    <a:pt x="6461" y="2902"/>
                    <a:pt x="1836" y="0"/>
                    <a:pt x="183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24"/>
            <p:cNvSpPr/>
            <p:nvPr/>
          </p:nvSpPr>
          <p:spPr>
            <a:xfrm>
              <a:off x="4811000" y="3287900"/>
              <a:ext cx="72750" cy="240175"/>
            </a:xfrm>
            <a:custGeom>
              <a:rect b="b" l="l" r="r" t="t"/>
              <a:pathLst>
                <a:path extrusionOk="0" h="9607" w="2910">
                  <a:moveTo>
                    <a:pt x="156" y="0"/>
                  </a:moveTo>
                  <a:cubicBezTo>
                    <a:pt x="78" y="0"/>
                    <a:pt x="1" y="56"/>
                    <a:pt x="8" y="157"/>
                  </a:cubicBezTo>
                  <a:cubicBezTo>
                    <a:pt x="13" y="212"/>
                    <a:pt x="621" y="5618"/>
                    <a:pt x="2598" y="9525"/>
                  </a:cubicBezTo>
                  <a:cubicBezTo>
                    <a:pt x="2622" y="9575"/>
                    <a:pt x="2674" y="9607"/>
                    <a:pt x="2729" y="9607"/>
                  </a:cubicBezTo>
                  <a:lnTo>
                    <a:pt x="2729" y="9605"/>
                  </a:lnTo>
                  <a:cubicBezTo>
                    <a:pt x="2837" y="9605"/>
                    <a:pt x="2909" y="9491"/>
                    <a:pt x="2860" y="9394"/>
                  </a:cubicBezTo>
                  <a:cubicBezTo>
                    <a:pt x="908" y="5533"/>
                    <a:pt x="306" y="180"/>
                    <a:pt x="300" y="127"/>
                  </a:cubicBezTo>
                  <a:cubicBezTo>
                    <a:pt x="287" y="40"/>
                    <a:pt x="221" y="0"/>
                    <a:pt x="1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Google Shape;1164;p24"/>
            <p:cNvSpPr/>
            <p:nvPr/>
          </p:nvSpPr>
          <p:spPr>
            <a:xfrm>
              <a:off x="4704825" y="3303125"/>
              <a:ext cx="101050" cy="135325"/>
            </a:xfrm>
            <a:custGeom>
              <a:rect b="b" l="l" r="r" t="t"/>
              <a:pathLst>
                <a:path extrusionOk="0" h="5413" w="4042">
                  <a:moveTo>
                    <a:pt x="0" y="1"/>
                  </a:moveTo>
                  <a:cubicBezTo>
                    <a:pt x="0" y="1"/>
                    <a:pt x="135" y="1152"/>
                    <a:pt x="245" y="2634"/>
                  </a:cubicBezTo>
                  <a:cubicBezTo>
                    <a:pt x="354" y="4114"/>
                    <a:pt x="2624" y="5412"/>
                    <a:pt x="2624" y="5412"/>
                  </a:cubicBezTo>
                  <a:cubicBezTo>
                    <a:pt x="4042" y="521"/>
                    <a:pt x="1" y="1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5" name="Google Shape;1165;p24"/>
            <p:cNvSpPr/>
            <p:nvPr/>
          </p:nvSpPr>
          <p:spPr>
            <a:xfrm>
              <a:off x="4725100" y="3368650"/>
              <a:ext cx="64625" cy="92975"/>
            </a:xfrm>
            <a:custGeom>
              <a:rect b="b" l="l" r="r" t="t"/>
              <a:pathLst>
                <a:path extrusionOk="0" h="3719" w="2585">
                  <a:moveTo>
                    <a:pt x="185" y="1"/>
                  </a:moveTo>
                  <a:cubicBezTo>
                    <a:pt x="93" y="1"/>
                    <a:pt x="0" y="86"/>
                    <a:pt x="44" y="201"/>
                  </a:cubicBezTo>
                  <a:cubicBezTo>
                    <a:pt x="544" y="1417"/>
                    <a:pt x="2207" y="3570"/>
                    <a:pt x="2277" y="3661"/>
                  </a:cubicBezTo>
                  <a:cubicBezTo>
                    <a:pt x="2306" y="3698"/>
                    <a:pt x="2349" y="3718"/>
                    <a:pt x="2393" y="3718"/>
                  </a:cubicBezTo>
                  <a:cubicBezTo>
                    <a:pt x="2515" y="3718"/>
                    <a:pt x="2585" y="3578"/>
                    <a:pt x="2509" y="3483"/>
                  </a:cubicBezTo>
                  <a:cubicBezTo>
                    <a:pt x="2492" y="3460"/>
                    <a:pt x="801" y="1271"/>
                    <a:pt x="314" y="89"/>
                  </a:cubicBezTo>
                  <a:cubicBezTo>
                    <a:pt x="287" y="27"/>
                    <a:pt x="236" y="1"/>
                    <a:pt x="1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6" name="Google Shape;1166;p24"/>
            <p:cNvSpPr/>
            <p:nvPr/>
          </p:nvSpPr>
          <p:spPr>
            <a:xfrm>
              <a:off x="4653475" y="3445525"/>
              <a:ext cx="141300" cy="67575"/>
            </a:xfrm>
            <a:custGeom>
              <a:rect b="b" l="l" r="r" t="t"/>
              <a:pathLst>
                <a:path extrusionOk="0" h="2703" w="5652">
                  <a:moveTo>
                    <a:pt x="2415" y="0"/>
                  </a:moveTo>
                  <a:cubicBezTo>
                    <a:pt x="667" y="0"/>
                    <a:pt x="0" y="1702"/>
                    <a:pt x="0" y="1702"/>
                  </a:cubicBezTo>
                  <a:cubicBezTo>
                    <a:pt x="0" y="1702"/>
                    <a:pt x="1104" y="2069"/>
                    <a:pt x="2506" y="2597"/>
                  </a:cubicBezTo>
                  <a:cubicBezTo>
                    <a:pt x="2702" y="2671"/>
                    <a:pt x="2903" y="2702"/>
                    <a:pt x="3106" y="2702"/>
                  </a:cubicBezTo>
                  <a:cubicBezTo>
                    <a:pt x="4359" y="2702"/>
                    <a:pt x="5651" y="1489"/>
                    <a:pt x="5651" y="1489"/>
                  </a:cubicBezTo>
                  <a:cubicBezTo>
                    <a:pt x="4303" y="378"/>
                    <a:pt x="3239" y="0"/>
                    <a:pt x="24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24"/>
            <p:cNvSpPr/>
            <p:nvPr/>
          </p:nvSpPr>
          <p:spPr>
            <a:xfrm>
              <a:off x="4723825" y="3476675"/>
              <a:ext cx="104350" cy="10875"/>
            </a:xfrm>
            <a:custGeom>
              <a:rect b="b" l="l" r="r" t="t"/>
              <a:pathLst>
                <a:path extrusionOk="0" h="435" w="4174">
                  <a:moveTo>
                    <a:pt x="161" y="0"/>
                  </a:moveTo>
                  <a:cubicBezTo>
                    <a:pt x="93" y="0"/>
                    <a:pt x="32" y="48"/>
                    <a:pt x="17" y="116"/>
                  </a:cubicBezTo>
                  <a:cubicBezTo>
                    <a:pt x="0" y="196"/>
                    <a:pt x="50" y="273"/>
                    <a:pt x="130" y="291"/>
                  </a:cubicBezTo>
                  <a:cubicBezTo>
                    <a:pt x="637" y="401"/>
                    <a:pt x="1349" y="435"/>
                    <a:pt x="2030" y="435"/>
                  </a:cubicBezTo>
                  <a:cubicBezTo>
                    <a:pt x="3041" y="435"/>
                    <a:pt x="3974" y="361"/>
                    <a:pt x="4040" y="355"/>
                  </a:cubicBezTo>
                  <a:cubicBezTo>
                    <a:pt x="4118" y="346"/>
                    <a:pt x="4173" y="275"/>
                    <a:pt x="4167" y="197"/>
                  </a:cubicBezTo>
                  <a:cubicBezTo>
                    <a:pt x="4162" y="121"/>
                    <a:pt x="4095" y="63"/>
                    <a:pt x="4019" y="63"/>
                  </a:cubicBezTo>
                  <a:cubicBezTo>
                    <a:pt x="4018" y="63"/>
                    <a:pt x="4017" y="63"/>
                    <a:pt x="4015" y="63"/>
                  </a:cubicBezTo>
                  <a:cubicBezTo>
                    <a:pt x="4000" y="64"/>
                    <a:pt x="3044" y="140"/>
                    <a:pt x="2021" y="140"/>
                  </a:cubicBezTo>
                  <a:cubicBezTo>
                    <a:pt x="1360" y="140"/>
                    <a:pt x="672" y="108"/>
                    <a:pt x="192" y="4"/>
                  </a:cubicBezTo>
                  <a:cubicBezTo>
                    <a:pt x="182" y="1"/>
                    <a:pt x="171" y="0"/>
                    <a:pt x="1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24"/>
            <p:cNvSpPr/>
            <p:nvPr/>
          </p:nvSpPr>
          <p:spPr>
            <a:xfrm>
              <a:off x="4579550" y="3249975"/>
              <a:ext cx="118950" cy="139150"/>
            </a:xfrm>
            <a:custGeom>
              <a:rect b="b" l="l" r="r" t="t"/>
              <a:pathLst>
                <a:path extrusionOk="0" h="5566" w="4758">
                  <a:moveTo>
                    <a:pt x="323" y="1"/>
                  </a:moveTo>
                  <a:cubicBezTo>
                    <a:pt x="121" y="1"/>
                    <a:pt x="0" y="15"/>
                    <a:pt x="0" y="15"/>
                  </a:cubicBezTo>
                  <a:cubicBezTo>
                    <a:pt x="0" y="15"/>
                    <a:pt x="487" y="1323"/>
                    <a:pt x="1042" y="3020"/>
                  </a:cubicBezTo>
                  <a:cubicBezTo>
                    <a:pt x="1597" y="4715"/>
                    <a:pt x="4578" y="5566"/>
                    <a:pt x="4578" y="5566"/>
                  </a:cubicBezTo>
                  <a:cubicBezTo>
                    <a:pt x="4757" y="410"/>
                    <a:pt x="1394" y="1"/>
                    <a:pt x="3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24"/>
            <p:cNvSpPr/>
            <p:nvPr/>
          </p:nvSpPr>
          <p:spPr>
            <a:xfrm>
              <a:off x="4639225" y="3337050"/>
              <a:ext cx="231500" cy="166225"/>
            </a:xfrm>
            <a:custGeom>
              <a:rect b="b" l="l" r="r" t="t"/>
              <a:pathLst>
                <a:path extrusionOk="0" h="6649" w="9260">
                  <a:moveTo>
                    <a:pt x="210" y="0"/>
                  </a:moveTo>
                  <a:cubicBezTo>
                    <a:pt x="98" y="0"/>
                    <a:pt x="0" y="143"/>
                    <a:pt x="103" y="251"/>
                  </a:cubicBezTo>
                  <a:cubicBezTo>
                    <a:pt x="150" y="300"/>
                    <a:pt x="4899" y="5245"/>
                    <a:pt x="9009" y="6639"/>
                  </a:cubicBezTo>
                  <a:cubicBezTo>
                    <a:pt x="9024" y="6645"/>
                    <a:pt x="9041" y="6647"/>
                    <a:pt x="9056" y="6647"/>
                  </a:cubicBezTo>
                  <a:lnTo>
                    <a:pt x="9056" y="6649"/>
                  </a:lnTo>
                  <a:cubicBezTo>
                    <a:pt x="9222" y="6647"/>
                    <a:pt x="9260" y="6417"/>
                    <a:pt x="9104" y="6364"/>
                  </a:cubicBezTo>
                  <a:cubicBezTo>
                    <a:pt x="5060" y="4990"/>
                    <a:pt x="361" y="97"/>
                    <a:pt x="314" y="48"/>
                  </a:cubicBezTo>
                  <a:cubicBezTo>
                    <a:pt x="281" y="14"/>
                    <a:pt x="245" y="0"/>
                    <a:pt x="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70" name="Google Shape;1170;p24"/>
          <p:cNvSpPr txBox="1"/>
          <p:nvPr>
            <p:ph type="title"/>
          </p:nvPr>
        </p:nvSpPr>
        <p:spPr>
          <a:xfrm>
            <a:off x="873825" y="1604913"/>
            <a:ext cx="39189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71" name="Google Shape;1171;p24"/>
          <p:cNvSpPr txBox="1"/>
          <p:nvPr>
            <p:ph idx="1" type="subTitle"/>
          </p:nvPr>
        </p:nvSpPr>
        <p:spPr>
          <a:xfrm>
            <a:off x="873825" y="2677888"/>
            <a:ext cx="3918900" cy="86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TITLE_ONLY_1_1_1">
    <p:spTree>
      <p:nvGrpSpPr>
        <p:cNvPr id="1172" name="Shape 1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3" name="Google Shape;1173;p25"/>
          <p:cNvGrpSpPr/>
          <p:nvPr/>
        </p:nvGrpSpPr>
        <p:grpSpPr>
          <a:xfrm rot="-1086942">
            <a:off x="7890775" y="3405126"/>
            <a:ext cx="2215237" cy="1900341"/>
            <a:chOff x="4770475" y="2910125"/>
            <a:chExt cx="548975" cy="470975"/>
          </a:xfrm>
        </p:grpSpPr>
        <p:sp>
          <p:nvSpPr>
            <p:cNvPr id="1174" name="Google Shape;1174;p25"/>
            <p:cNvSpPr/>
            <p:nvPr/>
          </p:nvSpPr>
          <p:spPr>
            <a:xfrm>
              <a:off x="4770475" y="2910125"/>
              <a:ext cx="544425" cy="467275"/>
            </a:xfrm>
            <a:custGeom>
              <a:rect b="b" l="l" r="r" t="t"/>
              <a:pathLst>
                <a:path extrusionOk="0" h="18691" w="21777">
                  <a:moveTo>
                    <a:pt x="6408" y="1"/>
                  </a:moveTo>
                  <a:cubicBezTo>
                    <a:pt x="6407" y="1"/>
                    <a:pt x="1" y="16224"/>
                    <a:pt x="21776" y="18691"/>
                  </a:cubicBezTo>
                  <a:cubicBezTo>
                    <a:pt x="21776" y="18691"/>
                    <a:pt x="21505" y="7964"/>
                    <a:pt x="16038" y="5163"/>
                  </a:cubicBezTo>
                  <a:cubicBezTo>
                    <a:pt x="10571" y="2364"/>
                    <a:pt x="6408" y="1"/>
                    <a:pt x="64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5" name="Google Shape;1175;p25"/>
            <p:cNvSpPr/>
            <p:nvPr/>
          </p:nvSpPr>
          <p:spPr>
            <a:xfrm>
              <a:off x="4957150" y="2968125"/>
              <a:ext cx="362300" cy="412975"/>
            </a:xfrm>
            <a:custGeom>
              <a:rect b="b" l="l" r="r" t="t"/>
              <a:pathLst>
                <a:path extrusionOk="0" h="16519" w="14492">
                  <a:moveTo>
                    <a:pt x="169" y="1"/>
                  </a:moveTo>
                  <a:cubicBezTo>
                    <a:pt x="147" y="1"/>
                    <a:pt x="123" y="6"/>
                    <a:pt x="102" y="18"/>
                  </a:cubicBezTo>
                  <a:cubicBezTo>
                    <a:pt x="29" y="54"/>
                    <a:pt x="1" y="143"/>
                    <a:pt x="37" y="215"/>
                  </a:cubicBezTo>
                  <a:cubicBezTo>
                    <a:pt x="62" y="261"/>
                    <a:pt x="2445" y="4825"/>
                    <a:pt x="6980" y="8150"/>
                  </a:cubicBezTo>
                  <a:cubicBezTo>
                    <a:pt x="11459" y="11432"/>
                    <a:pt x="14153" y="16390"/>
                    <a:pt x="14180" y="16441"/>
                  </a:cubicBezTo>
                  <a:cubicBezTo>
                    <a:pt x="14205" y="16488"/>
                    <a:pt x="14254" y="16517"/>
                    <a:pt x="14309" y="16517"/>
                  </a:cubicBezTo>
                  <a:lnTo>
                    <a:pt x="14309" y="16519"/>
                  </a:lnTo>
                  <a:cubicBezTo>
                    <a:pt x="14419" y="16519"/>
                    <a:pt x="14492" y="16399"/>
                    <a:pt x="14438" y="16302"/>
                  </a:cubicBezTo>
                  <a:cubicBezTo>
                    <a:pt x="14412" y="16251"/>
                    <a:pt x="11689" y="11238"/>
                    <a:pt x="7153" y="7915"/>
                  </a:cubicBezTo>
                  <a:cubicBezTo>
                    <a:pt x="2676" y="4633"/>
                    <a:pt x="322" y="126"/>
                    <a:pt x="299" y="80"/>
                  </a:cubicBezTo>
                  <a:cubicBezTo>
                    <a:pt x="273" y="30"/>
                    <a:pt x="222" y="1"/>
                    <a:pt x="1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6" name="Google Shape;1176;p25"/>
            <p:cNvSpPr/>
            <p:nvPr/>
          </p:nvSpPr>
          <p:spPr>
            <a:xfrm>
              <a:off x="4919050" y="2973625"/>
              <a:ext cx="128300" cy="116150"/>
            </a:xfrm>
            <a:custGeom>
              <a:rect b="b" l="l" r="r" t="t"/>
              <a:pathLst>
                <a:path extrusionOk="0" h="4646" w="5132">
                  <a:moveTo>
                    <a:pt x="4151" y="1"/>
                  </a:moveTo>
                  <a:cubicBezTo>
                    <a:pt x="4143" y="1"/>
                    <a:pt x="4135" y="2"/>
                    <a:pt x="4126" y="3"/>
                  </a:cubicBezTo>
                  <a:cubicBezTo>
                    <a:pt x="4046" y="18"/>
                    <a:pt x="3993" y="94"/>
                    <a:pt x="4008" y="174"/>
                  </a:cubicBezTo>
                  <a:lnTo>
                    <a:pt x="4769" y="4288"/>
                  </a:lnTo>
                  <a:cubicBezTo>
                    <a:pt x="4143" y="4143"/>
                    <a:pt x="2181" y="3549"/>
                    <a:pt x="316" y="1464"/>
                  </a:cubicBezTo>
                  <a:cubicBezTo>
                    <a:pt x="284" y="1428"/>
                    <a:pt x="246" y="1413"/>
                    <a:pt x="210" y="1413"/>
                  </a:cubicBezTo>
                  <a:cubicBezTo>
                    <a:pt x="99" y="1413"/>
                    <a:pt x="1" y="1551"/>
                    <a:pt x="98" y="1660"/>
                  </a:cubicBezTo>
                  <a:cubicBezTo>
                    <a:pt x="2418" y="4254"/>
                    <a:pt x="4829" y="4605"/>
                    <a:pt x="4932" y="4618"/>
                  </a:cubicBezTo>
                  <a:lnTo>
                    <a:pt x="5131" y="4645"/>
                  </a:lnTo>
                  <a:lnTo>
                    <a:pt x="4295" y="121"/>
                  </a:lnTo>
                  <a:cubicBezTo>
                    <a:pt x="4284" y="49"/>
                    <a:pt x="4220" y="1"/>
                    <a:pt x="41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25"/>
            <p:cNvSpPr/>
            <p:nvPr/>
          </p:nvSpPr>
          <p:spPr>
            <a:xfrm>
              <a:off x="4949950" y="3044850"/>
              <a:ext cx="191550" cy="127325"/>
            </a:xfrm>
            <a:custGeom>
              <a:rect b="b" l="l" r="r" t="t"/>
              <a:pathLst>
                <a:path extrusionOk="0" h="5093" w="7662">
                  <a:moveTo>
                    <a:pt x="5871" y="1"/>
                  </a:moveTo>
                  <a:cubicBezTo>
                    <a:pt x="5856" y="1"/>
                    <a:pt x="5841" y="3"/>
                    <a:pt x="5826" y="8"/>
                  </a:cubicBezTo>
                  <a:cubicBezTo>
                    <a:pt x="5748" y="35"/>
                    <a:pt x="5708" y="116"/>
                    <a:pt x="5733" y="194"/>
                  </a:cubicBezTo>
                  <a:lnTo>
                    <a:pt x="7264" y="4796"/>
                  </a:lnTo>
                  <a:cubicBezTo>
                    <a:pt x="7227" y="4797"/>
                    <a:pt x="7183" y="4798"/>
                    <a:pt x="7135" y="4798"/>
                  </a:cubicBezTo>
                  <a:cubicBezTo>
                    <a:pt x="6214" y="4798"/>
                    <a:pt x="3397" y="4596"/>
                    <a:pt x="251" y="2391"/>
                  </a:cubicBezTo>
                  <a:cubicBezTo>
                    <a:pt x="225" y="2373"/>
                    <a:pt x="196" y="2365"/>
                    <a:pt x="167" y="2365"/>
                  </a:cubicBezTo>
                  <a:cubicBezTo>
                    <a:pt x="121" y="2365"/>
                    <a:pt x="76" y="2386"/>
                    <a:pt x="48" y="2427"/>
                  </a:cubicBezTo>
                  <a:cubicBezTo>
                    <a:pt x="0" y="2493"/>
                    <a:pt x="17" y="2585"/>
                    <a:pt x="84" y="2630"/>
                  </a:cubicBezTo>
                  <a:cubicBezTo>
                    <a:pt x="3272" y="4865"/>
                    <a:pt x="6073" y="5093"/>
                    <a:pt x="7084" y="5093"/>
                  </a:cubicBezTo>
                  <a:cubicBezTo>
                    <a:pt x="7316" y="5093"/>
                    <a:pt x="7453" y="5081"/>
                    <a:pt x="7479" y="5080"/>
                  </a:cubicBezTo>
                  <a:lnTo>
                    <a:pt x="7662" y="5061"/>
                  </a:lnTo>
                  <a:lnTo>
                    <a:pt x="6010" y="101"/>
                  </a:lnTo>
                  <a:cubicBezTo>
                    <a:pt x="5990" y="40"/>
                    <a:pt x="5932" y="1"/>
                    <a:pt x="58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25"/>
            <p:cNvSpPr/>
            <p:nvPr/>
          </p:nvSpPr>
          <p:spPr>
            <a:xfrm>
              <a:off x="5003300" y="3091825"/>
              <a:ext cx="209550" cy="147950"/>
            </a:xfrm>
            <a:custGeom>
              <a:rect b="b" l="l" r="r" t="t"/>
              <a:pathLst>
                <a:path extrusionOk="0" h="5918" w="8382">
                  <a:moveTo>
                    <a:pt x="7311" y="1"/>
                  </a:moveTo>
                  <a:cubicBezTo>
                    <a:pt x="7303" y="1"/>
                    <a:pt x="7295" y="1"/>
                    <a:pt x="7287" y="3"/>
                  </a:cubicBezTo>
                  <a:cubicBezTo>
                    <a:pt x="7205" y="16"/>
                    <a:pt x="7150" y="94"/>
                    <a:pt x="7167" y="175"/>
                  </a:cubicBezTo>
                  <a:lnTo>
                    <a:pt x="8045" y="5561"/>
                  </a:lnTo>
                  <a:cubicBezTo>
                    <a:pt x="7845" y="5586"/>
                    <a:pt x="7444" y="5626"/>
                    <a:pt x="6897" y="5626"/>
                  </a:cubicBezTo>
                  <a:cubicBezTo>
                    <a:pt x="5395" y="5626"/>
                    <a:pt x="2800" y="5322"/>
                    <a:pt x="295" y="3565"/>
                  </a:cubicBezTo>
                  <a:cubicBezTo>
                    <a:pt x="266" y="3546"/>
                    <a:pt x="238" y="3538"/>
                    <a:pt x="212" y="3538"/>
                  </a:cubicBezTo>
                  <a:cubicBezTo>
                    <a:pt x="89" y="3538"/>
                    <a:pt x="1" y="3713"/>
                    <a:pt x="127" y="3805"/>
                  </a:cubicBezTo>
                  <a:cubicBezTo>
                    <a:pt x="2693" y="5604"/>
                    <a:pt x="5353" y="5918"/>
                    <a:pt x="6900" y="5918"/>
                  </a:cubicBezTo>
                  <a:cubicBezTo>
                    <a:pt x="7719" y="5918"/>
                    <a:pt x="8226" y="5830"/>
                    <a:pt x="8241" y="5827"/>
                  </a:cubicBezTo>
                  <a:lnTo>
                    <a:pt x="8382" y="5802"/>
                  </a:lnTo>
                  <a:lnTo>
                    <a:pt x="7456" y="128"/>
                  </a:lnTo>
                  <a:cubicBezTo>
                    <a:pt x="7446" y="54"/>
                    <a:pt x="7383" y="1"/>
                    <a:pt x="73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9" name="Google Shape;1179;p25"/>
            <p:cNvSpPr/>
            <p:nvPr/>
          </p:nvSpPr>
          <p:spPr>
            <a:xfrm>
              <a:off x="5095875" y="3193025"/>
              <a:ext cx="164400" cy="111350"/>
            </a:xfrm>
            <a:custGeom>
              <a:rect b="b" l="l" r="r" t="t"/>
              <a:pathLst>
                <a:path extrusionOk="0" h="4454" w="6576">
                  <a:moveTo>
                    <a:pt x="6063" y="1"/>
                  </a:moveTo>
                  <a:cubicBezTo>
                    <a:pt x="6051" y="1"/>
                    <a:pt x="6038" y="2"/>
                    <a:pt x="6026" y="6"/>
                  </a:cubicBezTo>
                  <a:cubicBezTo>
                    <a:pt x="5946" y="27"/>
                    <a:pt x="5899" y="110"/>
                    <a:pt x="5923" y="190"/>
                  </a:cubicBezTo>
                  <a:cubicBezTo>
                    <a:pt x="5925" y="203"/>
                    <a:pt x="6271" y="1551"/>
                    <a:pt x="6165" y="3570"/>
                  </a:cubicBezTo>
                  <a:cubicBezTo>
                    <a:pt x="5928" y="3703"/>
                    <a:pt x="5015" y="4154"/>
                    <a:pt x="3542" y="4154"/>
                  </a:cubicBezTo>
                  <a:cubicBezTo>
                    <a:pt x="2637" y="4154"/>
                    <a:pt x="1520" y="3984"/>
                    <a:pt x="219" y="3466"/>
                  </a:cubicBezTo>
                  <a:cubicBezTo>
                    <a:pt x="201" y="3459"/>
                    <a:pt x="183" y="3455"/>
                    <a:pt x="165" y="3455"/>
                  </a:cubicBezTo>
                  <a:cubicBezTo>
                    <a:pt x="107" y="3455"/>
                    <a:pt x="52" y="3490"/>
                    <a:pt x="29" y="3548"/>
                  </a:cubicBezTo>
                  <a:cubicBezTo>
                    <a:pt x="0" y="3622"/>
                    <a:pt x="37" y="3707"/>
                    <a:pt x="111" y="3738"/>
                  </a:cubicBezTo>
                  <a:cubicBezTo>
                    <a:pt x="1465" y="4275"/>
                    <a:pt x="2621" y="4454"/>
                    <a:pt x="3559" y="4454"/>
                  </a:cubicBezTo>
                  <a:cubicBezTo>
                    <a:pt x="5332" y="4454"/>
                    <a:pt x="6326" y="3819"/>
                    <a:pt x="6387" y="3779"/>
                  </a:cubicBezTo>
                  <a:lnTo>
                    <a:pt x="6450" y="3738"/>
                  </a:lnTo>
                  <a:lnTo>
                    <a:pt x="6453" y="3665"/>
                  </a:lnTo>
                  <a:cubicBezTo>
                    <a:pt x="6575" y="1556"/>
                    <a:pt x="6222" y="173"/>
                    <a:pt x="6206" y="116"/>
                  </a:cubicBezTo>
                  <a:cubicBezTo>
                    <a:pt x="6190" y="47"/>
                    <a:pt x="6130" y="1"/>
                    <a:pt x="60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80" name="Google Shape;1180;p25"/>
          <p:cNvSpPr/>
          <p:nvPr/>
        </p:nvSpPr>
        <p:spPr>
          <a:xfrm rot="-2002575">
            <a:off x="8247415" y="2814814"/>
            <a:ext cx="638026" cy="638026"/>
          </a:xfrm>
          <a:prstGeom prst="mathPlus">
            <a:avLst>
              <a:gd fmla="val 23520" name="adj1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81" name="Google Shape;1181;p25"/>
          <p:cNvGrpSpPr/>
          <p:nvPr/>
        </p:nvGrpSpPr>
        <p:grpSpPr>
          <a:xfrm>
            <a:off x="288079" y="3473694"/>
            <a:ext cx="564544" cy="479708"/>
            <a:chOff x="4021700" y="2078100"/>
            <a:chExt cx="294125" cy="249900"/>
          </a:xfrm>
        </p:grpSpPr>
        <p:sp>
          <p:nvSpPr>
            <p:cNvPr id="1182" name="Google Shape;1182;p25"/>
            <p:cNvSpPr/>
            <p:nvPr/>
          </p:nvSpPr>
          <p:spPr>
            <a:xfrm>
              <a:off x="4021700" y="2078100"/>
              <a:ext cx="294125" cy="249900"/>
            </a:xfrm>
            <a:custGeom>
              <a:rect b="b" l="l" r="r" t="t"/>
              <a:pathLst>
                <a:path extrusionOk="0" h="9996" w="11765">
                  <a:moveTo>
                    <a:pt x="8265" y="0"/>
                  </a:moveTo>
                  <a:cubicBezTo>
                    <a:pt x="7100" y="0"/>
                    <a:pt x="5986" y="668"/>
                    <a:pt x="5471" y="1798"/>
                  </a:cubicBezTo>
                  <a:lnTo>
                    <a:pt x="5021" y="2780"/>
                  </a:lnTo>
                  <a:lnTo>
                    <a:pt x="4156" y="2560"/>
                  </a:lnTo>
                  <a:cubicBezTo>
                    <a:pt x="3901" y="2494"/>
                    <a:pt x="3645" y="2463"/>
                    <a:pt x="3393" y="2463"/>
                  </a:cubicBezTo>
                  <a:cubicBezTo>
                    <a:pt x="2024" y="2463"/>
                    <a:pt x="777" y="3385"/>
                    <a:pt x="423" y="4771"/>
                  </a:cubicBezTo>
                  <a:cubicBezTo>
                    <a:pt x="1" y="6413"/>
                    <a:pt x="993" y="8085"/>
                    <a:pt x="2634" y="8505"/>
                  </a:cubicBezTo>
                  <a:lnTo>
                    <a:pt x="8456" y="9995"/>
                  </a:lnTo>
                  <a:lnTo>
                    <a:pt x="11048" y="4365"/>
                  </a:lnTo>
                  <a:cubicBezTo>
                    <a:pt x="11765" y="2824"/>
                    <a:pt x="11092" y="994"/>
                    <a:pt x="9547" y="283"/>
                  </a:cubicBezTo>
                  <a:cubicBezTo>
                    <a:pt x="9131" y="91"/>
                    <a:pt x="8695" y="0"/>
                    <a:pt x="82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3" name="Google Shape;1183;p25"/>
            <p:cNvSpPr/>
            <p:nvPr/>
          </p:nvSpPr>
          <p:spPr>
            <a:xfrm>
              <a:off x="4203075" y="2102450"/>
              <a:ext cx="72225" cy="36725"/>
            </a:xfrm>
            <a:custGeom>
              <a:rect b="b" l="l" r="r" t="t"/>
              <a:pathLst>
                <a:path extrusionOk="0" h="1469" w="2889">
                  <a:moveTo>
                    <a:pt x="621" y="0"/>
                  </a:moveTo>
                  <a:cubicBezTo>
                    <a:pt x="353" y="0"/>
                    <a:pt x="162" y="69"/>
                    <a:pt x="109" y="206"/>
                  </a:cubicBezTo>
                  <a:cubicBezTo>
                    <a:pt x="1" y="487"/>
                    <a:pt x="514" y="953"/>
                    <a:pt x="1249" y="1246"/>
                  </a:cubicBezTo>
                  <a:cubicBezTo>
                    <a:pt x="1626" y="1394"/>
                    <a:pt x="1989" y="1469"/>
                    <a:pt x="2268" y="1469"/>
                  </a:cubicBezTo>
                  <a:cubicBezTo>
                    <a:pt x="2536" y="1469"/>
                    <a:pt x="2728" y="1400"/>
                    <a:pt x="2781" y="1263"/>
                  </a:cubicBezTo>
                  <a:cubicBezTo>
                    <a:pt x="2889" y="981"/>
                    <a:pt x="2380" y="516"/>
                    <a:pt x="1640" y="223"/>
                  </a:cubicBezTo>
                  <a:cubicBezTo>
                    <a:pt x="1264" y="75"/>
                    <a:pt x="901" y="0"/>
                    <a:pt x="6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84" name="Google Shape;1184;p25"/>
          <p:cNvGrpSpPr/>
          <p:nvPr/>
        </p:nvGrpSpPr>
        <p:grpSpPr>
          <a:xfrm rot="6222710">
            <a:off x="-1223669" y="3786549"/>
            <a:ext cx="2215225" cy="1900331"/>
            <a:chOff x="4770475" y="2910125"/>
            <a:chExt cx="548975" cy="470975"/>
          </a:xfrm>
        </p:grpSpPr>
        <p:sp>
          <p:nvSpPr>
            <p:cNvPr id="1185" name="Google Shape;1185;p25"/>
            <p:cNvSpPr/>
            <p:nvPr/>
          </p:nvSpPr>
          <p:spPr>
            <a:xfrm>
              <a:off x="4770475" y="2910125"/>
              <a:ext cx="544425" cy="467275"/>
            </a:xfrm>
            <a:custGeom>
              <a:rect b="b" l="l" r="r" t="t"/>
              <a:pathLst>
                <a:path extrusionOk="0" h="18691" w="21777">
                  <a:moveTo>
                    <a:pt x="6408" y="1"/>
                  </a:moveTo>
                  <a:cubicBezTo>
                    <a:pt x="6407" y="1"/>
                    <a:pt x="1" y="16224"/>
                    <a:pt x="21776" y="18691"/>
                  </a:cubicBezTo>
                  <a:cubicBezTo>
                    <a:pt x="21776" y="18691"/>
                    <a:pt x="21505" y="7964"/>
                    <a:pt x="16038" y="5163"/>
                  </a:cubicBezTo>
                  <a:cubicBezTo>
                    <a:pt x="10571" y="2364"/>
                    <a:pt x="6408" y="1"/>
                    <a:pt x="64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6" name="Google Shape;1186;p25"/>
            <p:cNvSpPr/>
            <p:nvPr/>
          </p:nvSpPr>
          <p:spPr>
            <a:xfrm>
              <a:off x="4957150" y="2968125"/>
              <a:ext cx="362300" cy="412975"/>
            </a:xfrm>
            <a:custGeom>
              <a:rect b="b" l="l" r="r" t="t"/>
              <a:pathLst>
                <a:path extrusionOk="0" h="16519" w="14492">
                  <a:moveTo>
                    <a:pt x="169" y="1"/>
                  </a:moveTo>
                  <a:cubicBezTo>
                    <a:pt x="147" y="1"/>
                    <a:pt x="123" y="6"/>
                    <a:pt x="102" y="18"/>
                  </a:cubicBezTo>
                  <a:cubicBezTo>
                    <a:pt x="29" y="54"/>
                    <a:pt x="1" y="143"/>
                    <a:pt x="37" y="215"/>
                  </a:cubicBezTo>
                  <a:cubicBezTo>
                    <a:pt x="62" y="261"/>
                    <a:pt x="2445" y="4825"/>
                    <a:pt x="6980" y="8150"/>
                  </a:cubicBezTo>
                  <a:cubicBezTo>
                    <a:pt x="11459" y="11432"/>
                    <a:pt x="14153" y="16390"/>
                    <a:pt x="14180" y="16441"/>
                  </a:cubicBezTo>
                  <a:cubicBezTo>
                    <a:pt x="14205" y="16488"/>
                    <a:pt x="14254" y="16517"/>
                    <a:pt x="14309" y="16517"/>
                  </a:cubicBezTo>
                  <a:lnTo>
                    <a:pt x="14309" y="16519"/>
                  </a:lnTo>
                  <a:cubicBezTo>
                    <a:pt x="14419" y="16519"/>
                    <a:pt x="14492" y="16399"/>
                    <a:pt x="14438" y="16302"/>
                  </a:cubicBezTo>
                  <a:cubicBezTo>
                    <a:pt x="14412" y="16251"/>
                    <a:pt x="11689" y="11238"/>
                    <a:pt x="7153" y="7915"/>
                  </a:cubicBezTo>
                  <a:cubicBezTo>
                    <a:pt x="2676" y="4633"/>
                    <a:pt x="322" y="126"/>
                    <a:pt x="299" y="80"/>
                  </a:cubicBezTo>
                  <a:cubicBezTo>
                    <a:pt x="273" y="30"/>
                    <a:pt x="222" y="1"/>
                    <a:pt x="1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7" name="Google Shape;1187;p25"/>
            <p:cNvSpPr/>
            <p:nvPr/>
          </p:nvSpPr>
          <p:spPr>
            <a:xfrm>
              <a:off x="4919050" y="2973625"/>
              <a:ext cx="128300" cy="116150"/>
            </a:xfrm>
            <a:custGeom>
              <a:rect b="b" l="l" r="r" t="t"/>
              <a:pathLst>
                <a:path extrusionOk="0" h="4646" w="5132">
                  <a:moveTo>
                    <a:pt x="4151" y="1"/>
                  </a:moveTo>
                  <a:cubicBezTo>
                    <a:pt x="4143" y="1"/>
                    <a:pt x="4135" y="2"/>
                    <a:pt x="4126" y="3"/>
                  </a:cubicBezTo>
                  <a:cubicBezTo>
                    <a:pt x="4046" y="18"/>
                    <a:pt x="3993" y="94"/>
                    <a:pt x="4008" y="174"/>
                  </a:cubicBezTo>
                  <a:lnTo>
                    <a:pt x="4769" y="4288"/>
                  </a:lnTo>
                  <a:cubicBezTo>
                    <a:pt x="4143" y="4143"/>
                    <a:pt x="2181" y="3549"/>
                    <a:pt x="316" y="1464"/>
                  </a:cubicBezTo>
                  <a:cubicBezTo>
                    <a:pt x="284" y="1428"/>
                    <a:pt x="246" y="1413"/>
                    <a:pt x="210" y="1413"/>
                  </a:cubicBezTo>
                  <a:cubicBezTo>
                    <a:pt x="99" y="1413"/>
                    <a:pt x="1" y="1551"/>
                    <a:pt x="98" y="1660"/>
                  </a:cubicBezTo>
                  <a:cubicBezTo>
                    <a:pt x="2418" y="4254"/>
                    <a:pt x="4829" y="4605"/>
                    <a:pt x="4932" y="4618"/>
                  </a:cubicBezTo>
                  <a:lnTo>
                    <a:pt x="5131" y="4645"/>
                  </a:lnTo>
                  <a:lnTo>
                    <a:pt x="4295" y="121"/>
                  </a:lnTo>
                  <a:cubicBezTo>
                    <a:pt x="4284" y="49"/>
                    <a:pt x="4220" y="1"/>
                    <a:pt x="41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8" name="Google Shape;1188;p25"/>
            <p:cNvSpPr/>
            <p:nvPr/>
          </p:nvSpPr>
          <p:spPr>
            <a:xfrm>
              <a:off x="4949950" y="3044850"/>
              <a:ext cx="191550" cy="127325"/>
            </a:xfrm>
            <a:custGeom>
              <a:rect b="b" l="l" r="r" t="t"/>
              <a:pathLst>
                <a:path extrusionOk="0" h="5093" w="7662">
                  <a:moveTo>
                    <a:pt x="5871" y="1"/>
                  </a:moveTo>
                  <a:cubicBezTo>
                    <a:pt x="5856" y="1"/>
                    <a:pt x="5841" y="3"/>
                    <a:pt x="5826" y="8"/>
                  </a:cubicBezTo>
                  <a:cubicBezTo>
                    <a:pt x="5748" y="35"/>
                    <a:pt x="5708" y="116"/>
                    <a:pt x="5733" y="194"/>
                  </a:cubicBezTo>
                  <a:lnTo>
                    <a:pt x="7264" y="4796"/>
                  </a:lnTo>
                  <a:cubicBezTo>
                    <a:pt x="7227" y="4797"/>
                    <a:pt x="7183" y="4798"/>
                    <a:pt x="7135" y="4798"/>
                  </a:cubicBezTo>
                  <a:cubicBezTo>
                    <a:pt x="6214" y="4798"/>
                    <a:pt x="3397" y="4596"/>
                    <a:pt x="251" y="2391"/>
                  </a:cubicBezTo>
                  <a:cubicBezTo>
                    <a:pt x="225" y="2373"/>
                    <a:pt x="196" y="2365"/>
                    <a:pt x="167" y="2365"/>
                  </a:cubicBezTo>
                  <a:cubicBezTo>
                    <a:pt x="121" y="2365"/>
                    <a:pt x="76" y="2386"/>
                    <a:pt x="48" y="2427"/>
                  </a:cubicBezTo>
                  <a:cubicBezTo>
                    <a:pt x="0" y="2493"/>
                    <a:pt x="17" y="2585"/>
                    <a:pt x="84" y="2630"/>
                  </a:cubicBezTo>
                  <a:cubicBezTo>
                    <a:pt x="3272" y="4865"/>
                    <a:pt x="6073" y="5093"/>
                    <a:pt x="7084" y="5093"/>
                  </a:cubicBezTo>
                  <a:cubicBezTo>
                    <a:pt x="7316" y="5093"/>
                    <a:pt x="7453" y="5081"/>
                    <a:pt x="7479" y="5080"/>
                  </a:cubicBezTo>
                  <a:lnTo>
                    <a:pt x="7662" y="5061"/>
                  </a:lnTo>
                  <a:lnTo>
                    <a:pt x="6010" y="101"/>
                  </a:lnTo>
                  <a:cubicBezTo>
                    <a:pt x="5990" y="40"/>
                    <a:pt x="5932" y="1"/>
                    <a:pt x="58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p25"/>
            <p:cNvSpPr/>
            <p:nvPr/>
          </p:nvSpPr>
          <p:spPr>
            <a:xfrm>
              <a:off x="5003300" y="3091825"/>
              <a:ext cx="209550" cy="147950"/>
            </a:xfrm>
            <a:custGeom>
              <a:rect b="b" l="l" r="r" t="t"/>
              <a:pathLst>
                <a:path extrusionOk="0" h="5918" w="8382">
                  <a:moveTo>
                    <a:pt x="7311" y="1"/>
                  </a:moveTo>
                  <a:cubicBezTo>
                    <a:pt x="7303" y="1"/>
                    <a:pt x="7295" y="1"/>
                    <a:pt x="7287" y="3"/>
                  </a:cubicBezTo>
                  <a:cubicBezTo>
                    <a:pt x="7205" y="16"/>
                    <a:pt x="7150" y="94"/>
                    <a:pt x="7167" y="175"/>
                  </a:cubicBezTo>
                  <a:lnTo>
                    <a:pt x="8045" y="5561"/>
                  </a:lnTo>
                  <a:cubicBezTo>
                    <a:pt x="7845" y="5586"/>
                    <a:pt x="7444" y="5626"/>
                    <a:pt x="6897" y="5626"/>
                  </a:cubicBezTo>
                  <a:cubicBezTo>
                    <a:pt x="5395" y="5626"/>
                    <a:pt x="2800" y="5322"/>
                    <a:pt x="295" y="3565"/>
                  </a:cubicBezTo>
                  <a:cubicBezTo>
                    <a:pt x="266" y="3546"/>
                    <a:pt x="238" y="3538"/>
                    <a:pt x="212" y="3538"/>
                  </a:cubicBezTo>
                  <a:cubicBezTo>
                    <a:pt x="89" y="3538"/>
                    <a:pt x="1" y="3713"/>
                    <a:pt x="127" y="3805"/>
                  </a:cubicBezTo>
                  <a:cubicBezTo>
                    <a:pt x="2693" y="5604"/>
                    <a:pt x="5353" y="5918"/>
                    <a:pt x="6900" y="5918"/>
                  </a:cubicBezTo>
                  <a:cubicBezTo>
                    <a:pt x="7719" y="5918"/>
                    <a:pt x="8226" y="5830"/>
                    <a:pt x="8241" y="5827"/>
                  </a:cubicBezTo>
                  <a:lnTo>
                    <a:pt x="8382" y="5802"/>
                  </a:lnTo>
                  <a:lnTo>
                    <a:pt x="7456" y="128"/>
                  </a:lnTo>
                  <a:cubicBezTo>
                    <a:pt x="7446" y="54"/>
                    <a:pt x="7383" y="1"/>
                    <a:pt x="73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25"/>
            <p:cNvSpPr/>
            <p:nvPr/>
          </p:nvSpPr>
          <p:spPr>
            <a:xfrm>
              <a:off x="5095875" y="3193025"/>
              <a:ext cx="164400" cy="111350"/>
            </a:xfrm>
            <a:custGeom>
              <a:rect b="b" l="l" r="r" t="t"/>
              <a:pathLst>
                <a:path extrusionOk="0" h="4454" w="6576">
                  <a:moveTo>
                    <a:pt x="6063" y="1"/>
                  </a:moveTo>
                  <a:cubicBezTo>
                    <a:pt x="6051" y="1"/>
                    <a:pt x="6038" y="2"/>
                    <a:pt x="6026" y="6"/>
                  </a:cubicBezTo>
                  <a:cubicBezTo>
                    <a:pt x="5946" y="27"/>
                    <a:pt x="5899" y="110"/>
                    <a:pt x="5923" y="190"/>
                  </a:cubicBezTo>
                  <a:cubicBezTo>
                    <a:pt x="5925" y="203"/>
                    <a:pt x="6271" y="1551"/>
                    <a:pt x="6165" y="3570"/>
                  </a:cubicBezTo>
                  <a:cubicBezTo>
                    <a:pt x="5928" y="3703"/>
                    <a:pt x="5015" y="4154"/>
                    <a:pt x="3542" y="4154"/>
                  </a:cubicBezTo>
                  <a:cubicBezTo>
                    <a:pt x="2637" y="4154"/>
                    <a:pt x="1520" y="3984"/>
                    <a:pt x="219" y="3466"/>
                  </a:cubicBezTo>
                  <a:cubicBezTo>
                    <a:pt x="201" y="3459"/>
                    <a:pt x="183" y="3455"/>
                    <a:pt x="165" y="3455"/>
                  </a:cubicBezTo>
                  <a:cubicBezTo>
                    <a:pt x="107" y="3455"/>
                    <a:pt x="52" y="3490"/>
                    <a:pt x="29" y="3548"/>
                  </a:cubicBezTo>
                  <a:cubicBezTo>
                    <a:pt x="0" y="3622"/>
                    <a:pt x="37" y="3707"/>
                    <a:pt x="111" y="3738"/>
                  </a:cubicBezTo>
                  <a:cubicBezTo>
                    <a:pt x="1465" y="4275"/>
                    <a:pt x="2621" y="4454"/>
                    <a:pt x="3559" y="4454"/>
                  </a:cubicBezTo>
                  <a:cubicBezTo>
                    <a:pt x="5332" y="4454"/>
                    <a:pt x="6326" y="3819"/>
                    <a:pt x="6387" y="3779"/>
                  </a:cubicBezTo>
                  <a:lnTo>
                    <a:pt x="6450" y="3738"/>
                  </a:lnTo>
                  <a:lnTo>
                    <a:pt x="6453" y="3665"/>
                  </a:lnTo>
                  <a:cubicBezTo>
                    <a:pt x="6575" y="1556"/>
                    <a:pt x="6222" y="173"/>
                    <a:pt x="6206" y="116"/>
                  </a:cubicBezTo>
                  <a:cubicBezTo>
                    <a:pt x="6190" y="47"/>
                    <a:pt x="6130" y="1"/>
                    <a:pt x="60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91" name="Google Shape;1191;p25"/>
          <p:cNvGrpSpPr/>
          <p:nvPr/>
        </p:nvGrpSpPr>
        <p:grpSpPr>
          <a:xfrm flipH="1" rot="5819900">
            <a:off x="-789358" y="-1183506"/>
            <a:ext cx="1438501" cy="2688962"/>
            <a:chOff x="4530725" y="2880400"/>
            <a:chExt cx="418300" cy="781875"/>
          </a:xfrm>
        </p:grpSpPr>
        <p:sp>
          <p:nvSpPr>
            <p:cNvPr id="1192" name="Google Shape;1192;p25"/>
            <p:cNvSpPr/>
            <p:nvPr/>
          </p:nvSpPr>
          <p:spPr>
            <a:xfrm>
              <a:off x="4686775" y="3017725"/>
              <a:ext cx="168500" cy="167750"/>
            </a:xfrm>
            <a:custGeom>
              <a:rect b="b" l="l" r="r" t="t"/>
              <a:pathLst>
                <a:path extrusionOk="0" h="6710" w="6740">
                  <a:moveTo>
                    <a:pt x="2949" y="0"/>
                  </a:moveTo>
                  <a:cubicBezTo>
                    <a:pt x="2949" y="0"/>
                    <a:pt x="2157" y="1070"/>
                    <a:pt x="1078" y="2391"/>
                  </a:cubicBezTo>
                  <a:cubicBezTo>
                    <a:pt x="0" y="3709"/>
                    <a:pt x="1315" y="6710"/>
                    <a:pt x="1315" y="6710"/>
                  </a:cubicBezTo>
                  <a:cubicBezTo>
                    <a:pt x="6740" y="3860"/>
                    <a:pt x="2949" y="1"/>
                    <a:pt x="294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3" name="Google Shape;1193;p25"/>
            <p:cNvSpPr/>
            <p:nvPr/>
          </p:nvSpPr>
          <p:spPr>
            <a:xfrm>
              <a:off x="4706775" y="3105275"/>
              <a:ext cx="42650" cy="119025"/>
            </a:xfrm>
            <a:custGeom>
              <a:rect b="b" l="l" r="r" t="t"/>
              <a:pathLst>
                <a:path extrusionOk="0" h="4761" w="1706">
                  <a:moveTo>
                    <a:pt x="1513" y="0"/>
                  </a:moveTo>
                  <a:cubicBezTo>
                    <a:pt x="1468" y="0"/>
                    <a:pt x="1422" y="22"/>
                    <a:pt x="1391" y="73"/>
                  </a:cubicBezTo>
                  <a:cubicBezTo>
                    <a:pt x="652" y="1382"/>
                    <a:pt x="42" y="4454"/>
                    <a:pt x="17" y="4585"/>
                  </a:cubicBezTo>
                  <a:cubicBezTo>
                    <a:pt x="0" y="4663"/>
                    <a:pt x="53" y="4741"/>
                    <a:pt x="131" y="4756"/>
                  </a:cubicBezTo>
                  <a:cubicBezTo>
                    <a:pt x="141" y="4758"/>
                    <a:pt x="150" y="4760"/>
                    <a:pt x="160" y="4760"/>
                  </a:cubicBezTo>
                  <a:cubicBezTo>
                    <a:pt x="230" y="4758"/>
                    <a:pt x="291" y="4709"/>
                    <a:pt x="304" y="4641"/>
                  </a:cubicBezTo>
                  <a:cubicBezTo>
                    <a:pt x="310" y="4608"/>
                    <a:pt x="931" y="1484"/>
                    <a:pt x="1646" y="215"/>
                  </a:cubicBezTo>
                  <a:cubicBezTo>
                    <a:pt x="1706" y="101"/>
                    <a:pt x="1610" y="0"/>
                    <a:pt x="15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25"/>
            <p:cNvSpPr/>
            <p:nvPr/>
          </p:nvSpPr>
          <p:spPr>
            <a:xfrm>
              <a:off x="4709225" y="3017725"/>
              <a:ext cx="63025" cy="66725"/>
            </a:xfrm>
            <a:custGeom>
              <a:rect b="b" l="l" r="r" t="t"/>
              <a:pathLst>
                <a:path extrusionOk="0" h="2669" w="2521">
                  <a:moveTo>
                    <a:pt x="2053" y="0"/>
                  </a:moveTo>
                  <a:cubicBezTo>
                    <a:pt x="2053" y="0"/>
                    <a:pt x="1261" y="1070"/>
                    <a:pt x="181" y="2391"/>
                  </a:cubicBezTo>
                  <a:cubicBezTo>
                    <a:pt x="111" y="2476"/>
                    <a:pt x="50" y="2569"/>
                    <a:pt x="1" y="2668"/>
                  </a:cubicBezTo>
                  <a:cubicBezTo>
                    <a:pt x="1249" y="2030"/>
                    <a:pt x="2044" y="1315"/>
                    <a:pt x="2521" y="591"/>
                  </a:cubicBezTo>
                  <a:cubicBezTo>
                    <a:pt x="2380" y="382"/>
                    <a:pt x="2224" y="185"/>
                    <a:pt x="20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25"/>
            <p:cNvSpPr/>
            <p:nvPr/>
          </p:nvSpPr>
          <p:spPr>
            <a:xfrm>
              <a:off x="4651050" y="2880400"/>
              <a:ext cx="199200" cy="205125"/>
            </a:xfrm>
            <a:custGeom>
              <a:rect b="b" l="l" r="r" t="t"/>
              <a:pathLst>
                <a:path extrusionOk="0" h="8205" w="7968">
                  <a:moveTo>
                    <a:pt x="3145" y="0"/>
                  </a:moveTo>
                  <a:cubicBezTo>
                    <a:pt x="3145" y="0"/>
                    <a:pt x="2307" y="1357"/>
                    <a:pt x="1154" y="3040"/>
                  </a:cubicBezTo>
                  <a:cubicBezTo>
                    <a:pt x="0" y="4724"/>
                    <a:pt x="1826" y="8205"/>
                    <a:pt x="1826" y="8205"/>
                  </a:cubicBezTo>
                  <a:cubicBezTo>
                    <a:pt x="7967" y="4287"/>
                    <a:pt x="3145" y="0"/>
                    <a:pt x="31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25"/>
            <p:cNvSpPr/>
            <p:nvPr/>
          </p:nvSpPr>
          <p:spPr>
            <a:xfrm>
              <a:off x="4530725" y="3039800"/>
              <a:ext cx="152875" cy="198275"/>
            </a:xfrm>
            <a:custGeom>
              <a:rect b="b" l="l" r="r" t="t"/>
              <a:pathLst>
                <a:path extrusionOk="0" h="7931" w="6115">
                  <a:moveTo>
                    <a:pt x="2180" y="1"/>
                  </a:moveTo>
                  <a:lnTo>
                    <a:pt x="2180" y="1"/>
                  </a:lnTo>
                  <a:cubicBezTo>
                    <a:pt x="0" y="7100"/>
                    <a:pt x="6115" y="7930"/>
                    <a:pt x="6115" y="7930"/>
                  </a:cubicBezTo>
                  <a:cubicBezTo>
                    <a:pt x="6115" y="7930"/>
                    <a:pt x="5921" y="6247"/>
                    <a:pt x="5763" y="4090"/>
                  </a:cubicBezTo>
                  <a:cubicBezTo>
                    <a:pt x="5608" y="1932"/>
                    <a:pt x="2180" y="1"/>
                    <a:pt x="21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25"/>
            <p:cNvSpPr/>
            <p:nvPr/>
          </p:nvSpPr>
          <p:spPr>
            <a:xfrm>
              <a:off x="4620125" y="3145175"/>
              <a:ext cx="328900" cy="517100"/>
            </a:xfrm>
            <a:custGeom>
              <a:rect b="b" l="l" r="r" t="t"/>
              <a:pathLst>
                <a:path extrusionOk="0" h="20684" w="13156">
                  <a:moveTo>
                    <a:pt x="167" y="0"/>
                  </a:moveTo>
                  <a:cubicBezTo>
                    <a:pt x="141" y="0"/>
                    <a:pt x="114" y="8"/>
                    <a:pt x="90" y="23"/>
                  </a:cubicBezTo>
                  <a:cubicBezTo>
                    <a:pt x="21" y="65"/>
                    <a:pt x="0" y="156"/>
                    <a:pt x="44" y="225"/>
                  </a:cubicBezTo>
                  <a:cubicBezTo>
                    <a:pt x="88" y="295"/>
                    <a:pt x="4544" y="7314"/>
                    <a:pt x="7721" y="11439"/>
                  </a:cubicBezTo>
                  <a:cubicBezTo>
                    <a:pt x="10881" y="15540"/>
                    <a:pt x="12826" y="20539"/>
                    <a:pt x="12845" y="20589"/>
                  </a:cubicBezTo>
                  <a:cubicBezTo>
                    <a:pt x="12866" y="20646"/>
                    <a:pt x="12921" y="20684"/>
                    <a:pt x="12982" y="20684"/>
                  </a:cubicBezTo>
                  <a:cubicBezTo>
                    <a:pt x="13085" y="20684"/>
                    <a:pt x="13155" y="20579"/>
                    <a:pt x="13119" y="20484"/>
                  </a:cubicBezTo>
                  <a:cubicBezTo>
                    <a:pt x="13100" y="20433"/>
                    <a:pt x="11139" y="15396"/>
                    <a:pt x="7952" y="11259"/>
                  </a:cubicBezTo>
                  <a:cubicBezTo>
                    <a:pt x="4783" y="7147"/>
                    <a:pt x="335" y="139"/>
                    <a:pt x="291" y="69"/>
                  </a:cubicBezTo>
                  <a:cubicBezTo>
                    <a:pt x="263" y="25"/>
                    <a:pt x="216" y="0"/>
                    <a:pt x="1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25"/>
            <p:cNvSpPr/>
            <p:nvPr/>
          </p:nvSpPr>
          <p:spPr>
            <a:xfrm>
              <a:off x="4681300" y="3000900"/>
              <a:ext cx="65300" cy="330175"/>
            </a:xfrm>
            <a:custGeom>
              <a:rect b="b" l="l" r="r" t="t"/>
              <a:pathLst>
                <a:path extrusionOk="0" h="13207" w="2612">
                  <a:moveTo>
                    <a:pt x="731" y="0"/>
                  </a:moveTo>
                  <a:cubicBezTo>
                    <a:pt x="654" y="0"/>
                    <a:pt x="589" y="59"/>
                    <a:pt x="584" y="136"/>
                  </a:cubicBezTo>
                  <a:cubicBezTo>
                    <a:pt x="578" y="215"/>
                    <a:pt x="1" y="8175"/>
                    <a:pt x="2302" y="13121"/>
                  </a:cubicBezTo>
                  <a:cubicBezTo>
                    <a:pt x="2325" y="13173"/>
                    <a:pt x="2378" y="13207"/>
                    <a:pt x="2435" y="13207"/>
                  </a:cubicBezTo>
                  <a:cubicBezTo>
                    <a:pt x="2541" y="13207"/>
                    <a:pt x="2611" y="13095"/>
                    <a:pt x="2566" y="12998"/>
                  </a:cubicBezTo>
                  <a:cubicBezTo>
                    <a:pt x="299" y="8122"/>
                    <a:pt x="871" y="238"/>
                    <a:pt x="877" y="158"/>
                  </a:cubicBezTo>
                  <a:cubicBezTo>
                    <a:pt x="882" y="77"/>
                    <a:pt x="822" y="6"/>
                    <a:pt x="742" y="1"/>
                  </a:cubicBezTo>
                  <a:cubicBezTo>
                    <a:pt x="738" y="0"/>
                    <a:pt x="735" y="0"/>
                    <a:pt x="7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9" name="Google Shape;1199;p25"/>
            <p:cNvSpPr/>
            <p:nvPr/>
          </p:nvSpPr>
          <p:spPr>
            <a:xfrm>
              <a:off x="4774075" y="3180575"/>
              <a:ext cx="161550" cy="180475"/>
            </a:xfrm>
            <a:custGeom>
              <a:rect b="b" l="l" r="r" t="t"/>
              <a:pathLst>
                <a:path extrusionOk="0" h="7219" w="6462">
                  <a:moveTo>
                    <a:pt x="1836" y="0"/>
                  </a:moveTo>
                  <a:cubicBezTo>
                    <a:pt x="1836" y="0"/>
                    <a:pt x="1363" y="1292"/>
                    <a:pt x="683" y="2913"/>
                  </a:cubicBezTo>
                  <a:cubicBezTo>
                    <a:pt x="1" y="4532"/>
                    <a:pt x="2045" y="7219"/>
                    <a:pt x="2045" y="7219"/>
                  </a:cubicBezTo>
                  <a:cubicBezTo>
                    <a:pt x="6461" y="2902"/>
                    <a:pt x="1836" y="0"/>
                    <a:pt x="183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0" name="Google Shape;1200;p25"/>
            <p:cNvSpPr/>
            <p:nvPr/>
          </p:nvSpPr>
          <p:spPr>
            <a:xfrm>
              <a:off x="4811000" y="3287900"/>
              <a:ext cx="72750" cy="240175"/>
            </a:xfrm>
            <a:custGeom>
              <a:rect b="b" l="l" r="r" t="t"/>
              <a:pathLst>
                <a:path extrusionOk="0" h="9607" w="2910">
                  <a:moveTo>
                    <a:pt x="156" y="0"/>
                  </a:moveTo>
                  <a:cubicBezTo>
                    <a:pt x="78" y="0"/>
                    <a:pt x="1" y="56"/>
                    <a:pt x="8" y="157"/>
                  </a:cubicBezTo>
                  <a:cubicBezTo>
                    <a:pt x="13" y="212"/>
                    <a:pt x="621" y="5618"/>
                    <a:pt x="2598" y="9525"/>
                  </a:cubicBezTo>
                  <a:cubicBezTo>
                    <a:pt x="2622" y="9575"/>
                    <a:pt x="2674" y="9607"/>
                    <a:pt x="2729" y="9607"/>
                  </a:cubicBezTo>
                  <a:lnTo>
                    <a:pt x="2729" y="9605"/>
                  </a:lnTo>
                  <a:cubicBezTo>
                    <a:pt x="2837" y="9605"/>
                    <a:pt x="2909" y="9491"/>
                    <a:pt x="2860" y="9394"/>
                  </a:cubicBezTo>
                  <a:cubicBezTo>
                    <a:pt x="908" y="5533"/>
                    <a:pt x="306" y="180"/>
                    <a:pt x="300" y="127"/>
                  </a:cubicBezTo>
                  <a:cubicBezTo>
                    <a:pt x="287" y="40"/>
                    <a:pt x="221" y="0"/>
                    <a:pt x="1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1" name="Google Shape;1201;p25"/>
            <p:cNvSpPr/>
            <p:nvPr/>
          </p:nvSpPr>
          <p:spPr>
            <a:xfrm>
              <a:off x="4704825" y="3303125"/>
              <a:ext cx="101050" cy="135325"/>
            </a:xfrm>
            <a:custGeom>
              <a:rect b="b" l="l" r="r" t="t"/>
              <a:pathLst>
                <a:path extrusionOk="0" h="5413" w="4042">
                  <a:moveTo>
                    <a:pt x="0" y="1"/>
                  </a:moveTo>
                  <a:cubicBezTo>
                    <a:pt x="0" y="1"/>
                    <a:pt x="135" y="1152"/>
                    <a:pt x="245" y="2634"/>
                  </a:cubicBezTo>
                  <a:cubicBezTo>
                    <a:pt x="354" y="4114"/>
                    <a:pt x="2624" y="5412"/>
                    <a:pt x="2624" y="5412"/>
                  </a:cubicBezTo>
                  <a:cubicBezTo>
                    <a:pt x="4042" y="521"/>
                    <a:pt x="1" y="1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2" name="Google Shape;1202;p25"/>
            <p:cNvSpPr/>
            <p:nvPr/>
          </p:nvSpPr>
          <p:spPr>
            <a:xfrm>
              <a:off x="4725100" y="3368650"/>
              <a:ext cx="64625" cy="92975"/>
            </a:xfrm>
            <a:custGeom>
              <a:rect b="b" l="l" r="r" t="t"/>
              <a:pathLst>
                <a:path extrusionOk="0" h="3719" w="2585">
                  <a:moveTo>
                    <a:pt x="185" y="1"/>
                  </a:moveTo>
                  <a:cubicBezTo>
                    <a:pt x="93" y="1"/>
                    <a:pt x="0" y="86"/>
                    <a:pt x="44" y="201"/>
                  </a:cubicBezTo>
                  <a:cubicBezTo>
                    <a:pt x="544" y="1417"/>
                    <a:pt x="2207" y="3570"/>
                    <a:pt x="2277" y="3661"/>
                  </a:cubicBezTo>
                  <a:cubicBezTo>
                    <a:pt x="2306" y="3698"/>
                    <a:pt x="2349" y="3718"/>
                    <a:pt x="2393" y="3718"/>
                  </a:cubicBezTo>
                  <a:cubicBezTo>
                    <a:pt x="2515" y="3718"/>
                    <a:pt x="2585" y="3578"/>
                    <a:pt x="2509" y="3483"/>
                  </a:cubicBezTo>
                  <a:cubicBezTo>
                    <a:pt x="2492" y="3460"/>
                    <a:pt x="801" y="1271"/>
                    <a:pt x="314" y="89"/>
                  </a:cubicBezTo>
                  <a:cubicBezTo>
                    <a:pt x="287" y="27"/>
                    <a:pt x="236" y="1"/>
                    <a:pt x="1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" name="Google Shape;1203;p25"/>
            <p:cNvSpPr/>
            <p:nvPr/>
          </p:nvSpPr>
          <p:spPr>
            <a:xfrm>
              <a:off x="4653475" y="3445525"/>
              <a:ext cx="141300" cy="67575"/>
            </a:xfrm>
            <a:custGeom>
              <a:rect b="b" l="l" r="r" t="t"/>
              <a:pathLst>
                <a:path extrusionOk="0" h="2703" w="5652">
                  <a:moveTo>
                    <a:pt x="2415" y="0"/>
                  </a:moveTo>
                  <a:cubicBezTo>
                    <a:pt x="667" y="0"/>
                    <a:pt x="0" y="1702"/>
                    <a:pt x="0" y="1702"/>
                  </a:cubicBezTo>
                  <a:cubicBezTo>
                    <a:pt x="0" y="1702"/>
                    <a:pt x="1104" y="2069"/>
                    <a:pt x="2506" y="2597"/>
                  </a:cubicBezTo>
                  <a:cubicBezTo>
                    <a:pt x="2702" y="2671"/>
                    <a:pt x="2903" y="2702"/>
                    <a:pt x="3106" y="2702"/>
                  </a:cubicBezTo>
                  <a:cubicBezTo>
                    <a:pt x="4359" y="2702"/>
                    <a:pt x="5651" y="1489"/>
                    <a:pt x="5651" y="1489"/>
                  </a:cubicBezTo>
                  <a:cubicBezTo>
                    <a:pt x="4303" y="378"/>
                    <a:pt x="3239" y="0"/>
                    <a:pt x="24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25"/>
            <p:cNvSpPr/>
            <p:nvPr/>
          </p:nvSpPr>
          <p:spPr>
            <a:xfrm>
              <a:off x="4723825" y="3476675"/>
              <a:ext cx="104350" cy="10875"/>
            </a:xfrm>
            <a:custGeom>
              <a:rect b="b" l="l" r="r" t="t"/>
              <a:pathLst>
                <a:path extrusionOk="0" h="435" w="4174">
                  <a:moveTo>
                    <a:pt x="161" y="0"/>
                  </a:moveTo>
                  <a:cubicBezTo>
                    <a:pt x="93" y="0"/>
                    <a:pt x="32" y="48"/>
                    <a:pt x="17" y="116"/>
                  </a:cubicBezTo>
                  <a:cubicBezTo>
                    <a:pt x="0" y="196"/>
                    <a:pt x="50" y="273"/>
                    <a:pt x="130" y="291"/>
                  </a:cubicBezTo>
                  <a:cubicBezTo>
                    <a:pt x="637" y="401"/>
                    <a:pt x="1349" y="435"/>
                    <a:pt x="2030" y="435"/>
                  </a:cubicBezTo>
                  <a:cubicBezTo>
                    <a:pt x="3041" y="435"/>
                    <a:pt x="3974" y="361"/>
                    <a:pt x="4040" y="355"/>
                  </a:cubicBezTo>
                  <a:cubicBezTo>
                    <a:pt x="4118" y="346"/>
                    <a:pt x="4173" y="275"/>
                    <a:pt x="4167" y="197"/>
                  </a:cubicBezTo>
                  <a:cubicBezTo>
                    <a:pt x="4162" y="121"/>
                    <a:pt x="4095" y="63"/>
                    <a:pt x="4019" y="63"/>
                  </a:cubicBezTo>
                  <a:cubicBezTo>
                    <a:pt x="4018" y="63"/>
                    <a:pt x="4017" y="63"/>
                    <a:pt x="4015" y="63"/>
                  </a:cubicBezTo>
                  <a:cubicBezTo>
                    <a:pt x="4000" y="64"/>
                    <a:pt x="3044" y="140"/>
                    <a:pt x="2021" y="140"/>
                  </a:cubicBezTo>
                  <a:cubicBezTo>
                    <a:pt x="1360" y="140"/>
                    <a:pt x="672" y="108"/>
                    <a:pt x="192" y="4"/>
                  </a:cubicBezTo>
                  <a:cubicBezTo>
                    <a:pt x="182" y="1"/>
                    <a:pt x="171" y="0"/>
                    <a:pt x="1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25"/>
            <p:cNvSpPr/>
            <p:nvPr/>
          </p:nvSpPr>
          <p:spPr>
            <a:xfrm>
              <a:off x="4579550" y="3249975"/>
              <a:ext cx="118950" cy="139150"/>
            </a:xfrm>
            <a:custGeom>
              <a:rect b="b" l="l" r="r" t="t"/>
              <a:pathLst>
                <a:path extrusionOk="0" h="5566" w="4758">
                  <a:moveTo>
                    <a:pt x="323" y="1"/>
                  </a:moveTo>
                  <a:cubicBezTo>
                    <a:pt x="121" y="1"/>
                    <a:pt x="0" y="15"/>
                    <a:pt x="0" y="15"/>
                  </a:cubicBezTo>
                  <a:cubicBezTo>
                    <a:pt x="0" y="15"/>
                    <a:pt x="487" y="1323"/>
                    <a:pt x="1042" y="3020"/>
                  </a:cubicBezTo>
                  <a:cubicBezTo>
                    <a:pt x="1597" y="4715"/>
                    <a:pt x="4578" y="5566"/>
                    <a:pt x="4578" y="5566"/>
                  </a:cubicBezTo>
                  <a:cubicBezTo>
                    <a:pt x="4757" y="410"/>
                    <a:pt x="1394" y="1"/>
                    <a:pt x="3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25"/>
            <p:cNvSpPr/>
            <p:nvPr/>
          </p:nvSpPr>
          <p:spPr>
            <a:xfrm>
              <a:off x="4639225" y="3337050"/>
              <a:ext cx="231500" cy="166225"/>
            </a:xfrm>
            <a:custGeom>
              <a:rect b="b" l="l" r="r" t="t"/>
              <a:pathLst>
                <a:path extrusionOk="0" h="6649" w="9260">
                  <a:moveTo>
                    <a:pt x="210" y="0"/>
                  </a:moveTo>
                  <a:cubicBezTo>
                    <a:pt x="98" y="0"/>
                    <a:pt x="0" y="143"/>
                    <a:pt x="103" y="251"/>
                  </a:cubicBezTo>
                  <a:cubicBezTo>
                    <a:pt x="150" y="300"/>
                    <a:pt x="4899" y="5245"/>
                    <a:pt x="9009" y="6639"/>
                  </a:cubicBezTo>
                  <a:cubicBezTo>
                    <a:pt x="9024" y="6645"/>
                    <a:pt x="9041" y="6647"/>
                    <a:pt x="9056" y="6647"/>
                  </a:cubicBezTo>
                  <a:lnTo>
                    <a:pt x="9056" y="6649"/>
                  </a:lnTo>
                  <a:cubicBezTo>
                    <a:pt x="9222" y="6647"/>
                    <a:pt x="9260" y="6417"/>
                    <a:pt x="9104" y="6364"/>
                  </a:cubicBezTo>
                  <a:cubicBezTo>
                    <a:pt x="5060" y="4990"/>
                    <a:pt x="361" y="97"/>
                    <a:pt x="314" y="48"/>
                  </a:cubicBezTo>
                  <a:cubicBezTo>
                    <a:pt x="281" y="14"/>
                    <a:pt x="245" y="0"/>
                    <a:pt x="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07" name="Google Shape;1207;p25"/>
          <p:cNvGrpSpPr/>
          <p:nvPr/>
        </p:nvGrpSpPr>
        <p:grpSpPr>
          <a:xfrm flipH="1" rot="-5400000">
            <a:off x="7919398" y="3605727"/>
            <a:ext cx="1438492" cy="2688946"/>
            <a:chOff x="4530725" y="2880400"/>
            <a:chExt cx="418300" cy="781875"/>
          </a:xfrm>
        </p:grpSpPr>
        <p:sp>
          <p:nvSpPr>
            <p:cNvPr id="1208" name="Google Shape;1208;p25"/>
            <p:cNvSpPr/>
            <p:nvPr/>
          </p:nvSpPr>
          <p:spPr>
            <a:xfrm>
              <a:off x="4686775" y="3017725"/>
              <a:ext cx="168500" cy="167750"/>
            </a:xfrm>
            <a:custGeom>
              <a:rect b="b" l="l" r="r" t="t"/>
              <a:pathLst>
                <a:path extrusionOk="0" h="6710" w="6740">
                  <a:moveTo>
                    <a:pt x="2949" y="0"/>
                  </a:moveTo>
                  <a:cubicBezTo>
                    <a:pt x="2949" y="0"/>
                    <a:pt x="2157" y="1070"/>
                    <a:pt x="1078" y="2391"/>
                  </a:cubicBezTo>
                  <a:cubicBezTo>
                    <a:pt x="0" y="3709"/>
                    <a:pt x="1315" y="6710"/>
                    <a:pt x="1315" y="6710"/>
                  </a:cubicBezTo>
                  <a:cubicBezTo>
                    <a:pt x="6740" y="3860"/>
                    <a:pt x="2949" y="1"/>
                    <a:pt x="294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9" name="Google Shape;1209;p25"/>
            <p:cNvSpPr/>
            <p:nvPr/>
          </p:nvSpPr>
          <p:spPr>
            <a:xfrm>
              <a:off x="4706775" y="3105275"/>
              <a:ext cx="42650" cy="119025"/>
            </a:xfrm>
            <a:custGeom>
              <a:rect b="b" l="l" r="r" t="t"/>
              <a:pathLst>
                <a:path extrusionOk="0" h="4761" w="1706">
                  <a:moveTo>
                    <a:pt x="1513" y="0"/>
                  </a:moveTo>
                  <a:cubicBezTo>
                    <a:pt x="1468" y="0"/>
                    <a:pt x="1422" y="22"/>
                    <a:pt x="1391" y="73"/>
                  </a:cubicBezTo>
                  <a:cubicBezTo>
                    <a:pt x="652" y="1382"/>
                    <a:pt x="42" y="4454"/>
                    <a:pt x="17" y="4585"/>
                  </a:cubicBezTo>
                  <a:cubicBezTo>
                    <a:pt x="0" y="4663"/>
                    <a:pt x="53" y="4741"/>
                    <a:pt x="131" y="4756"/>
                  </a:cubicBezTo>
                  <a:cubicBezTo>
                    <a:pt x="141" y="4758"/>
                    <a:pt x="150" y="4760"/>
                    <a:pt x="160" y="4760"/>
                  </a:cubicBezTo>
                  <a:cubicBezTo>
                    <a:pt x="230" y="4758"/>
                    <a:pt x="291" y="4709"/>
                    <a:pt x="304" y="4641"/>
                  </a:cubicBezTo>
                  <a:cubicBezTo>
                    <a:pt x="310" y="4608"/>
                    <a:pt x="931" y="1484"/>
                    <a:pt x="1646" y="215"/>
                  </a:cubicBezTo>
                  <a:cubicBezTo>
                    <a:pt x="1706" y="101"/>
                    <a:pt x="1610" y="0"/>
                    <a:pt x="15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25"/>
            <p:cNvSpPr/>
            <p:nvPr/>
          </p:nvSpPr>
          <p:spPr>
            <a:xfrm>
              <a:off x="4709225" y="3017725"/>
              <a:ext cx="63025" cy="66725"/>
            </a:xfrm>
            <a:custGeom>
              <a:rect b="b" l="l" r="r" t="t"/>
              <a:pathLst>
                <a:path extrusionOk="0" h="2669" w="2521">
                  <a:moveTo>
                    <a:pt x="2053" y="0"/>
                  </a:moveTo>
                  <a:cubicBezTo>
                    <a:pt x="2053" y="0"/>
                    <a:pt x="1261" y="1070"/>
                    <a:pt x="181" y="2391"/>
                  </a:cubicBezTo>
                  <a:cubicBezTo>
                    <a:pt x="111" y="2476"/>
                    <a:pt x="50" y="2569"/>
                    <a:pt x="1" y="2668"/>
                  </a:cubicBezTo>
                  <a:cubicBezTo>
                    <a:pt x="1249" y="2030"/>
                    <a:pt x="2044" y="1315"/>
                    <a:pt x="2521" y="591"/>
                  </a:cubicBezTo>
                  <a:cubicBezTo>
                    <a:pt x="2380" y="382"/>
                    <a:pt x="2224" y="185"/>
                    <a:pt x="20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25"/>
            <p:cNvSpPr/>
            <p:nvPr/>
          </p:nvSpPr>
          <p:spPr>
            <a:xfrm>
              <a:off x="4651050" y="2880400"/>
              <a:ext cx="199200" cy="205125"/>
            </a:xfrm>
            <a:custGeom>
              <a:rect b="b" l="l" r="r" t="t"/>
              <a:pathLst>
                <a:path extrusionOk="0" h="8205" w="7968">
                  <a:moveTo>
                    <a:pt x="3145" y="0"/>
                  </a:moveTo>
                  <a:cubicBezTo>
                    <a:pt x="3145" y="0"/>
                    <a:pt x="2307" y="1357"/>
                    <a:pt x="1154" y="3040"/>
                  </a:cubicBezTo>
                  <a:cubicBezTo>
                    <a:pt x="0" y="4724"/>
                    <a:pt x="1826" y="8205"/>
                    <a:pt x="1826" y="8205"/>
                  </a:cubicBezTo>
                  <a:cubicBezTo>
                    <a:pt x="7967" y="4287"/>
                    <a:pt x="3145" y="0"/>
                    <a:pt x="31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25"/>
            <p:cNvSpPr/>
            <p:nvPr/>
          </p:nvSpPr>
          <p:spPr>
            <a:xfrm>
              <a:off x="4530725" y="3039800"/>
              <a:ext cx="152875" cy="198275"/>
            </a:xfrm>
            <a:custGeom>
              <a:rect b="b" l="l" r="r" t="t"/>
              <a:pathLst>
                <a:path extrusionOk="0" h="7931" w="6115">
                  <a:moveTo>
                    <a:pt x="2180" y="1"/>
                  </a:moveTo>
                  <a:lnTo>
                    <a:pt x="2180" y="1"/>
                  </a:lnTo>
                  <a:cubicBezTo>
                    <a:pt x="0" y="7100"/>
                    <a:pt x="6115" y="7930"/>
                    <a:pt x="6115" y="7930"/>
                  </a:cubicBezTo>
                  <a:cubicBezTo>
                    <a:pt x="6115" y="7930"/>
                    <a:pt x="5921" y="6247"/>
                    <a:pt x="5763" y="4090"/>
                  </a:cubicBezTo>
                  <a:cubicBezTo>
                    <a:pt x="5608" y="1932"/>
                    <a:pt x="2180" y="1"/>
                    <a:pt x="21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3" name="Google Shape;1213;p25"/>
            <p:cNvSpPr/>
            <p:nvPr/>
          </p:nvSpPr>
          <p:spPr>
            <a:xfrm>
              <a:off x="4620125" y="3145175"/>
              <a:ext cx="328900" cy="517100"/>
            </a:xfrm>
            <a:custGeom>
              <a:rect b="b" l="l" r="r" t="t"/>
              <a:pathLst>
                <a:path extrusionOk="0" h="20684" w="13156">
                  <a:moveTo>
                    <a:pt x="167" y="0"/>
                  </a:moveTo>
                  <a:cubicBezTo>
                    <a:pt x="141" y="0"/>
                    <a:pt x="114" y="8"/>
                    <a:pt x="90" y="23"/>
                  </a:cubicBezTo>
                  <a:cubicBezTo>
                    <a:pt x="21" y="65"/>
                    <a:pt x="0" y="156"/>
                    <a:pt x="44" y="225"/>
                  </a:cubicBezTo>
                  <a:cubicBezTo>
                    <a:pt x="88" y="295"/>
                    <a:pt x="4544" y="7314"/>
                    <a:pt x="7721" y="11439"/>
                  </a:cubicBezTo>
                  <a:cubicBezTo>
                    <a:pt x="10881" y="15540"/>
                    <a:pt x="12826" y="20539"/>
                    <a:pt x="12845" y="20589"/>
                  </a:cubicBezTo>
                  <a:cubicBezTo>
                    <a:pt x="12866" y="20646"/>
                    <a:pt x="12921" y="20684"/>
                    <a:pt x="12982" y="20684"/>
                  </a:cubicBezTo>
                  <a:cubicBezTo>
                    <a:pt x="13085" y="20684"/>
                    <a:pt x="13155" y="20579"/>
                    <a:pt x="13119" y="20484"/>
                  </a:cubicBezTo>
                  <a:cubicBezTo>
                    <a:pt x="13100" y="20433"/>
                    <a:pt x="11139" y="15396"/>
                    <a:pt x="7952" y="11259"/>
                  </a:cubicBezTo>
                  <a:cubicBezTo>
                    <a:pt x="4783" y="7147"/>
                    <a:pt x="335" y="139"/>
                    <a:pt x="291" y="69"/>
                  </a:cubicBezTo>
                  <a:cubicBezTo>
                    <a:pt x="263" y="25"/>
                    <a:pt x="216" y="0"/>
                    <a:pt x="1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4" name="Google Shape;1214;p25"/>
            <p:cNvSpPr/>
            <p:nvPr/>
          </p:nvSpPr>
          <p:spPr>
            <a:xfrm>
              <a:off x="4681300" y="3000900"/>
              <a:ext cx="65300" cy="330175"/>
            </a:xfrm>
            <a:custGeom>
              <a:rect b="b" l="l" r="r" t="t"/>
              <a:pathLst>
                <a:path extrusionOk="0" h="13207" w="2612">
                  <a:moveTo>
                    <a:pt x="731" y="0"/>
                  </a:moveTo>
                  <a:cubicBezTo>
                    <a:pt x="654" y="0"/>
                    <a:pt x="589" y="59"/>
                    <a:pt x="584" y="136"/>
                  </a:cubicBezTo>
                  <a:cubicBezTo>
                    <a:pt x="578" y="215"/>
                    <a:pt x="1" y="8175"/>
                    <a:pt x="2302" y="13121"/>
                  </a:cubicBezTo>
                  <a:cubicBezTo>
                    <a:pt x="2325" y="13173"/>
                    <a:pt x="2378" y="13207"/>
                    <a:pt x="2435" y="13207"/>
                  </a:cubicBezTo>
                  <a:cubicBezTo>
                    <a:pt x="2541" y="13207"/>
                    <a:pt x="2611" y="13095"/>
                    <a:pt x="2566" y="12998"/>
                  </a:cubicBezTo>
                  <a:cubicBezTo>
                    <a:pt x="299" y="8122"/>
                    <a:pt x="871" y="238"/>
                    <a:pt x="877" y="158"/>
                  </a:cubicBezTo>
                  <a:cubicBezTo>
                    <a:pt x="882" y="77"/>
                    <a:pt x="822" y="6"/>
                    <a:pt x="742" y="1"/>
                  </a:cubicBezTo>
                  <a:cubicBezTo>
                    <a:pt x="738" y="0"/>
                    <a:pt x="735" y="0"/>
                    <a:pt x="7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" name="Google Shape;1215;p25"/>
            <p:cNvSpPr/>
            <p:nvPr/>
          </p:nvSpPr>
          <p:spPr>
            <a:xfrm>
              <a:off x="4774075" y="3180575"/>
              <a:ext cx="161550" cy="180475"/>
            </a:xfrm>
            <a:custGeom>
              <a:rect b="b" l="l" r="r" t="t"/>
              <a:pathLst>
                <a:path extrusionOk="0" h="7219" w="6462">
                  <a:moveTo>
                    <a:pt x="1836" y="0"/>
                  </a:moveTo>
                  <a:cubicBezTo>
                    <a:pt x="1836" y="0"/>
                    <a:pt x="1363" y="1292"/>
                    <a:pt x="683" y="2913"/>
                  </a:cubicBezTo>
                  <a:cubicBezTo>
                    <a:pt x="1" y="4532"/>
                    <a:pt x="2045" y="7219"/>
                    <a:pt x="2045" y="7219"/>
                  </a:cubicBezTo>
                  <a:cubicBezTo>
                    <a:pt x="6461" y="2902"/>
                    <a:pt x="1836" y="0"/>
                    <a:pt x="183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25"/>
            <p:cNvSpPr/>
            <p:nvPr/>
          </p:nvSpPr>
          <p:spPr>
            <a:xfrm>
              <a:off x="4811000" y="3287900"/>
              <a:ext cx="72750" cy="240175"/>
            </a:xfrm>
            <a:custGeom>
              <a:rect b="b" l="l" r="r" t="t"/>
              <a:pathLst>
                <a:path extrusionOk="0" h="9607" w="2910">
                  <a:moveTo>
                    <a:pt x="156" y="0"/>
                  </a:moveTo>
                  <a:cubicBezTo>
                    <a:pt x="78" y="0"/>
                    <a:pt x="1" y="56"/>
                    <a:pt x="8" y="157"/>
                  </a:cubicBezTo>
                  <a:cubicBezTo>
                    <a:pt x="13" y="212"/>
                    <a:pt x="621" y="5618"/>
                    <a:pt x="2598" y="9525"/>
                  </a:cubicBezTo>
                  <a:cubicBezTo>
                    <a:pt x="2622" y="9575"/>
                    <a:pt x="2674" y="9607"/>
                    <a:pt x="2729" y="9607"/>
                  </a:cubicBezTo>
                  <a:lnTo>
                    <a:pt x="2729" y="9605"/>
                  </a:lnTo>
                  <a:cubicBezTo>
                    <a:pt x="2837" y="9605"/>
                    <a:pt x="2909" y="9491"/>
                    <a:pt x="2860" y="9394"/>
                  </a:cubicBezTo>
                  <a:cubicBezTo>
                    <a:pt x="908" y="5533"/>
                    <a:pt x="306" y="180"/>
                    <a:pt x="300" y="127"/>
                  </a:cubicBezTo>
                  <a:cubicBezTo>
                    <a:pt x="287" y="40"/>
                    <a:pt x="221" y="0"/>
                    <a:pt x="1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25"/>
            <p:cNvSpPr/>
            <p:nvPr/>
          </p:nvSpPr>
          <p:spPr>
            <a:xfrm>
              <a:off x="4704825" y="3303125"/>
              <a:ext cx="101050" cy="135325"/>
            </a:xfrm>
            <a:custGeom>
              <a:rect b="b" l="l" r="r" t="t"/>
              <a:pathLst>
                <a:path extrusionOk="0" h="5413" w="4042">
                  <a:moveTo>
                    <a:pt x="0" y="1"/>
                  </a:moveTo>
                  <a:cubicBezTo>
                    <a:pt x="0" y="1"/>
                    <a:pt x="135" y="1152"/>
                    <a:pt x="245" y="2634"/>
                  </a:cubicBezTo>
                  <a:cubicBezTo>
                    <a:pt x="354" y="4114"/>
                    <a:pt x="2624" y="5412"/>
                    <a:pt x="2624" y="5412"/>
                  </a:cubicBezTo>
                  <a:cubicBezTo>
                    <a:pt x="4042" y="521"/>
                    <a:pt x="1" y="1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8" name="Google Shape;1218;p25"/>
            <p:cNvSpPr/>
            <p:nvPr/>
          </p:nvSpPr>
          <p:spPr>
            <a:xfrm>
              <a:off x="4725100" y="3368650"/>
              <a:ext cx="64625" cy="92975"/>
            </a:xfrm>
            <a:custGeom>
              <a:rect b="b" l="l" r="r" t="t"/>
              <a:pathLst>
                <a:path extrusionOk="0" h="3719" w="2585">
                  <a:moveTo>
                    <a:pt x="185" y="1"/>
                  </a:moveTo>
                  <a:cubicBezTo>
                    <a:pt x="93" y="1"/>
                    <a:pt x="0" y="86"/>
                    <a:pt x="44" y="201"/>
                  </a:cubicBezTo>
                  <a:cubicBezTo>
                    <a:pt x="544" y="1417"/>
                    <a:pt x="2207" y="3570"/>
                    <a:pt x="2277" y="3661"/>
                  </a:cubicBezTo>
                  <a:cubicBezTo>
                    <a:pt x="2306" y="3698"/>
                    <a:pt x="2349" y="3718"/>
                    <a:pt x="2393" y="3718"/>
                  </a:cubicBezTo>
                  <a:cubicBezTo>
                    <a:pt x="2515" y="3718"/>
                    <a:pt x="2585" y="3578"/>
                    <a:pt x="2509" y="3483"/>
                  </a:cubicBezTo>
                  <a:cubicBezTo>
                    <a:pt x="2492" y="3460"/>
                    <a:pt x="801" y="1271"/>
                    <a:pt x="314" y="89"/>
                  </a:cubicBezTo>
                  <a:cubicBezTo>
                    <a:pt x="287" y="27"/>
                    <a:pt x="236" y="1"/>
                    <a:pt x="1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9" name="Google Shape;1219;p25"/>
            <p:cNvSpPr/>
            <p:nvPr/>
          </p:nvSpPr>
          <p:spPr>
            <a:xfrm>
              <a:off x="4653475" y="3445525"/>
              <a:ext cx="141300" cy="67575"/>
            </a:xfrm>
            <a:custGeom>
              <a:rect b="b" l="l" r="r" t="t"/>
              <a:pathLst>
                <a:path extrusionOk="0" h="2703" w="5652">
                  <a:moveTo>
                    <a:pt x="2415" y="0"/>
                  </a:moveTo>
                  <a:cubicBezTo>
                    <a:pt x="667" y="0"/>
                    <a:pt x="0" y="1702"/>
                    <a:pt x="0" y="1702"/>
                  </a:cubicBezTo>
                  <a:cubicBezTo>
                    <a:pt x="0" y="1702"/>
                    <a:pt x="1104" y="2069"/>
                    <a:pt x="2506" y="2597"/>
                  </a:cubicBezTo>
                  <a:cubicBezTo>
                    <a:pt x="2702" y="2671"/>
                    <a:pt x="2903" y="2702"/>
                    <a:pt x="3106" y="2702"/>
                  </a:cubicBezTo>
                  <a:cubicBezTo>
                    <a:pt x="4359" y="2702"/>
                    <a:pt x="5651" y="1489"/>
                    <a:pt x="5651" y="1489"/>
                  </a:cubicBezTo>
                  <a:cubicBezTo>
                    <a:pt x="4303" y="378"/>
                    <a:pt x="3239" y="0"/>
                    <a:pt x="24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Google Shape;1220;p25"/>
            <p:cNvSpPr/>
            <p:nvPr/>
          </p:nvSpPr>
          <p:spPr>
            <a:xfrm>
              <a:off x="4723825" y="3476675"/>
              <a:ext cx="104350" cy="10875"/>
            </a:xfrm>
            <a:custGeom>
              <a:rect b="b" l="l" r="r" t="t"/>
              <a:pathLst>
                <a:path extrusionOk="0" h="435" w="4174">
                  <a:moveTo>
                    <a:pt x="161" y="0"/>
                  </a:moveTo>
                  <a:cubicBezTo>
                    <a:pt x="93" y="0"/>
                    <a:pt x="32" y="48"/>
                    <a:pt x="17" y="116"/>
                  </a:cubicBezTo>
                  <a:cubicBezTo>
                    <a:pt x="0" y="196"/>
                    <a:pt x="50" y="273"/>
                    <a:pt x="130" y="291"/>
                  </a:cubicBezTo>
                  <a:cubicBezTo>
                    <a:pt x="637" y="401"/>
                    <a:pt x="1349" y="435"/>
                    <a:pt x="2030" y="435"/>
                  </a:cubicBezTo>
                  <a:cubicBezTo>
                    <a:pt x="3041" y="435"/>
                    <a:pt x="3974" y="361"/>
                    <a:pt x="4040" y="355"/>
                  </a:cubicBezTo>
                  <a:cubicBezTo>
                    <a:pt x="4118" y="346"/>
                    <a:pt x="4173" y="275"/>
                    <a:pt x="4167" y="197"/>
                  </a:cubicBezTo>
                  <a:cubicBezTo>
                    <a:pt x="4162" y="121"/>
                    <a:pt x="4095" y="63"/>
                    <a:pt x="4019" y="63"/>
                  </a:cubicBezTo>
                  <a:cubicBezTo>
                    <a:pt x="4018" y="63"/>
                    <a:pt x="4017" y="63"/>
                    <a:pt x="4015" y="63"/>
                  </a:cubicBezTo>
                  <a:cubicBezTo>
                    <a:pt x="4000" y="64"/>
                    <a:pt x="3044" y="140"/>
                    <a:pt x="2021" y="140"/>
                  </a:cubicBezTo>
                  <a:cubicBezTo>
                    <a:pt x="1360" y="140"/>
                    <a:pt x="672" y="108"/>
                    <a:pt x="192" y="4"/>
                  </a:cubicBezTo>
                  <a:cubicBezTo>
                    <a:pt x="182" y="1"/>
                    <a:pt x="171" y="0"/>
                    <a:pt x="1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" name="Google Shape;1221;p25"/>
            <p:cNvSpPr/>
            <p:nvPr/>
          </p:nvSpPr>
          <p:spPr>
            <a:xfrm>
              <a:off x="4579550" y="3249975"/>
              <a:ext cx="118950" cy="139150"/>
            </a:xfrm>
            <a:custGeom>
              <a:rect b="b" l="l" r="r" t="t"/>
              <a:pathLst>
                <a:path extrusionOk="0" h="5566" w="4758">
                  <a:moveTo>
                    <a:pt x="323" y="1"/>
                  </a:moveTo>
                  <a:cubicBezTo>
                    <a:pt x="121" y="1"/>
                    <a:pt x="0" y="15"/>
                    <a:pt x="0" y="15"/>
                  </a:cubicBezTo>
                  <a:cubicBezTo>
                    <a:pt x="0" y="15"/>
                    <a:pt x="487" y="1323"/>
                    <a:pt x="1042" y="3020"/>
                  </a:cubicBezTo>
                  <a:cubicBezTo>
                    <a:pt x="1597" y="4715"/>
                    <a:pt x="4578" y="5566"/>
                    <a:pt x="4578" y="5566"/>
                  </a:cubicBezTo>
                  <a:cubicBezTo>
                    <a:pt x="4757" y="410"/>
                    <a:pt x="1394" y="1"/>
                    <a:pt x="3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2" name="Google Shape;1222;p25"/>
            <p:cNvSpPr/>
            <p:nvPr/>
          </p:nvSpPr>
          <p:spPr>
            <a:xfrm>
              <a:off x="4639225" y="3337050"/>
              <a:ext cx="231500" cy="166225"/>
            </a:xfrm>
            <a:custGeom>
              <a:rect b="b" l="l" r="r" t="t"/>
              <a:pathLst>
                <a:path extrusionOk="0" h="6649" w="9260">
                  <a:moveTo>
                    <a:pt x="210" y="0"/>
                  </a:moveTo>
                  <a:cubicBezTo>
                    <a:pt x="98" y="0"/>
                    <a:pt x="0" y="143"/>
                    <a:pt x="103" y="251"/>
                  </a:cubicBezTo>
                  <a:cubicBezTo>
                    <a:pt x="150" y="300"/>
                    <a:pt x="4899" y="5245"/>
                    <a:pt x="9009" y="6639"/>
                  </a:cubicBezTo>
                  <a:cubicBezTo>
                    <a:pt x="9024" y="6645"/>
                    <a:pt x="9041" y="6647"/>
                    <a:pt x="9056" y="6647"/>
                  </a:cubicBezTo>
                  <a:lnTo>
                    <a:pt x="9056" y="6649"/>
                  </a:lnTo>
                  <a:cubicBezTo>
                    <a:pt x="9222" y="6647"/>
                    <a:pt x="9260" y="6417"/>
                    <a:pt x="9104" y="6364"/>
                  </a:cubicBezTo>
                  <a:cubicBezTo>
                    <a:pt x="5060" y="4990"/>
                    <a:pt x="361" y="97"/>
                    <a:pt x="314" y="48"/>
                  </a:cubicBezTo>
                  <a:cubicBezTo>
                    <a:pt x="281" y="14"/>
                    <a:pt x="245" y="0"/>
                    <a:pt x="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23" name="Google Shape;1223;p25"/>
          <p:cNvSpPr txBox="1"/>
          <p:nvPr>
            <p:ph type="title"/>
          </p:nvPr>
        </p:nvSpPr>
        <p:spPr>
          <a:xfrm>
            <a:off x="1034325" y="730375"/>
            <a:ext cx="31662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24" name="Google Shape;1224;p25"/>
          <p:cNvSpPr txBox="1"/>
          <p:nvPr>
            <p:ph idx="1" type="subTitle"/>
          </p:nvPr>
        </p:nvSpPr>
        <p:spPr>
          <a:xfrm>
            <a:off x="1034325" y="1358725"/>
            <a:ext cx="3166200" cy="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highlight>
                  <a:schemeClr val="lt1"/>
                </a:highlight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TITLE_ONLY_2">
    <p:spTree>
      <p:nvGrpSpPr>
        <p:cNvPr id="1225" name="Shape 1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6" name="Google Shape;1226;p26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27" name="Google Shape;1227;p26"/>
          <p:cNvSpPr/>
          <p:nvPr/>
        </p:nvSpPr>
        <p:spPr>
          <a:xfrm rot="-2002575">
            <a:off x="8247415" y="4157839"/>
            <a:ext cx="638026" cy="638026"/>
          </a:xfrm>
          <a:prstGeom prst="mathPlus">
            <a:avLst>
              <a:gd fmla="val 23520" name="adj1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28" name="Google Shape;1228;p26"/>
          <p:cNvGrpSpPr/>
          <p:nvPr/>
        </p:nvGrpSpPr>
        <p:grpSpPr>
          <a:xfrm>
            <a:off x="430954" y="1063869"/>
            <a:ext cx="564544" cy="479708"/>
            <a:chOff x="4021700" y="2078100"/>
            <a:chExt cx="294125" cy="249900"/>
          </a:xfrm>
        </p:grpSpPr>
        <p:sp>
          <p:nvSpPr>
            <p:cNvPr id="1229" name="Google Shape;1229;p26"/>
            <p:cNvSpPr/>
            <p:nvPr/>
          </p:nvSpPr>
          <p:spPr>
            <a:xfrm>
              <a:off x="4021700" y="2078100"/>
              <a:ext cx="294125" cy="249900"/>
            </a:xfrm>
            <a:custGeom>
              <a:rect b="b" l="l" r="r" t="t"/>
              <a:pathLst>
                <a:path extrusionOk="0" h="9996" w="11765">
                  <a:moveTo>
                    <a:pt x="8265" y="0"/>
                  </a:moveTo>
                  <a:cubicBezTo>
                    <a:pt x="7100" y="0"/>
                    <a:pt x="5986" y="668"/>
                    <a:pt x="5471" y="1798"/>
                  </a:cubicBezTo>
                  <a:lnTo>
                    <a:pt x="5021" y="2780"/>
                  </a:lnTo>
                  <a:lnTo>
                    <a:pt x="4156" y="2560"/>
                  </a:lnTo>
                  <a:cubicBezTo>
                    <a:pt x="3901" y="2494"/>
                    <a:pt x="3645" y="2463"/>
                    <a:pt x="3393" y="2463"/>
                  </a:cubicBezTo>
                  <a:cubicBezTo>
                    <a:pt x="2024" y="2463"/>
                    <a:pt x="777" y="3385"/>
                    <a:pt x="423" y="4771"/>
                  </a:cubicBezTo>
                  <a:cubicBezTo>
                    <a:pt x="1" y="6413"/>
                    <a:pt x="993" y="8085"/>
                    <a:pt x="2634" y="8505"/>
                  </a:cubicBezTo>
                  <a:lnTo>
                    <a:pt x="8456" y="9995"/>
                  </a:lnTo>
                  <a:lnTo>
                    <a:pt x="11048" y="4365"/>
                  </a:lnTo>
                  <a:cubicBezTo>
                    <a:pt x="11765" y="2824"/>
                    <a:pt x="11092" y="994"/>
                    <a:pt x="9547" y="283"/>
                  </a:cubicBezTo>
                  <a:cubicBezTo>
                    <a:pt x="9131" y="91"/>
                    <a:pt x="8695" y="0"/>
                    <a:pt x="82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0" name="Google Shape;1230;p26"/>
            <p:cNvSpPr/>
            <p:nvPr/>
          </p:nvSpPr>
          <p:spPr>
            <a:xfrm>
              <a:off x="4203075" y="2102450"/>
              <a:ext cx="72225" cy="36725"/>
            </a:xfrm>
            <a:custGeom>
              <a:rect b="b" l="l" r="r" t="t"/>
              <a:pathLst>
                <a:path extrusionOk="0" h="1469" w="2889">
                  <a:moveTo>
                    <a:pt x="621" y="0"/>
                  </a:moveTo>
                  <a:cubicBezTo>
                    <a:pt x="353" y="0"/>
                    <a:pt x="162" y="69"/>
                    <a:pt x="109" y="206"/>
                  </a:cubicBezTo>
                  <a:cubicBezTo>
                    <a:pt x="1" y="487"/>
                    <a:pt x="514" y="953"/>
                    <a:pt x="1249" y="1246"/>
                  </a:cubicBezTo>
                  <a:cubicBezTo>
                    <a:pt x="1626" y="1394"/>
                    <a:pt x="1989" y="1469"/>
                    <a:pt x="2268" y="1469"/>
                  </a:cubicBezTo>
                  <a:cubicBezTo>
                    <a:pt x="2536" y="1469"/>
                    <a:pt x="2728" y="1400"/>
                    <a:pt x="2781" y="1263"/>
                  </a:cubicBezTo>
                  <a:cubicBezTo>
                    <a:pt x="2889" y="981"/>
                    <a:pt x="2380" y="516"/>
                    <a:pt x="1640" y="223"/>
                  </a:cubicBezTo>
                  <a:cubicBezTo>
                    <a:pt x="1264" y="75"/>
                    <a:pt x="901" y="0"/>
                    <a:pt x="6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31" name="Google Shape;1231;p26"/>
          <p:cNvGrpSpPr/>
          <p:nvPr/>
        </p:nvGrpSpPr>
        <p:grpSpPr>
          <a:xfrm flipH="1" rot="4577290">
            <a:off x="-1081769" y="-718044"/>
            <a:ext cx="2215225" cy="1900331"/>
            <a:chOff x="4770475" y="2910125"/>
            <a:chExt cx="548975" cy="470975"/>
          </a:xfrm>
        </p:grpSpPr>
        <p:sp>
          <p:nvSpPr>
            <p:cNvPr id="1232" name="Google Shape;1232;p26"/>
            <p:cNvSpPr/>
            <p:nvPr/>
          </p:nvSpPr>
          <p:spPr>
            <a:xfrm>
              <a:off x="4770475" y="2910125"/>
              <a:ext cx="544425" cy="467275"/>
            </a:xfrm>
            <a:custGeom>
              <a:rect b="b" l="l" r="r" t="t"/>
              <a:pathLst>
                <a:path extrusionOk="0" h="18691" w="21777">
                  <a:moveTo>
                    <a:pt x="6408" y="1"/>
                  </a:moveTo>
                  <a:cubicBezTo>
                    <a:pt x="6407" y="1"/>
                    <a:pt x="1" y="16224"/>
                    <a:pt x="21776" y="18691"/>
                  </a:cubicBezTo>
                  <a:cubicBezTo>
                    <a:pt x="21776" y="18691"/>
                    <a:pt x="21505" y="7964"/>
                    <a:pt x="16038" y="5163"/>
                  </a:cubicBezTo>
                  <a:cubicBezTo>
                    <a:pt x="10571" y="2364"/>
                    <a:pt x="6408" y="1"/>
                    <a:pt x="64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26"/>
            <p:cNvSpPr/>
            <p:nvPr/>
          </p:nvSpPr>
          <p:spPr>
            <a:xfrm>
              <a:off x="4957150" y="2968125"/>
              <a:ext cx="362300" cy="412975"/>
            </a:xfrm>
            <a:custGeom>
              <a:rect b="b" l="l" r="r" t="t"/>
              <a:pathLst>
                <a:path extrusionOk="0" h="16519" w="14492">
                  <a:moveTo>
                    <a:pt x="169" y="1"/>
                  </a:moveTo>
                  <a:cubicBezTo>
                    <a:pt x="147" y="1"/>
                    <a:pt x="123" y="6"/>
                    <a:pt x="102" y="18"/>
                  </a:cubicBezTo>
                  <a:cubicBezTo>
                    <a:pt x="29" y="54"/>
                    <a:pt x="1" y="143"/>
                    <a:pt x="37" y="215"/>
                  </a:cubicBezTo>
                  <a:cubicBezTo>
                    <a:pt x="62" y="261"/>
                    <a:pt x="2445" y="4825"/>
                    <a:pt x="6980" y="8150"/>
                  </a:cubicBezTo>
                  <a:cubicBezTo>
                    <a:pt x="11459" y="11432"/>
                    <a:pt x="14153" y="16390"/>
                    <a:pt x="14180" y="16441"/>
                  </a:cubicBezTo>
                  <a:cubicBezTo>
                    <a:pt x="14205" y="16488"/>
                    <a:pt x="14254" y="16517"/>
                    <a:pt x="14309" y="16517"/>
                  </a:cubicBezTo>
                  <a:lnTo>
                    <a:pt x="14309" y="16519"/>
                  </a:lnTo>
                  <a:cubicBezTo>
                    <a:pt x="14419" y="16519"/>
                    <a:pt x="14492" y="16399"/>
                    <a:pt x="14438" y="16302"/>
                  </a:cubicBezTo>
                  <a:cubicBezTo>
                    <a:pt x="14412" y="16251"/>
                    <a:pt x="11689" y="11238"/>
                    <a:pt x="7153" y="7915"/>
                  </a:cubicBezTo>
                  <a:cubicBezTo>
                    <a:pt x="2676" y="4633"/>
                    <a:pt x="322" y="126"/>
                    <a:pt x="299" y="80"/>
                  </a:cubicBezTo>
                  <a:cubicBezTo>
                    <a:pt x="273" y="30"/>
                    <a:pt x="222" y="1"/>
                    <a:pt x="1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Google Shape;1234;p26"/>
            <p:cNvSpPr/>
            <p:nvPr/>
          </p:nvSpPr>
          <p:spPr>
            <a:xfrm>
              <a:off x="4919050" y="2973625"/>
              <a:ext cx="128300" cy="116150"/>
            </a:xfrm>
            <a:custGeom>
              <a:rect b="b" l="l" r="r" t="t"/>
              <a:pathLst>
                <a:path extrusionOk="0" h="4646" w="5132">
                  <a:moveTo>
                    <a:pt x="4151" y="1"/>
                  </a:moveTo>
                  <a:cubicBezTo>
                    <a:pt x="4143" y="1"/>
                    <a:pt x="4135" y="2"/>
                    <a:pt x="4126" y="3"/>
                  </a:cubicBezTo>
                  <a:cubicBezTo>
                    <a:pt x="4046" y="18"/>
                    <a:pt x="3993" y="94"/>
                    <a:pt x="4008" y="174"/>
                  </a:cubicBezTo>
                  <a:lnTo>
                    <a:pt x="4769" y="4288"/>
                  </a:lnTo>
                  <a:cubicBezTo>
                    <a:pt x="4143" y="4143"/>
                    <a:pt x="2181" y="3549"/>
                    <a:pt x="316" y="1464"/>
                  </a:cubicBezTo>
                  <a:cubicBezTo>
                    <a:pt x="284" y="1428"/>
                    <a:pt x="246" y="1413"/>
                    <a:pt x="210" y="1413"/>
                  </a:cubicBezTo>
                  <a:cubicBezTo>
                    <a:pt x="99" y="1413"/>
                    <a:pt x="1" y="1551"/>
                    <a:pt x="98" y="1660"/>
                  </a:cubicBezTo>
                  <a:cubicBezTo>
                    <a:pt x="2418" y="4254"/>
                    <a:pt x="4829" y="4605"/>
                    <a:pt x="4932" y="4618"/>
                  </a:cubicBezTo>
                  <a:lnTo>
                    <a:pt x="5131" y="4645"/>
                  </a:lnTo>
                  <a:lnTo>
                    <a:pt x="4295" y="121"/>
                  </a:lnTo>
                  <a:cubicBezTo>
                    <a:pt x="4284" y="49"/>
                    <a:pt x="4220" y="1"/>
                    <a:pt x="41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p26"/>
            <p:cNvSpPr/>
            <p:nvPr/>
          </p:nvSpPr>
          <p:spPr>
            <a:xfrm>
              <a:off x="4949950" y="3044850"/>
              <a:ext cx="191550" cy="127325"/>
            </a:xfrm>
            <a:custGeom>
              <a:rect b="b" l="l" r="r" t="t"/>
              <a:pathLst>
                <a:path extrusionOk="0" h="5093" w="7662">
                  <a:moveTo>
                    <a:pt x="5871" y="1"/>
                  </a:moveTo>
                  <a:cubicBezTo>
                    <a:pt x="5856" y="1"/>
                    <a:pt x="5841" y="3"/>
                    <a:pt x="5826" y="8"/>
                  </a:cubicBezTo>
                  <a:cubicBezTo>
                    <a:pt x="5748" y="35"/>
                    <a:pt x="5708" y="116"/>
                    <a:pt x="5733" y="194"/>
                  </a:cubicBezTo>
                  <a:lnTo>
                    <a:pt x="7264" y="4796"/>
                  </a:lnTo>
                  <a:cubicBezTo>
                    <a:pt x="7227" y="4797"/>
                    <a:pt x="7183" y="4798"/>
                    <a:pt x="7135" y="4798"/>
                  </a:cubicBezTo>
                  <a:cubicBezTo>
                    <a:pt x="6214" y="4798"/>
                    <a:pt x="3397" y="4596"/>
                    <a:pt x="251" y="2391"/>
                  </a:cubicBezTo>
                  <a:cubicBezTo>
                    <a:pt x="225" y="2373"/>
                    <a:pt x="196" y="2365"/>
                    <a:pt x="167" y="2365"/>
                  </a:cubicBezTo>
                  <a:cubicBezTo>
                    <a:pt x="121" y="2365"/>
                    <a:pt x="76" y="2386"/>
                    <a:pt x="48" y="2427"/>
                  </a:cubicBezTo>
                  <a:cubicBezTo>
                    <a:pt x="0" y="2493"/>
                    <a:pt x="17" y="2585"/>
                    <a:pt x="84" y="2630"/>
                  </a:cubicBezTo>
                  <a:cubicBezTo>
                    <a:pt x="3272" y="4865"/>
                    <a:pt x="6073" y="5093"/>
                    <a:pt x="7084" y="5093"/>
                  </a:cubicBezTo>
                  <a:cubicBezTo>
                    <a:pt x="7316" y="5093"/>
                    <a:pt x="7453" y="5081"/>
                    <a:pt x="7479" y="5080"/>
                  </a:cubicBezTo>
                  <a:lnTo>
                    <a:pt x="7662" y="5061"/>
                  </a:lnTo>
                  <a:lnTo>
                    <a:pt x="6010" y="101"/>
                  </a:lnTo>
                  <a:cubicBezTo>
                    <a:pt x="5990" y="40"/>
                    <a:pt x="5932" y="1"/>
                    <a:pt x="58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26"/>
            <p:cNvSpPr/>
            <p:nvPr/>
          </p:nvSpPr>
          <p:spPr>
            <a:xfrm>
              <a:off x="5003300" y="3091825"/>
              <a:ext cx="209550" cy="147950"/>
            </a:xfrm>
            <a:custGeom>
              <a:rect b="b" l="l" r="r" t="t"/>
              <a:pathLst>
                <a:path extrusionOk="0" h="5918" w="8382">
                  <a:moveTo>
                    <a:pt x="7311" y="1"/>
                  </a:moveTo>
                  <a:cubicBezTo>
                    <a:pt x="7303" y="1"/>
                    <a:pt x="7295" y="1"/>
                    <a:pt x="7287" y="3"/>
                  </a:cubicBezTo>
                  <a:cubicBezTo>
                    <a:pt x="7205" y="16"/>
                    <a:pt x="7150" y="94"/>
                    <a:pt x="7167" y="175"/>
                  </a:cubicBezTo>
                  <a:lnTo>
                    <a:pt x="8045" y="5561"/>
                  </a:lnTo>
                  <a:cubicBezTo>
                    <a:pt x="7845" y="5586"/>
                    <a:pt x="7444" y="5626"/>
                    <a:pt x="6897" y="5626"/>
                  </a:cubicBezTo>
                  <a:cubicBezTo>
                    <a:pt x="5395" y="5626"/>
                    <a:pt x="2800" y="5322"/>
                    <a:pt x="295" y="3565"/>
                  </a:cubicBezTo>
                  <a:cubicBezTo>
                    <a:pt x="266" y="3546"/>
                    <a:pt x="238" y="3538"/>
                    <a:pt x="212" y="3538"/>
                  </a:cubicBezTo>
                  <a:cubicBezTo>
                    <a:pt x="89" y="3538"/>
                    <a:pt x="1" y="3713"/>
                    <a:pt x="127" y="3805"/>
                  </a:cubicBezTo>
                  <a:cubicBezTo>
                    <a:pt x="2693" y="5604"/>
                    <a:pt x="5353" y="5918"/>
                    <a:pt x="6900" y="5918"/>
                  </a:cubicBezTo>
                  <a:cubicBezTo>
                    <a:pt x="7719" y="5918"/>
                    <a:pt x="8226" y="5830"/>
                    <a:pt x="8241" y="5827"/>
                  </a:cubicBezTo>
                  <a:lnTo>
                    <a:pt x="8382" y="5802"/>
                  </a:lnTo>
                  <a:lnTo>
                    <a:pt x="7456" y="128"/>
                  </a:lnTo>
                  <a:cubicBezTo>
                    <a:pt x="7446" y="54"/>
                    <a:pt x="7383" y="1"/>
                    <a:pt x="73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p26"/>
            <p:cNvSpPr/>
            <p:nvPr/>
          </p:nvSpPr>
          <p:spPr>
            <a:xfrm>
              <a:off x="5095875" y="3193025"/>
              <a:ext cx="164400" cy="111350"/>
            </a:xfrm>
            <a:custGeom>
              <a:rect b="b" l="l" r="r" t="t"/>
              <a:pathLst>
                <a:path extrusionOk="0" h="4454" w="6576">
                  <a:moveTo>
                    <a:pt x="6063" y="1"/>
                  </a:moveTo>
                  <a:cubicBezTo>
                    <a:pt x="6051" y="1"/>
                    <a:pt x="6038" y="2"/>
                    <a:pt x="6026" y="6"/>
                  </a:cubicBezTo>
                  <a:cubicBezTo>
                    <a:pt x="5946" y="27"/>
                    <a:pt x="5899" y="110"/>
                    <a:pt x="5923" y="190"/>
                  </a:cubicBezTo>
                  <a:cubicBezTo>
                    <a:pt x="5925" y="203"/>
                    <a:pt x="6271" y="1551"/>
                    <a:pt x="6165" y="3570"/>
                  </a:cubicBezTo>
                  <a:cubicBezTo>
                    <a:pt x="5928" y="3703"/>
                    <a:pt x="5015" y="4154"/>
                    <a:pt x="3542" y="4154"/>
                  </a:cubicBezTo>
                  <a:cubicBezTo>
                    <a:pt x="2637" y="4154"/>
                    <a:pt x="1520" y="3984"/>
                    <a:pt x="219" y="3466"/>
                  </a:cubicBezTo>
                  <a:cubicBezTo>
                    <a:pt x="201" y="3459"/>
                    <a:pt x="183" y="3455"/>
                    <a:pt x="165" y="3455"/>
                  </a:cubicBezTo>
                  <a:cubicBezTo>
                    <a:pt x="107" y="3455"/>
                    <a:pt x="52" y="3490"/>
                    <a:pt x="29" y="3548"/>
                  </a:cubicBezTo>
                  <a:cubicBezTo>
                    <a:pt x="0" y="3622"/>
                    <a:pt x="37" y="3707"/>
                    <a:pt x="111" y="3738"/>
                  </a:cubicBezTo>
                  <a:cubicBezTo>
                    <a:pt x="1465" y="4275"/>
                    <a:pt x="2621" y="4454"/>
                    <a:pt x="3559" y="4454"/>
                  </a:cubicBezTo>
                  <a:cubicBezTo>
                    <a:pt x="5332" y="4454"/>
                    <a:pt x="6326" y="3819"/>
                    <a:pt x="6387" y="3779"/>
                  </a:cubicBezTo>
                  <a:lnTo>
                    <a:pt x="6450" y="3738"/>
                  </a:lnTo>
                  <a:lnTo>
                    <a:pt x="6453" y="3665"/>
                  </a:lnTo>
                  <a:cubicBezTo>
                    <a:pt x="6575" y="1556"/>
                    <a:pt x="6222" y="173"/>
                    <a:pt x="6206" y="116"/>
                  </a:cubicBezTo>
                  <a:cubicBezTo>
                    <a:pt x="6190" y="47"/>
                    <a:pt x="6130" y="1"/>
                    <a:pt x="60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38" name="Google Shape;1238;p26"/>
          <p:cNvGrpSpPr/>
          <p:nvPr/>
        </p:nvGrpSpPr>
        <p:grpSpPr>
          <a:xfrm rot="4980100">
            <a:off x="-598858" y="3644355"/>
            <a:ext cx="1438501" cy="2688962"/>
            <a:chOff x="4530725" y="2880400"/>
            <a:chExt cx="418300" cy="781875"/>
          </a:xfrm>
        </p:grpSpPr>
        <p:sp>
          <p:nvSpPr>
            <p:cNvPr id="1239" name="Google Shape;1239;p26"/>
            <p:cNvSpPr/>
            <p:nvPr/>
          </p:nvSpPr>
          <p:spPr>
            <a:xfrm>
              <a:off x="4686775" y="3017725"/>
              <a:ext cx="168500" cy="167750"/>
            </a:xfrm>
            <a:custGeom>
              <a:rect b="b" l="l" r="r" t="t"/>
              <a:pathLst>
                <a:path extrusionOk="0" h="6710" w="6740">
                  <a:moveTo>
                    <a:pt x="2949" y="0"/>
                  </a:moveTo>
                  <a:cubicBezTo>
                    <a:pt x="2949" y="0"/>
                    <a:pt x="2157" y="1070"/>
                    <a:pt x="1078" y="2391"/>
                  </a:cubicBezTo>
                  <a:cubicBezTo>
                    <a:pt x="0" y="3709"/>
                    <a:pt x="1315" y="6710"/>
                    <a:pt x="1315" y="6710"/>
                  </a:cubicBezTo>
                  <a:cubicBezTo>
                    <a:pt x="6740" y="3860"/>
                    <a:pt x="2949" y="1"/>
                    <a:pt x="294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p26"/>
            <p:cNvSpPr/>
            <p:nvPr/>
          </p:nvSpPr>
          <p:spPr>
            <a:xfrm>
              <a:off x="4706775" y="3105275"/>
              <a:ext cx="42650" cy="119025"/>
            </a:xfrm>
            <a:custGeom>
              <a:rect b="b" l="l" r="r" t="t"/>
              <a:pathLst>
                <a:path extrusionOk="0" h="4761" w="1706">
                  <a:moveTo>
                    <a:pt x="1513" y="0"/>
                  </a:moveTo>
                  <a:cubicBezTo>
                    <a:pt x="1468" y="0"/>
                    <a:pt x="1422" y="22"/>
                    <a:pt x="1391" y="73"/>
                  </a:cubicBezTo>
                  <a:cubicBezTo>
                    <a:pt x="652" y="1382"/>
                    <a:pt x="42" y="4454"/>
                    <a:pt x="17" y="4585"/>
                  </a:cubicBezTo>
                  <a:cubicBezTo>
                    <a:pt x="0" y="4663"/>
                    <a:pt x="53" y="4741"/>
                    <a:pt x="131" y="4756"/>
                  </a:cubicBezTo>
                  <a:cubicBezTo>
                    <a:pt x="141" y="4758"/>
                    <a:pt x="150" y="4760"/>
                    <a:pt x="160" y="4760"/>
                  </a:cubicBezTo>
                  <a:cubicBezTo>
                    <a:pt x="230" y="4758"/>
                    <a:pt x="291" y="4709"/>
                    <a:pt x="304" y="4641"/>
                  </a:cubicBezTo>
                  <a:cubicBezTo>
                    <a:pt x="310" y="4608"/>
                    <a:pt x="931" y="1484"/>
                    <a:pt x="1646" y="215"/>
                  </a:cubicBezTo>
                  <a:cubicBezTo>
                    <a:pt x="1706" y="101"/>
                    <a:pt x="1610" y="0"/>
                    <a:pt x="15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" name="Google Shape;1241;p26"/>
            <p:cNvSpPr/>
            <p:nvPr/>
          </p:nvSpPr>
          <p:spPr>
            <a:xfrm>
              <a:off x="4709225" y="3017725"/>
              <a:ext cx="63025" cy="66725"/>
            </a:xfrm>
            <a:custGeom>
              <a:rect b="b" l="l" r="r" t="t"/>
              <a:pathLst>
                <a:path extrusionOk="0" h="2669" w="2521">
                  <a:moveTo>
                    <a:pt x="2053" y="0"/>
                  </a:moveTo>
                  <a:cubicBezTo>
                    <a:pt x="2053" y="0"/>
                    <a:pt x="1261" y="1070"/>
                    <a:pt x="181" y="2391"/>
                  </a:cubicBezTo>
                  <a:cubicBezTo>
                    <a:pt x="111" y="2476"/>
                    <a:pt x="50" y="2569"/>
                    <a:pt x="1" y="2668"/>
                  </a:cubicBezTo>
                  <a:cubicBezTo>
                    <a:pt x="1249" y="2030"/>
                    <a:pt x="2044" y="1315"/>
                    <a:pt x="2521" y="591"/>
                  </a:cubicBezTo>
                  <a:cubicBezTo>
                    <a:pt x="2380" y="382"/>
                    <a:pt x="2224" y="185"/>
                    <a:pt x="20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" name="Google Shape;1242;p26"/>
            <p:cNvSpPr/>
            <p:nvPr/>
          </p:nvSpPr>
          <p:spPr>
            <a:xfrm>
              <a:off x="4651050" y="2880400"/>
              <a:ext cx="199200" cy="205125"/>
            </a:xfrm>
            <a:custGeom>
              <a:rect b="b" l="l" r="r" t="t"/>
              <a:pathLst>
                <a:path extrusionOk="0" h="8205" w="7968">
                  <a:moveTo>
                    <a:pt x="3145" y="0"/>
                  </a:moveTo>
                  <a:cubicBezTo>
                    <a:pt x="3145" y="0"/>
                    <a:pt x="2307" y="1357"/>
                    <a:pt x="1154" y="3040"/>
                  </a:cubicBezTo>
                  <a:cubicBezTo>
                    <a:pt x="0" y="4724"/>
                    <a:pt x="1826" y="8205"/>
                    <a:pt x="1826" y="8205"/>
                  </a:cubicBezTo>
                  <a:cubicBezTo>
                    <a:pt x="7967" y="4287"/>
                    <a:pt x="3145" y="0"/>
                    <a:pt x="31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3" name="Google Shape;1243;p26"/>
            <p:cNvSpPr/>
            <p:nvPr/>
          </p:nvSpPr>
          <p:spPr>
            <a:xfrm>
              <a:off x="4530725" y="3039800"/>
              <a:ext cx="152875" cy="198275"/>
            </a:xfrm>
            <a:custGeom>
              <a:rect b="b" l="l" r="r" t="t"/>
              <a:pathLst>
                <a:path extrusionOk="0" h="7931" w="6115">
                  <a:moveTo>
                    <a:pt x="2180" y="1"/>
                  </a:moveTo>
                  <a:lnTo>
                    <a:pt x="2180" y="1"/>
                  </a:lnTo>
                  <a:cubicBezTo>
                    <a:pt x="0" y="7100"/>
                    <a:pt x="6115" y="7930"/>
                    <a:pt x="6115" y="7930"/>
                  </a:cubicBezTo>
                  <a:cubicBezTo>
                    <a:pt x="6115" y="7930"/>
                    <a:pt x="5921" y="6247"/>
                    <a:pt x="5763" y="4090"/>
                  </a:cubicBezTo>
                  <a:cubicBezTo>
                    <a:pt x="5608" y="1932"/>
                    <a:pt x="2180" y="1"/>
                    <a:pt x="21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4" name="Google Shape;1244;p26"/>
            <p:cNvSpPr/>
            <p:nvPr/>
          </p:nvSpPr>
          <p:spPr>
            <a:xfrm>
              <a:off x="4620125" y="3145175"/>
              <a:ext cx="328900" cy="517100"/>
            </a:xfrm>
            <a:custGeom>
              <a:rect b="b" l="l" r="r" t="t"/>
              <a:pathLst>
                <a:path extrusionOk="0" h="20684" w="13156">
                  <a:moveTo>
                    <a:pt x="167" y="0"/>
                  </a:moveTo>
                  <a:cubicBezTo>
                    <a:pt x="141" y="0"/>
                    <a:pt x="114" y="8"/>
                    <a:pt x="90" y="23"/>
                  </a:cubicBezTo>
                  <a:cubicBezTo>
                    <a:pt x="21" y="65"/>
                    <a:pt x="0" y="156"/>
                    <a:pt x="44" y="225"/>
                  </a:cubicBezTo>
                  <a:cubicBezTo>
                    <a:pt x="88" y="295"/>
                    <a:pt x="4544" y="7314"/>
                    <a:pt x="7721" y="11439"/>
                  </a:cubicBezTo>
                  <a:cubicBezTo>
                    <a:pt x="10881" y="15540"/>
                    <a:pt x="12826" y="20539"/>
                    <a:pt x="12845" y="20589"/>
                  </a:cubicBezTo>
                  <a:cubicBezTo>
                    <a:pt x="12866" y="20646"/>
                    <a:pt x="12921" y="20684"/>
                    <a:pt x="12982" y="20684"/>
                  </a:cubicBezTo>
                  <a:cubicBezTo>
                    <a:pt x="13085" y="20684"/>
                    <a:pt x="13155" y="20579"/>
                    <a:pt x="13119" y="20484"/>
                  </a:cubicBezTo>
                  <a:cubicBezTo>
                    <a:pt x="13100" y="20433"/>
                    <a:pt x="11139" y="15396"/>
                    <a:pt x="7952" y="11259"/>
                  </a:cubicBezTo>
                  <a:cubicBezTo>
                    <a:pt x="4783" y="7147"/>
                    <a:pt x="335" y="139"/>
                    <a:pt x="291" y="69"/>
                  </a:cubicBezTo>
                  <a:cubicBezTo>
                    <a:pt x="263" y="25"/>
                    <a:pt x="216" y="0"/>
                    <a:pt x="1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5" name="Google Shape;1245;p26"/>
            <p:cNvSpPr/>
            <p:nvPr/>
          </p:nvSpPr>
          <p:spPr>
            <a:xfrm>
              <a:off x="4681300" y="3000900"/>
              <a:ext cx="65300" cy="330175"/>
            </a:xfrm>
            <a:custGeom>
              <a:rect b="b" l="l" r="r" t="t"/>
              <a:pathLst>
                <a:path extrusionOk="0" h="13207" w="2612">
                  <a:moveTo>
                    <a:pt x="731" y="0"/>
                  </a:moveTo>
                  <a:cubicBezTo>
                    <a:pt x="654" y="0"/>
                    <a:pt x="589" y="59"/>
                    <a:pt x="584" y="136"/>
                  </a:cubicBezTo>
                  <a:cubicBezTo>
                    <a:pt x="578" y="215"/>
                    <a:pt x="1" y="8175"/>
                    <a:pt x="2302" y="13121"/>
                  </a:cubicBezTo>
                  <a:cubicBezTo>
                    <a:pt x="2325" y="13173"/>
                    <a:pt x="2378" y="13207"/>
                    <a:pt x="2435" y="13207"/>
                  </a:cubicBezTo>
                  <a:cubicBezTo>
                    <a:pt x="2541" y="13207"/>
                    <a:pt x="2611" y="13095"/>
                    <a:pt x="2566" y="12998"/>
                  </a:cubicBezTo>
                  <a:cubicBezTo>
                    <a:pt x="299" y="8122"/>
                    <a:pt x="871" y="238"/>
                    <a:pt x="877" y="158"/>
                  </a:cubicBezTo>
                  <a:cubicBezTo>
                    <a:pt x="882" y="77"/>
                    <a:pt x="822" y="6"/>
                    <a:pt x="742" y="1"/>
                  </a:cubicBezTo>
                  <a:cubicBezTo>
                    <a:pt x="738" y="0"/>
                    <a:pt x="735" y="0"/>
                    <a:pt x="7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6" name="Google Shape;1246;p26"/>
            <p:cNvSpPr/>
            <p:nvPr/>
          </p:nvSpPr>
          <p:spPr>
            <a:xfrm>
              <a:off x="4774075" y="3180575"/>
              <a:ext cx="161550" cy="180475"/>
            </a:xfrm>
            <a:custGeom>
              <a:rect b="b" l="l" r="r" t="t"/>
              <a:pathLst>
                <a:path extrusionOk="0" h="7219" w="6462">
                  <a:moveTo>
                    <a:pt x="1836" y="0"/>
                  </a:moveTo>
                  <a:cubicBezTo>
                    <a:pt x="1836" y="0"/>
                    <a:pt x="1363" y="1292"/>
                    <a:pt x="683" y="2913"/>
                  </a:cubicBezTo>
                  <a:cubicBezTo>
                    <a:pt x="1" y="4532"/>
                    <a:pt x="2045" y="7219"/>
                    <a:pt x="2045" y="7219"/>
                  </a:cubicBezTo>
                  <a:cubicBezTo>
                    <a:pt x="6461" y="2902"/>
                    <a:pt x="1836" y="0"/>
                    <a:pt x="183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7" name="Google Shape;1247;p26"/>
            <p:cNvSpPr/>
            <p:nvPr/>
          </p:nvSpPr>
          <p:spPr>
            <a:xfrm>
              <a:off x="4811000" y="3287900"/>
              <a:ext cx="72750" cy="240175"/>
            </a:xfrm>
            <a:custGeom>
              <a:rect b="b" l="l" r="r" t="t"/>
              <a:pathLst>
                <a:path extrusionOk="0" h="9607" w="2910">
                  <a:moveTo>
                    <a:pt x="156" y="0"/>
                  </a:moveTo>
                  <a:cubicBezTo>
                    <a:pt x="78" y="0"/>
                    <a:pt x="1" y="56"/>
                    <a:pt x="8" y="157"/>
                  </a:cubicBezTo>
                  <a:cubicBezTo>
                    <a:pt x="13" y="212"/>
                    <a:pt x="621" y="5618"/>
                    <a:pt x="2598" y="9525"/>
                  </a:cubicBezTo>
                  <a:cubicBezTo>
                    <a:pt x="2622" y="9575"/>
                    <a:pt x="2674" y="9607"/>
                    <a:pt x="2729" y="9607"/>
                  </a:cubicBezTo>
                  <a:lnTo>
                    <a:pt x="2729" y="9605"/>
                  </a:lnTo>
                  <a:cubicBezTo>
                    <a:pt x="2837" y="9605"/>
                    <a:pt x="2909" y="9491"/>
                    <a:pt x="2860" y="9394"/>
                  </a:cubicBezTo>
                  <a:cubicBezTo>
                    <a:pt x="908" y="5533"/>
                    <a:pt x="306" y="180"/>
                    <a:pt x="300" y="127"/>
                  </a:cubicBezTo>
                  <a:cubicBezTo>
                    <a:pt x="287" y="40"/>
                    <a:pt x="221" y="0"/>
                    <a:pt x="1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8" name="Google Shape;1248;p26"/>
            <p:cNvSpPr/>
            <p:nvPr/>
          </p:nvSpPr>
          <p:spPr>
            <a:xfrm>
              <a:off x="4704825" y="3303125"/>
              <a:ext cx="101050" cy="135325"/>
            </a:xfrm>
            <a:custGeom>
              <a:rect b="b" l="l" r="r" t="t"/>
              <a:pathLst>
                <a:path extrusionOk="0" h="5413" w="4042">
                  <a:moveTo>
                    <a:pt x="0" y="1"/>
                  </a:moveTo>
                  <a:cubicBezTo>
                    <a:pt x="0" y="1"/>
                    <a:pt x="135" y="1152"/>
                    <a:pt x="245" y="2634"/>
                  </a:cubicBezTo>
                  <a:cubicBezTo>
                    <a:pt x="354" y="4114"/>
                    <a:pt x="2624" y="5412"/>
                    <a:pt x="2624" y="5412"/>
                  </a:cubicBezTo>
                  <a:cubicBezTo>
                    <a:pt x="4042" y="521"/>
                    <a:pt x="1" y="1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9" name="Google Shape;1249;p26"/>
            <p:cNvSpPr/>
            <p:nvPr/>
          </p:nvSpPr>
          <p:spPr>
            <a:xfrm>
              <a:off x="4725100" y="3368650"/>
              <a:ext cx="64625" cy="92975"/>
            </a:xfrm>
            <a:custGeom>
              <a:rect b="b" l="l" r="r" t="t"/>
              <a:pathLst>
                <a:path extrusionOk="0" h="3719" w="2585">
                  <a:moveTo>
                    <a:pt x="185" y="1"/>
                  </a:moveTo>
                  <a:cubicBezTo>
                    <a:pt x="93" y="1"/>
                    <a:pt x="0" y="86"/>
                    <a:pt x="44" y="201"/>
                  </a:cubicBezTo>
                  <a:cubicBezTo>
                    <a:pt x="544" y="1417"/>
                    <a:pt x="2207" y="3570"/>
                    <a:pt x="2277" y="3661"/>
                  </a:cubicBezTo>
                  <a:cubicBezTo>
                    <a:pt x="2306" y="3698"/>
                    <a:pt x="2349" y="3718"/>
                    <a:pt x="2393" y="3718"/>
                  </a:cubicBezTo>
                  <a:cubicBezTo>
                    <a:pt x="2515" y="3718"/>
                    <a:pt x="2585" y="3578"/>
                    <a:pt x="2509" y="3483"/>
                  </a:cubicBezTo>
                  <a:cubicBezTo>
                    <a:pt x="2492" y="3460"/>
                    <a:pt x="801" y="1271"/>
                    <a:pt x="314" y="89"/>
                  </a:cubicBezTo>
                  <a:cubicBezTo>
                    <a:pt x="287" y="27"/>
                    <a:pt x="236" y="1"/>
                    <a:pt x="1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0" name="Google Shape;1250;p26"/>
            <p:cNvSpPr/>
            <p:nvPr/>
          </p:nvSpPr>
          <p:spPr>
            <a:xfrm>
              <a:off x="4653475" y="3445525"/>
              <a:ext cx="141300" cy="67575"/>
            </a:xfrm>
            <a:custGeom>
              <a:rect b="b" l="l" r="r" t="t"/>
              <a:pathLst>
                <a:path extrusionOk="0" h="2703" w="5652">
                  <a:moveTo>
                    <a:pt x="2415" y="0"/>
                  </a:moveTo>
                  <a:cubicBezTo>
                    <a:pt x="667" y="0"/>
                    <a:pt x="0" y="1702"/>
                    <a:pt x="0" y="1702"/>
                  </a:cubicBezTo>
                  <a:cubicBezTo>
                    <a:pt x="0" y="1702"/>
                    <a:pt x="1104" y="2069"/>
                    <a:pt x="2506" y="2597"/>
                  </a:cubicBezTo>
                  <a:cubicBezTo>
                    <a:pt x="2702" y="2671"/>
                    <a:pt x="2903" y="2702"/>
                    <a:pt x="3106" y="2702"/>
                  </a:cubicBezTo>
                  <a:cubicBezTo>
                    <a:pt x="4359" y="2702"/>
                    <a:pt x="5651" y="1489"/>
                    <a:pt x="5651" y="1489"/>
                  </a:cubicBezTo>
                  <a:cubicBezTo>
                    <a:pt x="4303" y="378"/>
                    <a:pt x="3239" y="0"/>
                    <a:pt x="24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1" name="Google Shape;1251;p26"/>
            <p:cNvSpPr/>
            <p:nvPr/>
          </p:nvSpPr>
          <p:spPr>
            <a:xfrm>
              <a:off x="4723825" y="3476675"/>
              <a:ext cx="104350" cy="10875"/>
            </a:xfrm>
            <a:custGeom>
              <a:rect b="b" l="l" r="r" t="t"/>
              <a:pathLst>
                <a:path extrusionOk="0" h="435" w="4174">
                  <a:moveTo>
                    <a:pt x="161" y="0"/>
                  </a:moveTo>
                  <a:cubicBezTo>
                    <a:pt x="93" y="0"/>
                    <a:pt x="32" y="48"/>
                    <a:pt x="17" y="116"/>
                  </a:cubicBezTo>
                  <a:cubicBezTo>
                    <a:pt x="0" y="196"/>
                    <a:pt x="50" y="273"/>
                    <a:pt x="130" y="291"/>
                  </a:cubicBezTo>
                  <a:cubicBezTo>
                    <a:pt x="637" y="401"/>
                    <a:pt x="1349" y="435"/>
                    <a:pt x="2030" y="435"/>
                  </a:cubicBezTo>
                  <a:cubicBezTo>
                    <a:pt x="3041" y="435"/>
                    <a:pt x="3974" y="361"/>
                    <a:pt x="4040" y="355"/>
                  </a:cubicBezTo>
                  <a:cubicBezTo>
                    <a:pt x="4118" y="346"/>
                    <a:pt x="4173" y="275"/>
                    <a:pt x="4167" y="197"/>
                  </a:cubicBezTo>
                  <a:cubicBezTo>
                    <a:pt x="4162" y="121"/>
                    <a:pt x="4095" y="63"/>
                    <a:pt x="4019" y="63"/>
                  </a:cubicBezTo>
                  <a:cubicBezTo>
                    <a:pt x="4018" y="63"/>
                    <a:pt x="4017" y="63"/>
                    <a:pt x="4015" y="63"/>
                  </a:cubicBezTo>
                  <a:cubicBezTo>
                    <a:pt x="4000" y="64"/>
                    <a:pt x="3044" y="140"/>
                    <a:pt x="2021" y="140"/>
                  </a:cubicBezTo>
                  <a:cubicBezTo>
                    <a:pt x="1360" y="140"/>
                    <a:pt x="672" y="108"/>
                    <a:pt x="192" y="4"/>
                  </a:cubicBezTo>
                  <a:cubicBezTo>
                    <a:pt x="182" y="1"/>
                    <a:pt x="171" y="0"/>
                    <a:pt x="1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2" name="Google Shape;1252;p26"/>
            <p:cNvSpPr/>
            <p:nvPr/>
          </p:nvSpPr>
          <p:spPr>
            <a:xfrm>
              <a:off x="4579550" y="3249975"/>
              <a:ext cx="118950" cy="139150"/>
            </a:xfrm>
            <a:custGeom>
              <a:rect b="b" l="l" r="r" t="t"/>
              <a:pathLst>
                <a:path extrusionOk="0" h="5566" w="4758">
                  <a:moveTo>
                    <a:pt x="323" y="1"/>
                  </a:moveTo>
                  <a:cubicBezTo>
                    <a:pt x="121" y="1"/>
                    <a:pt x="0" y="15"/>
                    <a:pt x="0" y="15"/>
                  </a:cubicBezTo>
                  <a:cubicBezTo>
                    <a:pt x="0" y="15"/>
                    <a:pt x="487" y="1323"/>
                    <a:pt x="1042" y="3020"/>
                  </a:cubicBezTo>
                  <a:cubicBezTo>
                    <a:pt x="1597" y="4715"/>
                    <a:pt x="4578" y="5566"/>
                    <a:pt x="4578" y="5566"/>
                  </a:cubicBezTo>
                  <a:cubicBezTo>
                    <a:pt x="4757" y="410"/>
                    <a:pt x="1394" y="1"/>
                    <a:pt x="3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3" name="Google Shape;1253;p26"/>
            <p:cNvSpPr/>
            <p:nvPr/>
          </p:nvSpPr>
          <p:spPr>
            <a:xfrm>
              <a:off x="4639225" y="3337050"/>
              <a:ext cx="231500" cy="166225"/>
            </a:xfrm>
            <a:custGeom>
              <a:rect b="b" l="l" r="r" t="t"/>
              <a:pathLst>
                <a:path extrusionOk="0" h="6649" w="9260">
                  <a:moveTo>
                    <a:pt x="210" y="0"/>
                  </a:moveTo>
                  <a:cubicBezTo>
                    <a:pt x="98" y="0"/>
                    <a:pt x="0" y="143"/>
                    <a:pt x="103" y="251"/>
                  </a:cubicBezTo>
                  <a:cubicBezTo>
                    <a:pt x="150" y="300"/>
                    <a:pt x="4899" y="5245"/>
                    <a:pt x="9009" y="6639"/>
                  </a:cubicBezTo>
                  <a:cubicBezTo>
                    <a:pt x="9024" y="6645"/>
                    <a:pt x="9041" y="6647"/>
                    <a:pt x="9056" y="6647"/>
                  </a:cubicBezTo>
                  <a:lnTo>
                    <a:pt x="9056" y="6649"/>
                  </a:lnTo>
                  <a:cubicBezTo>
                    <a:pt x="9222" y="6647"/>
                    <a:pt x="9260" y="6417"/>
                    <a:pt x="9104" y="6364"/>
                  </a:cubicBezTo>
                  <a:cubicBezTo>
                    <a:pt x="5060" y="4990"/>
                    <a:pt x="361" y="97"/>
                    <a:pt x="314" y="48"/>
                  </a:cubicBezTo>
                  <a:cubicBezTo>
                    <a:pt x="281" y="14"/>
                    <a:pt x="245" y="0"/>
                    <a:pt x="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54" name="Google Shape;1254;p26"/>
          <p:cNvGrpSpPr/>
          <p:nvPr/>
        </p:nvGrpSpPr>
        <p:grpSpPr>
          <a:xfrm rot="-5400000">
            <a:off x="8281348" y="-613100"/>
            <a:ext cx="1438492" cy="2688946"/>
            <a:chOff x="4530725" y="2880400"/>
            <a:chExt cx="418300" cy="781875"/>
          </a:xfrm>
        </p:grpSpPr>
        <p:sp>
          <p:nvSpPr>
            <p:cNvPr id="1255" name="Google Shape;1255;p26"/>
            <p:cNvSpPr/>
            <p:nvPr/>
          </p:nvSpPr>
          <p:spPr>
            <a:xfrm>
              <a:off x="4686775" y="3017725"/>
              <a:ext cx="168500" cy="167750"/>
            </a:xfrm>
            <a:custGeom>
              <a:rect b="b" l="l" r="r" t="t"/>
              <a:pathLst>
                <a:path extrusionOk="0" h="6710" w="6740">
                  <a:moveTo>
                    <a:pt x="2949" y="0"/>
                  </a:moveTo>
                  <a:cubicBezTo>
                    <a:pt x="2949" y="0"/>
                    <a:pt x="2157" y="1070"/>
                    <a:pt x="1078" y="2391"/>
                  </a:cubicBezTo>
                  <a:cubicBezTo>
                    <a:pt x="0" y="3709"/>
                    <a:pt x="1315" y="6710"/>
                    <a:pt x="1315" y="6710"/>
                  </a:cubicBezTo>
                  <a:cubicBezTo>
                    <a:pt x="6740" y="3860"/>
                    <a:pt x="2949" y="1"/>
                    <a:pt x="294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6" name="Google Shape;1256;p26"/>
            <p:cNvSpPr/>
            <p:nvPr/>
          </p:nvSpPr>
          <p:spPr>
            <a:xfrm>
              <a:off x="4706775" y="3105275"/>
              <a:ext cx="42650" cy="119025"/>
            </a:xfrm>
            <a:custGeom>
              <a:rect b="b" l="l" r="r" t="t"/>
              <a:pathLst>
                <a:path extrusionOk="0" h="4761" w="1706">
                  <a:moveTo>
                    <a:pt x="1513" y="0"/>
                  </a:moveTo>
                  <a:cubicBezTo>
                    <a:pt x="1468" y="0"/>
                    <a:pt x="1422" y="22"/>
                    <a:pt x="1391" y="73"/>
                  </a:cubicBezTo>
                  <a:cubicBezTo>
                    <a:pt x="652" y="1382"/>
                    <a:pt x="42" y="4454"/>
                    <a:pt x="17" y="4585"/>
                  </a:cubicBezTo>
                  <a:cubicBezTo>
                    <a:pt x="0" y="4663"/>
                    <a:pt x="53" y="4741"/>
                    <a:pt x="131" y="4756"/>
                  </a:cubicBezTo>
                  <a:cubicBezTo>
                    <a:pt x="141" y="4758"/>
                    <a:pt x="150" y="4760"/>
                    <a:pt x="160" y="4760"/>
                  </a:cubicBezTo>
                  <a:cubicBezTo>
                    <a:pt x="230" y="4758"/>
                    <a:pt x="291" y="4709"/>
                    <a:pt x="304" y="4641"/>
                  </a:cubicBezTo>
                  <a:cubicBezTo>
                    <a:pt x="310" y="4608"/>
                    <a:pt x="931" y="1484"/>
                    <a:pt x="1646" y="215"/>
                  </a:cubicBezTo>
                  <a:cubicBezTo>
                    <a:pt x="1706" y="101"/>
                    <a:pt x="1610" y="0"/>
                    <a:pt x="15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7" name="Google Shape;1257;p26"/>
            <p:cNvSpPr/>
            <p:nvPr/>
          </p:nvSpPr>
          <p:spPr>
            <a:xfrm>
              <a:off x="4709225" y="3017725"/>
              <a:ext cx="63025" cy="66725"/>
            </a:xfrm>
            <a:custGeom>
              <a:rect b="b" l="l" r="r" t="t"/>
              <a:pathLst>
                <a:path extrusionOk="0" h="2669" w="2521">
                  <a:moveTo>
                    <a:pt x="2053" y="0"/>
                  </a:moveTo>
                  <a:cubicBezTo>
                    <a:pt x="2053" y="0"/>
                    <a:pt x="1261" y="1070"/>
                    <a:pt x="181" y="2391"/>
                  </a:cubicBezTo>
                  <a:cubicBezTo>
                    <a:pt x="111" y="2476"/>
                    <a:pt x="50" y="2569"/>
                    <a:pt x="1" y="2668"/>
                  </a:cubicBezTo>
                  <a:cubicBezTo>
                    <a:pt x="1249" y="2030"/>
                    <a:pt x="2044" y="1315"/>
                    <a:pt x="2521" y="591"/>
                  </a:cubicBezTo>
                  <a:cubicBezTo>
                    <a:pt x="2380" y="382"/>
                    <a:pt x="2224" y="185"/>
                    <a:pt x="20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8" name="Google Shape;1258;p26"/>
            <p:cNvSpPr/>
            <p:nvPr/>
          </p:nvSpPr>
          <p:spPr>
            <a:xfrm>
              <a:off x="4651050" y="2880400"/>
              <a:ext cx="199200" cy="205125"/>
            </a:xfrm>
            <a:custGeom>
              <a:rect b="b" l="l" r="r" t="t"/>
              <a:pathLst>
                <a:path extrusionOk="0" h="8205" w="7968">
                  <a:moveTo>
                    <a:pt x="3145" y="0"/>
                  </a:moveTo>
                  <a:cubicBezTo>
                    <a:pt x="3145" y="0"/>
                    <a:pt x="2307" y="1357"/>
                    <a:pt x="1154" y="3040"/>
                  </a:cubicBezTo>
                  <a:cubicBezTo>
                    <a:pt x="0" y="4724"/>
                    <a:pt x="1826" y="8205"/>
                    <a:pt x="1826" y="8205"/>
                  </a:cubicBezTo>
                  <a:cubicBezTo>
                    <a:pt x="7967" y="4287"/>
                    <a:pt x="3145" y="0"/>
                    <a:pt x="31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" name="Google Shape;1259;p26"/>
            <p:cNvSpPr/>
            <p:nvPr/>
          </p:nvSpPr>
          <p:spPr>
            <a:xfrm>
              <a:off x="4530725" y="3039800"/>
              <a:ext cx="152875" cy="198275"/>
            </a:xfrm>
            <a:custGeom>
              <a:rect b="b" l="l" r="r" t="t"/>
              <a:pathLst>
                <a:path extrusionOk="0" h="7931" w="6115">
                  <a:moveTo>
                    <a:pt x="2180" y="1"/>
                  </a:moveTo>
                  <a:lnTo>
                    <a:pt x="2180" y="1"/>
                  </a:lnTo>
                  <a:cubicBezTo>
                    <a:pt x="0" y="7100"/>
                    <a:pt x="6115" y="7930"/>
                    <a:pt x="6115" y="7930"/>
                  </a:cubicBezTo>
                  <a:cubicBezTo>
                    <a:pt x="6115" y="7930"/>
                    <a:pt x="5921" y="6247"/>
                    <a:pt x="5763" y="4090"/>
                  </a:cubicBezTo>
                  <a:cubicBezTo>
                    <a:pt x="5608" y="1932"/>
                    <a:pt x="2180" y="1"/>
                    <a:pt x="21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0" name="Google Shape;1260;p26"/>
            <p:cNvSpPr/>
            <p:nvPr/>
          </p:nvSpPr>
          <p:spPr>
            <a:xfrm>
              <a:off x="4620125" y="3145175"/>
              <a:ext cx="328900" cy="517100"/>
            </a:xfrm>
            <a:custGeom>
              <a:rect b="b" l="l" r="r" t="t"/>
              <a:pathLst>
                <a:path extrusionOk="0" h="20684" w="13156">
                  <a:moveTo>
                    <a:pt x="167" y="0"/>
                  </a:moveTo>
                  <a:cubicBezTo>
                    <a:pt x="141" y="0"/>
                    <a:pt x="114" y="8"/>
                    <a:pt x="90" y="23"/>
                  </a:cubicBezTo>
                  <a:cubicBezTo>
                    <a:pt x="21" y="65"/>
                    <a:pt x="0" y="156"/>
                    <a:pt x="44" y="225"/>
                  </a:cubicBezTo>
                  <a:cubicBezTo>
                    <a:pt x="88" y="295"/>
                    <a:pt x="4544" y="7314"/>
                    <a:pt x="7721" y="11439"/>
                  </a:cubicBezTo>
                  <a:cubicBezTo>
                    <a:pt x="10881" y="15540"/>
                    <a:pt x="12826" y="20539"/>
                    <a:pt x="12845" y="20589"/>
                  </a:cubicBezTo>
                  <a:cubicBezTo>
                    <a:pt x="12866" y="20646"/>
                    <a:pt x="12921" y="20684"/>
                    <a:pt x="12982" y="20684"/>
                  </a:cubicBezTo>
                  <a:cubicBezTo>
                    <a:pt x="13085" y="20684"/>
                    <a:pt x="13155" y="20579"/>
                    <a:pt x="13119" y="20484"/>
                  </a:cubicBezTo>
                  <a:cubicBezTo>
                    <a:pt x="13100" y="20433"/>
                    <a:pt x="11139" y="15396"/>
                    <a:pt x="7952" y="11259"/>
                  </a:cubicBezTo>
                  <a:cubicBezTo>
                    <a:pt x="4783" y="7147"/>
                    <a:pt x="335" y="139"/>
                    <a:pt x="291" y="69"/>
                  </a:cubicBezTo>
                  <a:cubicBezTo>
                    <a:pt x="263" y="25"/>
                    <a:pt x="216" y="0"/>
                    <a:pt x="1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1" name="Google Shape;1261;p26"/>
            <p:cNvSpPr/>
            <p:nvPr/>
          </p:nvSpPr>
          <p:spPr>
            <a:xfrm>
              <a:off x="4681300" y="3000900"/>
              <a:ext cx="65300" cy="330175"/>
            </a:xfrm>
            <a:custGeom>
              <a:rect b="b" l="l" r="r" t="t"/>
              <a:pathLst>
                <a:path extrusionOk="0" h="13207" w="2612">
                  <a:moveTo>
                    <a:pt x="731" y="0"/>
                  </a:moveTo>
                  <a:cubicBezTo>
                    <a:pt x="654" y="0"/>
                    <a:pt x="589" y="59"/>
                    <a:pt x="584" y="136"/>
                  </a:cubicBezTo>
                  <a:cubicBezTo>
                    <a:pt x="578" y="215"/>
                    <a:pt x="1" y="8175"/>
                    <a:pt x="2302" y="13121"/>
                  </a:cubicBezTo>
                  <a:cubicBezTo>
                    <a:pt x="2325" y="13173"/>
                    <a:pt x="2378" y="13207"/>
                    <a:pt x="2435" y="13207"/>
                  </a:cubicBezTo>
                  <a:cubicBezTo>
                    <a:pt x="2541" y="13207"/>
                    <a:pt x="2611" y="13095"/>
                    <a:pt x="2566" y="12998"/>
                  </a:cubicBezTo>
                  <a:cubicBezTo>
                    <a:pt x="299" y="8122"/>
                    <a:pt x="871" y="238"/>
                    <a:pt x="877" y="158"/>
                  </a:cubicBezTo>
                  <a:cubicBezTo>
                    <a:pt x="882" y="77"/>
                    <a:pt x="822" y="6"/>
                    <a:pt x="742" y="1"/>
                  </a:cubicBezTo>
                  <a:cubicBezTo>
                    <a:pt x="738" y="0"/>
                    <a:pt x="735" y="0"/>
                    <a:pt x="7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2" name="Google Shape;1262;p26"/>
            <p:cNvSpPr/>
            <p:nvPr/>
          </p:nvSpPr>
          <p:spPr>
            <a:xfrm>
              <a:off x="4774075" y="3180575"/>
              <a:ext cx="161550" cy="180475"/>
            </a:xfrm>
            <a:custGeom>
              <a:rect b="b" l="l" r="r" t="t"/>
              <a:pathLst>
                <a:path extrusionOk="0" h="7219" w="6462">
                  <a:moveTo>
                    <a:pt x="1836" y="0"/>
                  </a:moveTo>
                  <a:cubicBezTo>
                    <a:pt x="1836" y="0"/>
                    <a:pt x="1363" y="1292"/>
                    <a:pt x="683" y="2913"/>
                  </a:cubicBezTo>
                  <a:cubicBezTo>
                    <a:pt x="1" y="4532"/>
                    <a:pt x="2045" y="7219"/>
                    <a:pt x="2045" y="7219"/>
                  </a:cubicBezTo>
                  <a:cubicBezTo>
                    <a:pt x="6461" y="2902"/>
                    <a:pt x="1836" y="0"/>
                    <a:pt x="183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3" name="Google Shape;1263;p26"/>
            <p:cNvSpPr/>
            <p:nvPr/>
          </p:nvSpPr>
          <p:spPr>
            <a:xfrm>
              <a:off x="4811000" y="3287900"/>
              <a:ext cx="72750" cy="240175"/>
            </a:xfrm>
            <a:custGeom>
              <a:rect b="b" l="l" r="r" t="t"/>
              <a:pathLst>
                <a:path extrusionOk="0" h="9607" w="2910">
                  <a:moveTo>
                    <a:pt x="156" y="0"/>
                  </a:moveTo>
                  <a:cubicBezTo>
                    <a:pt x="78" y="0"/>
                    <a:pt x="1" y="56"/>
                    <a:pt x="8" y="157"/>
                  </a:cubicBezTo>
                  <a:cubicBezTo>
                    <a:pt x="13" y="212"/>
                    <a:pt x="621" y="5618"/>
                    <a:pt x="2598" y="9525"/>
                  </a:cubicBezTo>
                  <a:cubicBezTo>
                    <a:pt x="2622" y="9575"/>
                    <a:pt x="2674" y="9607"/>
                    <a:pt x="2729" y="9607"/>
                  </a:cubicBezTo>
                  <a:lnTo>
                    <a:pt x="2729" y="9605"/>
                  </a:lnTo>
                  <a:cubicBezTo>
                    <a:pt x="2837" y="9605"/>
                    <a:pt x="2909" y="9491"/>
                    <a:pt x="2860" y="9394"/>
                  </a:cubicBezTo>
                  <a:cubicBezTo>
                    <a:pt x="908" y="5533"/>
                    <a:pt x="306" y="180"/>
                    <a:pt x="300" y="127"/>
                  </a:cubicBezTo>
                  <a:cubicBezTo>
                    <a:pt x="287" y="40"/>
                    <a:pt x="221" y="0"/>
                    <a:pt x="1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4" name="Google Shape;1264;p26"/>
            <p:cNvSpPr/>
            <p:nvPr/>
          </p:nvSpPr>
          <p:spPr>
            <a:xfrm>
              <a:off x="4704825" y="3303125"/>
              <a:ext cx="101050" cy="135325"/>
            </a:xfrm>
            <a:custGeom>
              <a:rect b="b" l="l" r="r" t="t"/>
              <a:pathLst>
                <a:path extrusionOk="0" h="5413" w="4042">
                  <a:moveTo>
                    <a:pt x="0" y="1"/>
                  </a:moveTo>
                  <a:cubicBezTo>
                    <a:pt x="0" y="1"/>
                    <a:pt x="135" y="1152"/>
                    <a:pt x="245" y="2634"/>
                  </a:cubicBezTo>
                  <a:cubicBezTo>
                    <a:pt x="354" y="4114"/>
                    <a:pt x="2624" y="5412"/>
                    <a:pt x="2624" y="5412"/>
                  </a:cubicBezTo>
                  <a:cubicBezTo>
                    <a:pt x="4042" y="521"/>
                    <a:pt x="1" y="1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5" name="Google Shape;1265;p26"/>
            <p:cNvSpPr/>
            <p:nvPr/>
          </p:nvSpPr>
          <p:spPr>
            <a:xfrm>
              <a:off x="4725100" y="3368650"/>
              <a:ext cx="64625" cy="92975"/>
            </a:xfrm>
            <a:custGeom>
              <a:rect b="b" l="l" r="r" t="t"/>
              <a:pathLst>
                <a:path extrusionOk="0" h="3719" w="2585">
                  <a:moveTo>
                    <a:pt x="185" y="1"/>
                  </a:moveTo>
                  <a:cubicBezTo>
                    <a:pt x="93" y="1"/>
                    <a:pt x="0" y="86"/>
                    <a:pt x="44" y="201"/>
                  </a:cubicBezTo>
                  <a:cubicBezTo>
                    <a:pt x="544" y="1417"/>
                    <a:pt x="2207" y="3570"/>
                    <a:pt x="2277" y="3661"/>
                  </a:cubicBezTo>
                  <a:cubicBezTo>
                    <a:pt x="2306" y="3698"/>
                    <a:pt x="2349" y="3718"/>
                    <a:pt x="2393" y="3718"/>
                  </a:cubicBezTo>
                  <a:cubicBezTo>
                    <a:pt x="2515" y="3718"/>
                    <a:pt x="2585" y="3578"/>
                    <a:pt x="2509" y="3483"/>
                  </a:cubicBezTo>
                  <a:cubicBezTo>
                    <a:pt x="2492" y="3460"/>
                    <a:pt x="801" y="1271"/>
                    <a:pt x="314" y="89"/>
                  </a:cubicBezTo>
                  <a:cubicBezTo>
                    <a:pt x="287" y="27"/>
                    <a:pt x="236" y="1"/>
                    <a:pt x="1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6" name="Google Shape;1266;p26"/>
            <p:cNvSpPr/>
            <p:nvPr/>
          </p:nvSpPr>
          <p:spPr>
            <a:xfrm>
              <a:off x="4653475" y="3445525"/>
              <a:ext cx="141300" cy="67575"/>
            </a:xfrm>
            <a:custGeom>
              <a:rect b="b" l="l" r="r" t="t"/>
              <a:pathLst>
                <a:path extrusionOk="0" h="2703" w="5652">
                  <a:moveTo>
                    <a:pt x="2415" y="0"/>
                  </a:moveTo>
                  <a:cubicBezTo>
                    <a:pt x="667" y="0"/>
                    <a:pt x="0" y="1702"/>
                    <a:pt x="0" y="1702"/>
                  </a:cubicBezTo>
                  <a:cubicBezTo>
                    <a:pt x="0" y="1702"/>
                    <a:pt x="1104" y="2069"/>
                    <a:pt x="2506" y="2597"/>
                  </a:cubicBezTo>
                  <a:cubicBezTo>
                    <a:pt x="2702" y="2671"/>
                    <a:pt x="2903" y="2702"/>
                    <a:pt x="3106" y="2702"/>
                  </a:cubicBezTo>
                  <a:cubicBezTo>
                    <a:pt x="4359" y="2702"/>
                    <a:pt x="5651" y="1489"/>
                    <a:pt x="5651" y="1489"/>
                  </a:cubicBezTo>
                  <a:cubicBezTo>
                    <a:pt x="4303" y="378"/>
                    <a:pt x="3239" y="0"/>
                    <a:pt x="24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7" name="Google Shape;1267;p26"/>
            <p:cNvSpPr/>
            <p:nvPr/>
          </p:nvSpPr>
          <p:spPr>
            <a:xfrm>
              <a:off x="4723825" y="3476675"/>
              <a:ext cx="104350" cy="10875"/>
            </a:xfrm>
            <a:custGeom>
              <a:rect b="b" l="l" r="r" t="t"/>
              <a:pathLst>
                <a:path extrusionOk="0" h="435" w="4174">
                  <a:moveTo>
                    <a:pt x="161" y="0"/>
                  </a:moveTo>
                  <a:cubicBezTo>
                    <a:pt x="93" y="0"/>
                    <a:pt x="32" y="48"/>
                    <a:pt x="17" y="116"/>
                  </a:cubicBezTo>
                  <a:cubicBezTo>
                    <a:pt x="0" y="196"/>
                    <a:pt x="50" y="273"/>
                    <a:pt x="130" y="291"/>
                  </a:cubicBezTo>
                  <a:cubicBezTo>
                    <a:pt x="637" y="401"/>
                    <a:pt x="1349" y="435"/>
                    <a:pt x="2030" y="435"/>
                  </a:cubicBezTo>
                  <a:cubicBezTo>
                    <a:pt x="3041" y="435"/>
                    <a:pt x="3974" y="361"/>
                    <a:pt x="4040" y="355"/>
                  </a:cubicBezTo>
                  <a:cubicBezTo>
                    <a:pt x="4118" y="346"/>
                    <a:pt x="4173" y="275"/>
                    <a:pt x="4167" y="197"/>
                  </a:cubicBezTo>
                  <a:cubicBezTo>
                    <a:pt x="4162" y="121"/>
                    <a:pt x="4095" y="63"/>
                    <a:pt x="4019" y="63"/>
                  </a:cubicBezTo>
                  <a:cubicBezTo>
                    <a:pt x="4018" y="63"/>
                    <a:pt x="4017" y="63"/>
                    <a:pt x="4015" y="63"/>
                  </a:cubicBezTo>
                  <a:cubicBezTo>
                    <a:pt x="4000" y="64"/>
                    <a:pt x="3044" y="140"/>
                    <a:pt x="2021" y="140"/>
                  </a:cubicBezTo>
                  <a:cubicBezTo>
                    <a:pt x="1360" y="140"/>
                    <a:pt x="672" y="108"/>
                    <a:pt x="192" y="4"/>
                  </a:cubicBezTo>
                  <a:cubicBezTo>
                    <a:pt x="182" y="1"/>
                    <a:pt x="171" y="0"/>
                    <a:pt x="1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8" name="Google Shape;1268;p26"/>
            <p:cNvSpPr/>
            <p:nvPr/>
          </p:nvSpPr>
          <p:spPr>
            <a:xfrm>
              <a:off x="4579550" y="3249975"/>
              <a:ext cx="118950" cy="139150"/>
            </a:xfrm>
            <a:custGeom>
              <a:rect b="b" l="l" r="r" t="t"/>
              <a:pathLst>
                <a:path extrusionOk="0" h="5566" w="4758">
                  <a:moveTo>
                    <a:pt x="323" y="1"/>
                  </a:moveTo>
                  <a:cubicBezTo>
                    <a:pt x="121" y="1"/>
                    <a:pt x="0" y="15"/>
                    <a:pt x="0" y="15"/>
                  </a:cubicBezTo>
                  <a:cubicBezTo>
                    <a:pt x="0" y="15"/>
                    <a:pt x="487" y="1323"/>
                    <a:pt x="1042" y="3020"/>
                  </a:cubicBezTo>
                  <a:cubicBezTo>
                    <a:pt x="1597" y="4715"/>
                    <a:pt x="4578" y="5566"/>
                    <a:pt x="4578" y="5566"/>
                  </a:cubicBezTo>
                  <a:cubicBezTo>
                    <a:pt x="4757" y="410"/>
                    <a:pt x="1394" y="1"/>
                    <a:pt x="3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9" name="Google Shape;1269;p26"/>
            <p:cNvSpPr/>
            <p:nvPr/>
          </p:nvSpPr>
          <p:spPr>
            <a:xfrm>
              <a:off x="4639225" y="3337050"/>
              <a:ext cx="231500" cy="166225"/>
            </a:xfrm>
            <a:custGeom>
              <a:rect b="b" l="l" r="r" t="t"/>
              <a:pathLst>
                <a:path extrusionOk="0" h="6649" w="9260">
                  <a:moveTo>
                    <a:pt x="210" y="0"/>
                  </a:moveTo>
                  <a:cubicBezTo>
                    <a:pt x="98" y="0"/>
                    <a:pt x="0" y="143"/>
                    <a:pt x="103" y="251"/>
                  </a:cubicBezTo>
                  <a:cubicBezTo>
                    <a:pt x="150" y="300"/>
                    <a:pt x="4899" y="5245"/>
                    <a:pt x="9009" y="6639"/>
                  </a:cubicBezTo>
                  <a:cubicBezTo>
                    <a:pt x="9024" y="6645"/>
                    <a:pt x="9041" y="6647"/>
                    <a:pt x="9056" y="6647"/>
                  </a:cubicBezTo>
                  <a:lnTo>
                    <a:pt x="9056" y="6649"/>
                  </a:lnTo>
                  <a:cubicBezTo>
                    <a:pt x="9222" y="6647"/>
                    <a:pt x="9260" y="6417"/>
                    <a:pt x="9104" y="6364"/>
                  </a:cubicBezTo>
                  <a:cubicBezTo>
                    <a:pt x="5060" y="4990"/>
                    <a:pt x="361" y="97"/>
                    <a:pt x="314" y="48"/>
                  </a:cubicBezTo>
                  <a:cubicBezTo>
                    <a:pt x="281" y="14"/>
                    <a:pt x="245" y="0"/>
                    <a:pt x="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70" name="Google Shape;1270;p26"/>
          <p:cNvSpPr txBox="1"/>
          <p:nvPr>
            <p:ph idx="1" type="body"/>
          </p:nvPr>
        </p:nvSpPr>
        <p:spPr>
          <a:xfrm>
            <a:off x="713825" y="1604813"/>
            <a:ext cx="7717500" cy="94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TITLE_ONLY_1_2_2">
    <p:spTree>
      <p:nvGrpSpPr>
        <p:cNvPr id="1271" name="Shape 1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2" name="Google Shape;1272;p27"/>
          <p:cNvGrpSpPr/>
          <p:nvPr/>
        </p:nvGrpSpPr>
        <p:grpSpPr>
          <a:xfrm flipH="1" rot="1086942">
            <a:off x="-1061168" y="2949201"/>
            <a:ext cx="2215237" cy="1900341"/>
            <a:chOff x="4770475" y="2910125"/>
            <a:chExt cx="548975" cy="470975"/>
          </a:xfrm>
        </p:grpSpPr>
        <p:sp>
          <p:nvSpPr>
            <p:cNvPr id="1273" name="Google Shape;1273;p27"/>
            <p:cNvSpPr/>
            <p:nvPr/>
          </p:nvSpPr>
          <p:spPr>
            <a:xfrm>
              <a:off x="4770475" y="2910125"/>
              <a:ext cx="544425" cy="467275"/>
            </a:xfrm>
            <a:custGeom>
              <a:rect b="b" l="l" r="r" t="t"/>
              <a:pathLst>
                <a:path extrusionOk="0" h="18691" w="21777">
                  <a:moveTo>
                    <a:pt x="6408" y="1"/>
                  </a:moveTo>
                  <a:cubicBezTo>
                    <a:pt x="6407" y="1"/>
                    <a:pt x="1" y="16224"/>
                    <a:pt x="21776" y="18691"/>
                  </a:cubicBezTo>
                  <a:cubicBezTo>
                    <a:pt x="21776" y="18691"/>
                    <a:pt x="21505" y="7964"/>
                    <a:pt x="16038" y="5163"/>
                  </a:cubicBezTo>
                  <a:cubicBezTo>
                    <a:pt x="10571" y="2364"/>
                    <a:pt x="6408" y="1"/>
                    <a:pt x="64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4" name="Google Shape;1274;p27"/>
            <p:cNvSpPr/>
            <p:nvPr/>
          </p:nvSpPr>
          <p:spPr>
            <a:xfrm>
              <a:off x="4957150" y="2968125"/>
              <a:ext cx="362300" cy="412975"/>
            </a:xfrm>
            <a:custGeom>
              <a:rect b="b" l="l" r="r" t="t"/>
              <a:pathLst>
                <a:path extrusionOk="0" h="16519" w="14492">
                  <a:moveTo>
                    <a:pt x="169" y="1"/>
                  </a:moveTo>
                  <a:cubicBezTo>
                    <a:pt x="147" y="1"/>
                    <a:pt x="123" y="6"/>
                    <a:pt x="102" y="18"/>
                  </a:cubicBezTo>
                  <a:cubicBezTo>
                    <a:pt x="29" y="54"/>
                    <a:pt x="1" y="143"/>
                    <a:pt x="37" y="215"/>
                  </a:cubicBezTo>
                  <a:cubicBezTo>
                    <a:pt x="62" y="261"/>
                    <a:pt x="2445" y="4825"/>
                    <a:pt x="6980" y="8150"/>
                  </a:cubicBezTo>
                  <a:cubicBezTo>
                    <a:pt x="11459" y="11432"/>
                    <a:pt x="14153" y="16390"/>
                    <a:pt x="14180" y="16441"/>
                  </a:cubicBezTo>
                  <a:cubicBezTo>
                    <a:pt x="14205" y="16488"/>
                    <a:pt x="14254" y="16517"/>
                    <a:pt x="14309" y="16517"/>
                  </a:cubicBezTo>
                  <a:lnTo>
                    <a:pt x="14309" y="16519"/>
                  </a:lnTo>
                  <a:cubicBezTo>
                    <a:pt x="14419" y="16519"/>
                    <a:pt x="14492" y="16399"/>
                    <a:pt x="14438" y="16302"/>
                  </a:cubicBezTo>
                  <a:cubicBezTo>
                    <a:pt x="14412" y="16251"/>
                    <a:pt x="11689" y="11238"/>
                    <a:pt x="7153" y="7915"/>
                  </a:cubicBezTo>
                  <a:cubicBezTo>
                    <a:pt x="2676" y="4633"/>
                    <a:pt x="322" y="126"/>
                    <a:pt x="299" y="80"/>
                  </a:cubicBezTo>
                  <a:cubicBezTo>
                    <a:pt x="273" y="30"/>
                    <a:pt x="222" y="1"/>
                    <a:pt x="1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5" name="Google Shape;1275;p27"/>
            <p:cNvSpPr/>
            <p:nvPr/>
          </p:nvSpPr>
          <p:spPr>
            <a:xfrm>
              <a:off x="4919050" y="2973625"/>
              <a:ext cx="128300" cy="116150"/>
            </a:xfrm>
            <a:custGeom>
              <a:rect b="b" l="l" r="r" t="t"/>
              <a:pathLst>
                <a:path extrusionOk="0" h="4646" w="5132">
                  <a:moveTo>
                    <a:pt x="4151" y="1"/>
                  </a:moveTo>
                  <a:cubicBezTo>
                    <a:pt x="4143" y="1"/>
                    <a:pt x="4135" y="2"/>
                    <a:pt x="4126" y="3"/>
                  </a:cubicBezTo>
                  <a:cubicBezTo>
                    <a:pt x="4046" y="18"/>
                    <a:pt x="3993" y="94"/>
                    <a:pt x="4008" y="174"/>
                  </a:cubicBezTo>
                  <a:lnTo>
                    <a:pt x="4769" y="4288"/>
                  </a:lnTo>
                  <a:cubicBezTo>
                    <a:pt x="4143" y="4143"/>
                    <a:pt x="2181" y="3549"/>
                    <a:pt x="316" y="1464"/>
                  </a:cubicBezTo>
                  <a:cubicBezTo>
                    <a:pt x="284" y="1428"/>
                    <a:pt x="246" y="1413"/>
                    <a:pt x="210" y="1413"/>
                  </a:cubicBezTo>
                  <a:cubicBezTo>
                    <a:pt x="99" y="1413"/>
                    <a:pt x="1" y="1551"/>
                    <a:pt x="98" y="1660"/>
                  </a:cubicBezTo>
                  <a:cubicBezTo>
                    <a:pt x="2418" y="4254"/>
                    <a:pt x="4829" y="4605"/>
                    <a:pt x="4932" y="4618"/>
                  </a:cubicBezTo>
                  <a:lnTo>
                    <a:pt x="5131" y="4645"/>
                  </a:lnTo>
                  <a:lnTo>
                    <a:pt x="4295" y="121"/>
                  </a:lnTo>
                  <a:cubicBezTo>
                    <a:pt x="4284" y="49"/>
                    <a:pt x="4220" y="1"/>
                    <a:pt x="41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6" name="Google Shape;1276;p27"/>
            <p:cNvSpPr/>
            <p:nvPr/>
          </p:nvSpPr>
          <p:spPr>
            <a:xfrm>
              <a:off x="4949950" y="3044850"/>
              <a:ext cx="191550" cy="127325"/>
            </a:xfrm>
            <a:custGeom>
              <a:rect b="b" l="l" r="r" t="t"/>
              <a:pathLst>
                <a:path extrusionOk="0" h="5093" w="7662">
                  <a:moveTo>
                    <a:pt x="5871" y="1"/>
                  </a:moveTo>
                  <a:cubicBezTo>
                    <a:pt x="5856" y="1"/>
                    <a:pt x="5841" y="3"/>
                    <a:pt x="5826" y="8"/>
                  </a:cubicBezTo>
                  <a:cubicBezTo>
                    <a:pt x="5748" y="35"/>
                    <a:pt x="5708" y="116"/>
                    <a:pt x="5733" y="194"/>
                  </a:cubicBezTo>
                  <a:lnTo>
                    <a:pt x="7264" y="4796"/>
                  </a:lnTo>
                  <a:cubicBezTo>
                    <a:pt x="7227" y="4797"/>
                    <a:pt x="7183" y="4798"/>
                    <a:pt x="7135" y="4798"/>
                  </a:cubicBezTo>
                  <a:cubicBezTo>
                    <a:pt x="6214" y="4798"/>
                    <a:pt x="3397" y="4596"/>
                    <a:pt x="251" y="2391"/>
                  </a:cubicBezTo>
                  <a:cubicBezTo>
                    <a:pt x="225" y="2373"/>
                    <a:pt x="196" y="2365"/>
                    <a:pt x="167" y="2365"/>
                  </a:cubicBezTo>
                  <a:cubicBezTo>
                    <a:pt x="121" y="2365"/>
                    <a:pt x="76" y="2386"/>
                    <a:pt x="48" y="2427"/>
                  </a:cubicBezTo>
                  <a:cubicBezTo>
                    <a:pt x="0" y="2493"/>
                    <a:pt x="17" y="2585"/>
                    <a:pt x="84" y="2630"/>
                  </a:cubicBezTo>
                  <a:cubicBezTo>
                    <a:pt x="3272" y="4865"/>
                    <a:pt x="6073" y="5093"/>
                    <a:pt x="7084" y="5093"/>
                  </a:cubicBezTo>
                  <a:cubicBezTo>
                    <a:pt x="7316" y="5093"/>
                    <a:pt x="7453" y="5081"/>
                    <a:pt x="7479" y="5080"/>
                  </a:cubicBezTo>
                  <a:lnTo>
                    <a:pt x="7662" y="5061"/>
                  </a:lnTo>
                  <a:lnTo>
                    <a:pt x="6010" y="101"/>
                  </a:lnTo>
                  <a:cubicBezTo>
                    <a:pt x="5990" y="40"/>
                    <a:pt x="5932" y="1"/>
                    <a:pt x="58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7" name="Google Shape;1277;p27"/>
            <p:cNvSpPr/>
            <p:nvPr/>
          </p:nvSpPr>
          <p:spPr>
            <a:xfrm>
              <a:off x="5003300" y="3091825"/>
              <a:ext cx="209550" cy="147950"/>
            </a:xfrm>
            <a:custGeom>
              <a:rect b="b" l="l" r="r" t="t"/>
              <a:pathLst>
                <a:path extrusionOk="0" h="5918" w="8382">
                  <a:moveTo>
                    <a:pt x="7311" y="1"/>
                  </a:moveTo>
                  <a:cubicBezTo>
                    <a:pt x="7303" y="1"/>
                    <a:pt x="7295" y="1"/>
                    <a:pt x="7287" y="3"/>
                  </a:cubicBezTo>
                  <a:cubicBezTo>
                    <a:pt x="7205" y="16"/>
                    <a:pt x="7150" y="94"/>
                    <a:pt x="7167" y="175"/>
                  </a:cubicBezTo>
                  <a:lnTo>
                    <a:pt x="8045" y="5561"/>
                  </a:lnTo>
                  <a:cubicBezTo>
                    <a:pt x="7845" y="5586"/>
                    <a:pt x="7444" y="5626"/>
                    <a:pt x="6897" y="5626"/>
                  </a:cubicBezTo>
                  <a:cubicBezTo>
                    <a:pt x="5395" y="5626"/>
                    <a:pt x="2800" y="5322"/>
                    <a:pt x="295" y="3565"/>
                  </a:cubicBezTo>
                  <a:cubicBezTo>
                    <a:pt x="266" y="3546"/>
                    <a:pt x="238" y="3538"/>
                    <a:pt x="212" y="3538"/>
                  </a:cubicBezTo>
                  <a:cubicBezTo>
                    <a:pt x="89" y="3538"/>
                    <a:pt x="1" y="3713"/>
                    <a:pt x="127" y="3805"/>
                  </a:cubicBezTo>
                  <a:cubicBezTo>
                    <a:pt x="2693" y="5604"/>
                    <a:pt x="5353" y="5918"/>
                    <a:pt x="6900" y="5918"/>
                  </a:cubicBezTo>
                  <a:cubicBezTo>
                    <a:pt x="7719" y="5918"/>
                    <a:pt x="8226" y="5830"/>
                    <a:pt x="8241" y="5827"/>
                  </a:cubicBezTo>
                  <a:lnTo>
                    <a:pt x="8382" y="5802"/>
                  </a:lnTo>
                  <a:lnTo>
                    <a:pt x="7456" y="128"/>
                  </a:lnTo>
                  <a:cubicBezTo>
                    <a:pt x="7446" y="54"/>
                    <a:pt x="7383" y="1"/>
                    <a:pt x="73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8" name="Google Shape;1278;p27"/>
            <p:cNvSpPr/>
            <p:nvPr/>
          </p:nvSpPr>
          <p:spPr>
            <a:xfrm>
              <a:off x="5095875" y="3193025"/>
              <a:ext cx="164400" cy="111350"/>
            </a:xfrm>
            <a:custGeom>
              <a:rect b="b" l="l" r="r" t="t"/>
              <a:pathLst>
                <a:path extrusionOk="0" h="4454" w="6576">
                  <a:moveTo>
                    <a:pt x="6063" y="1"/>
                  </a:moveTo>
                  <a:cubicBezTo>
                    <a:pt x="6051" y="1"/>
                    <a:pt x="6038" y="2"/>
                    <a:pt x="6026" y="6"/>
                  </a:cubicBezTo>
                  <a:cubicBezTo>
                    <a:pt x="5946" y="27"/>
                    <a:pt x="5899" y="110"/>
                    <a:pt x="5923" y="190"/>
                  </a:cubicBezTo>
                  <a:cubicBezTo>
                    <a:pt x="5925" y="203"/>
                    <a:pt x="6271" y="1551"/>
                    <a:pt x="6165" y="3570"/>
                  </a:cubicBezTo>
                  <a:cubicBezTo>
                    <a:pt x="5928" y="3703"/>
                    <a:pt x="5015" y="4154"/>
                    <a:pt x="3542" y="4154"/>
                  </a:cubicBezTo>
                  <a:cubicBezTo>
                    <a:pt x="2637" y="4154"/>
                    <a:pt x="1520" y="3984"/>
                    <a:pt x="219" y="3466"/>
                  </a:cubicBezTo>
                  <a:cubicBezTo>
                    <a:pt x="201" y="3459"/>
                    <a:pt x="183" y="3455"/>
                    <a:pt x="165" y="3455"/>
                  </a:cubicBezTo>
                  <a:cubicBezTo>
                    <a:pt x="107" y="3455"/>
                    <a:pt x="52" y="3490"/>
                    <a:pt x="29" y="3548"/>
                  </a:cubicBezTo>
                  <a:cubicBezTo>
                    <a:pt x="0" y="3622"/>
                    <a:pt x="37" y="3707"/>
                    <a:pt x="111" y="3738"/>
                  </a:cubicBezTo>
                  <a:cubicBezTo>
                    <a:pt x="1465" y="4275"/>
                    <a:pt x="2621" y="4454"/>
                    <a:pt x="3559" y="4454"/>
                  </a:cubicBezTo>
                  <a:cubicBezTo>
                    <a:pt x="5332" y="4454"/>
                    <a:pt x="6326" y="3819"/>
                    <a:pt x="6387" y="3779"/>
                  </a:cubicBezTo>
                  <a:lnTo>
                    <a:pt x="6450" y="3738"/>
                  </a:lnTo>
                  <a:lnTo>
                    <a:pt x="6453" y="3665"/>
                  </a:lnTo>
                  <a:cubicBezTo>
                    <a:pt x="6575" y="1556"/>
                    <a:pt x="6222" y="173"/>
                    <a:pt x="6206" y="116"/>
                  </a:cubicBezTo>
                  <a:cubicBezTo>
                    <a:pt x="6190" y="47"/>
                    <a:pt x="6130" y="1"/>
                    <a:pt x="60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79" name="Google Shape;1279;p27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highlight>
                  <a:schemeClr val="lt2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80" name="Google Shape;1280;p27"/>
          <p:cNvSpPr/>
          <p:nvPr/>
        </p:nvSpPr>
        <p:spPr>
          <a:xfrm rot="-2002575">
            <a:off x="328165" y="1027339"/>
            <a:ext cx="638026" cy="638026"/>
          </a:xfrm>
          <a:prstGeom prst="mathPlus">
            <a:avLst>
              <a:gd fmla="val 23520" name="adj1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81" name="Google Shape;1281;p27"/>
          <p:cNvGrpSpPr/>
          <p:nvPr/>
        </p:nvGrpSpPr>
        <p:grpSpPr>
          <a:xfrm>
            <a:off x="8148504" y="3435444"/>
            <a:ext cx="564544" cy="479708"/>
            <a:chOff x="4021700" y="2078100"/>
            <a:chExt cx="294125" cy="249900"/>
          </a:xfrm>
        </p:grpSpPr>
        <p:sp>
          <p:nvSpPr>
            <p:cNvPr id="1282" name="Google Shape;1282;p27"/>
            <p:cNvSpPr/>
            <p:nvPr/>
          </p:nvSpPr>
          <p:spPr>
            <a:xfrm>
              <a:off x="4021700" y="2078100"/>
              <a:ext cx="294125" cy="249900"/>
            </a:xfrm>
            <a:custGeom>
              <a:rect b="b" l="l" r="r" t="t"/>
              <a:pathLst>
                <a:path extrusionOk="0" h="9996" w="11765">
                  <a:moveTo>
                    <a:pt x="8265" y="0"/>
                  </a:moveTo>
                  <a:cubicBezTo>
                    <a:pt x="7100" y="0"/>
                    <a:pt x="5986" y="668"/>
                    <a:pt x="5471" y="1798"/>
                  </a:cubicBezTo>
                  <a:lnTo>
                    <a:pt x="5021" y="2780"/>
                  </a:lnTo>
                  <a:lnTo>
                    <a:pt x="4156" y="2560"/>
                  </a:lnTo>
                  <a:cubicBezTo>
                    <a:pt x="3901" y="2494"/>
                    <a:pt x="3645" y="2463"/>
                    <a:pt x="3393" y="2463"/>
                  </a:cubicBezTo>
                  <a:cubicBezTo>
                    <a:pt x="2024" y="2463"/>
                    <a:pt x="777" y="3385"/>
                    <a:pt x="423" y="4771"/>
                  </a:cubicBezTo>
                  <a:cubicBezTo>
                    <a:pt x="1" y="6413"/>
                    <a:pt x="993" y="8085"/>
                    <a:pt x="2634" y="8505"/>
                  </a:cubicBezTo>
                  <a:lnTo>
                    <a:pt x="8456" y="9995"/>
                  </a:lnTo>
                  <a:lnTo>
                    <a:pt x="11048" y="4365"/>
                  </a:lnTo>
                  <a:cubicBezTo>
                    <a:pt x="11765" y="2824"/>
                    <a:pt x="11092" y="994"/>
                    <a:pt x="9547" y="283"/>
                  </a:cubicBezTo>
                  <a:cubicBezTo>
                    <a:pt x="9131" y="91"/>
                    <a:pt x="8695" y="0"/>
                    <a:pt x="82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3" name="Google Shape;1283;p27"/>
            <p:cNvSpPr/>
            <p:nvPr/>
          </p:nvSpPr>
          <p:spPr>
            <a:xfrm>
              <a:off x="4203075" y="2102450"/>
              <a:ext cx="72225" cy="36725"/>
            </a:xfrm>
            <a:custGeom>
              <a:rect b="b" l="l" r="r" t="t"/>
              <a:pathLst>
                <a:path extrusionOk="0" h="1469" w="2889">
                  <a:moveTo>
                    <a:pt x="621" y="0"/>
                  </a:moveTo>
                  <a:cubicBezTo>
                    <a:pt x="353" y="0"/>
                    <a:pt x="162" y="69"/>
                    <a:pt x="109" y="206"/>
                  </a:cubicBezTo>
                  <a:cubicBezTo>
                    <a:pt x="1" y="487"/>
                    <a:pt x="514" y="953"/>
                    <a:pt x="1249" y="1246"/>
                  </a:cubicBezTo>
                  <a:cubicBezTo>
                    <a:pt x="1626" y="1394"/>
                    <a:pt x="1989" y="1469"/>
                    <a:pt x="2268" y="1469"/>
                  </a:cubicBezTo>
                  <a:cubicBezTo>
                    <a:pt x="2536" y="1469"/>
                    <a:pt x="2728" y="1400"/>
                    <a:pt x="2781" y="1263"/>
                  </a:cubicBezTo>
                  <a:cubicBezTo>
                    <a:pt x="2889" y="981"/>
                    <a:pt x="2380" y="516"/>
                    <a:pt x="1640" y="223"/>
                  </a:cubicBezTo>
                  <a:cubicBezTo>
                    <a:pt x="1264" y="75"/>
                    <a:pt x="901" y="0"/>
                    <a:pt x="6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84" name="Google Shape;1284;p27"/>
          <p:cNvGrpSpPr/>
          <p:nvPr/>
        </p:nvGrpSpPr>
        <p:grpSpPr>
          <a:xfrm flipH="1" rot="-6222710">
            <a:off x="8177112" y="3786549"/>
            <a:ext cx="2215225" cy="1900331"/>
            <a:chOff x="4770475" y="2910125"/>
            <a:chExt cx="548975" cy="470975"/>
          </a:xfrm>
        </p:grpSpPr>
        <p:sp>
          <p:nvSpPr>
            <p:cNvPr id="1285" name="Google Shape;1285;p27"/>
            <p:cNvSpPr/>
            <p:nvPr/>
          </p:nvSpPr>
          <p:spPr>
            <a:xfrm>
              <a:off x="4770475" y="2910125"/>
              <a:ext cx="544425" cy="467275"/>
            </a:xfrm>
            <a:custGeom>
              <a:rect b="b" l="l" r="r" t="t"/>
              <a:pathLst>
                <a:path extrusionOk="0" h="18691" w="21777">
                  <a:moveTo>
                    <a:pt x="6408" y="1"/>
                  </a:moveTo>
                  <a:cubicBezTo>
                    <a:pt x="6407" y="1"/>
                    <a:pt x="1" y="16224"/>
                    <a:pt x="21776" y="18691"/>
                  </a:cubicBezTo>
                  <a:cubicBezTo>
                    <a:pt x="21776" y="18691"/>
                    <a:pt x="21505" y="7964"/>
                    <a:pt x="16038" y="5163"/>
                  </a:cubicBezTo>
                  <a:cubicBezTo>
                    <a:pt x="10571" y="2364"/>
                    <a:pt x="6408" y="1"/>
                    <a:pt x="64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6" name="Google Shape;1286;p27"/>
            <p:cNvSpPr/>
            <p:nvPr/>
          </p:nvSpPr>
          <p:spPr>
            <a:xfrm>
              <a:off x="4957150" y="2968125"/>
              <a:ext cx="362300" cy="412975"/>
            </a:xfrm>
            <a:custGeom>
              <a:rect b="b" l="l" r="r" t="t"/>
              <a:pathLst>
                <a:path extrusionOk="0" h="16519" w="14492">
                  <a:moveTo>
                    <a:pt x="169" y="1"/>
                  </a:moveTo>
                  <a:cubicBezTo>
                    <a:pt x="147" y="1"/>
                    <a:pt x="123" y="6"/>
                    <a:pt x="102" y="18"/>
                  </a:cubicBezTo>
                  <a:cubicBezTo>
                    <a:pt x="29" y="54"/>
                    <a:pt x="1" y="143"/>
                    <a:pt x="37" y="215"/>
                  </a:cubicBezTo>
                  <a:cubicBezTo>
                    <a:pt x="62" y="261"/>
                    <a:pt x="2445" y="4825"/>
                    <a:pt x="6980" y="8150"/>
                  </a:cubicBezTo>
                  <a:cubicBezTo>
                    <a:pt x="11459" y="11432"/>
                    <a:pt x="14153" y="16390"/>
                    <a:pt x="14180" y="16441"/>
                  </a:cubicBezTo>
                  <a:cubicBezTo>
                    <a:pt x="14205" y="16488"/>
                    <a:pt x="14254" y="16517"/>
                    <a:pt x="14309" y="16517"/>
                  </a:cubicBezTo>
                  <a:lnTo>
                    <a:pt x="14309" y="16519"/>
                  </a:lnTo>
                  <a:cubicBezTo>
                    <a:pt x="14419" y="16519"/>
                    <a:pt x="14492" y="16399"/>
                    <a:pt x="14438" y="16302"/>
                  </a:cubicBezTo>
                  <a:cubicBezTo>
                    <a:pt x="14412" y="16251"/>
                    <a:pt x="11689" y="11238"/>
                    <a:pt x="7153" y="7915"/>
                  </a:cubicBezTo>
                  <a:cubicBezTo>
                    <a:pt x="2676" y="4633"/>
                    <a:pt x="322" y="126"/>
                    <a:pt x="299" y="80"/>
                  </a:cubicBezTo>
                  <a:cubicBezTo>
                    <a:pt x="273" y="30"/>
                    <a:pt x="222" y="1"/>
                    <a:pt x="1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7" name="Google Shape;1287;p27"/>
            <p:cNvSpPr/>
            <p:nvPr/>
          </p:nvSpPr>
          <p:spPr>
            <a:xfrm>
              <a:off x="4919050" y="2973625"/>
              <a:ext cx="128300" cy="116150"/>
            </a:xfrm>
            <a:custGeom>
              <a:rect b="b" l="l" r="r" t="t"/>
              <a:pathLst>
                <a:path extrusionOk="0" h="4646" w="5132">
                  <a:moveTo>
                    <a:pt x="4151" y="1"/>
                  </a:moveTo>
                  <a:cubicBezTo>
                    <a:pt x="4143" y="1"/>
                    <a:pt x="4135" y="2"/>
                    <a:pt x="4126" y="3"/>
                  </a:cubicBezTo>
                  <a:cubicBezTo>
                    <a:pt x="4046" y="18"/>
                    <a:pt x="3993" y="94"/>
                    <a:pt x="4008" y="174"/>
                  </a:cubicBezTo>
                  <a:lnTo>
                    <a:pt x="4769" y="4288"/>
                  </a:lnTo>
                  <a:cubicBezTo>
                    <a:pt x="4143" y="4143"/>
                    <a:pt x="2181" y="3549"/>
                    <a:pt x="316" y="1464"/>
                  </a:cubicBezTo>
                  <a:cubicBezTo>
                    <a:pt x="284" y="1428"/>
                    <a:pt x="246" y="1413"/>
                    <a:pt x="210" y="1413"/>
                  </a:cubicBezTo>
                  <a:cubicBezTo>
                    <a:pt x="99" y="1413"/>
                    <a:pt x="1" y="1551"/>
                    <a:pt x="98" y="1660"/>
                  </a:cubicBezTo>
                  <a:cubicBezTo>
                    <a:pt x="2418" y="4254"/>
                    <a:pt x="4829" y="4605"/>
                    <a:pt x="4932" y="4618"/>
                  </a:cubicBezTo>
                  <a:lnTo>
                    <a:pt x="5131" y="4645"/>
                  </a:lnTo>
                  <a:lnTo>
                    <a:pt x="4295" y="121"/>
                  </a:lnTo>
                  <a:cubicBezTo>
                    <a:pt x="4284" y="49"/>
                    <a:pt x="4220" y="1"/>
                    <a:pt x="41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8" name="Google Shape;1288;p27"/>
            <p:cNvSpPr/>
            <p:nvPr/>
          </p:nvSpPr>
          <p:spPr>
            <a:xfrm>
              <a:off x="4949950" y="3044850"/>
              <a:ext cx="191550" cy="127325"/>
            </a:xfrm>
            <a:custGeom>
              <a:rect b="b" l="l" r="r" t="t"/>
              <a:pathLst>
                <a:path extrusionOk="0" h="5093" w="7662">
                  <a:moveTo>
                    <a:pt x="5871" y="1"/>
                  </a:moveTo>
                  <a:cubicBezTo>
                    <a:pt x="5856" y="1"/>
                    <a:pt x="5841" y="3"/>
                    <a:pt x="5826" y="8"/>
                  </a:cubicBezTo>
                  <a:cubicBezTo>
                    <a:pt x="5748" y="35"/>
                    <a:pt x="5708" y="116"/>
                    <a:pt x="5733" y="194"/>
                  </a:cubicBezTo>
                  <a:lnTo>
                    <a:pt x="7264" y="4796"/>
                  </a:lnTo>
                  <a:cubicBezTo>
                    <a:pt x="7227" y="4797"/>
                    <a:pt x="7183" y="4798"/>
                    <a:pt x="7135" y="4798"/>
                  </a:cubicBezTo>
                  <a:cubicBezTo>
                    <a:pt x="6214" y="4798"/>
                    <a:pt x="3397" y="4596"/>
                    <a:pt x="251" y="2391"/>
                  </a:cubicBezTo>
                  <a:cubicBezTo>
                    <a:pt x="225" y="2373"/>
                    <a:pt x="196" y="2365"/>
                    <a:pt x="167" y="2365"/>
                  </a:cubicBezTo>
                  <a:cubicBezTo>
                    <a:pt x="121" y="2365"/>
                    <a:pt x="76" y="2386"/>
                    <a:pt x="48" y="2427"/>
                  </a:cubicBezTo>
                  <a:cubicBezTo>
                    <a:pt x="0" y="2493"/>
                    <a:pt x="17" y="2585"/>
                    <a:pt x="84" y="2630"/>
                  </a:cubicBezTo>
                  <a:cubicBezTo>
                    <a:pt x="3272" y="4865"/>
                    <a:pt x="6073" y="5093"/>
                    <a:pt x="7084" y="5093"/>
                  </a:cubicBezTo>
                  <a:cubicBezTo>
                    <a:pt x="7316" y="5093"/>
                    <a:pt x="7453" y="5081"/>
                    <a:pt x="7479" y="5080"/>
                  </a:cubicBezTo>
                  <a:lnTo>
                    <a:pt x="7662" y="5061"/>
                  </a:lnTo>
                  <a:lnTo>
                    <a:pt x="6010" y="101"/>
                  </a:lnTo>
                  <a:cubicBezTo>
                    <a:pt x="5990" y="40"/>
                    <a:pt x="5932" y="1"/>
                    <a:pt x="58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9" name="Google Shape;1289;p27"/>
            <p:cNvSpPr/>
            <p:nvPr/>
          </p:nvSpPr>
          <p:spPr>
            <a:xfrm>
              <a:off x="5003300" y="3091825"/>
              <a:ext cx="209550" cy="147950"/>
            </a:xfrm>
            <a:custGeom>
              <a:rect b="b" l="l" r="r" t="t"/>
              <a:pathLst>
                <a:path extrusionOk="0" h="5918" w="8382">
                  <a:moveTo>
                    <a:pt x="7311" y="1"/>
                  </a:moveTo>
                  <a:cubicBezTo>
                    <a:pt x="7303" y="1"/>
                    <a:pt x="7295" y="1"/>
                    <a:pt x="7287" y="3"/>
                  </a:cubicBezTo>
                  <a:cubicBezTo>
                    <a:pt x="7205" y="16"/>
                    <a:pt x="7150" y="94"/>
                    <a:pt x="7167" y="175"/>
                  </a:cubicBezTo>
                  <a:lnTo>
                    <a:pt x="8045" y="5561"/>
                  </a:lnTo>
                  <a:cubicBezTo>
                    <a:pt x="7845" y="5586"/>
                    <a:pt x="7444" y="5626"/>
                    <a:pt x="6897" y="5626"/>
                  </a:cubicBezTo>
                  <a:cubicBezTo>
                    <a:pt x="5395" y="5626"/>
                    <a:pt x="2800" y="5322"/>
                    <a:pt x="295" y="3565"/>
                  </a:cubicBezTo>
                  <a:cubicBezTo>
                    <a:pt x="266" y="3546"/>
                    <a:pt x="238" y="3538"/>
                    <a:pt x="212" y="3538"/>
                  </a:cubicBezTo>
                  <a:cubicBezTo>
                    <a:pt x="89" y="3538"/>
                    <a:pt x="1" y="3713"/>
                    <a:pt x="127" y="3805"/>
                  </a:cubicBezTo>
                  <a:cubicBezTo>
                    <a:pt x="2693" y="5604"/>
                    <a:pt x="5353" y="5918"/>
                    <a:pt x="6900" y="5918"/>
                  </a:cubicBezTo>
                  <a:cubicBezTo>
                    <a:pt x="7719" y="5918"/>
                    <a:pt x="8226" y="5830"/>
                    <a:pt x="8241" y="5827"/>
                  </a:cubicBezTo>
                  <a:lnTo>
                    <a:pt x="8382" y="5802"/>
                  </a:lnTo>
                  <a:lnTo>
                    <a:pt x="7456" y="128"/>
                  </a:lnTo>
                  <a:cubicBezTo>
                    <a:pt x="7446" y="54"/>
                    <a:pt x="7383" y="1"/>
                    <a:pt x="73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0" name="Google Shape;1290;p27"/>
            <p:cNvSpPr/>
            <p:nvPr/>
          </p:nvSpPr>
          <p:spPr>
            <a:xfrm>
              <a:off x="5095875" y="3193025"/>
              <a:ext cx="164400" cy="111350"/>
            </a:xfrm>
            <a:custGeom>
              <a:rect b="b" l="l" r="r" t="t"/>
              <a:pathLst>
                <a:path extrusionOk="0" h="4454" w="6576">
                  <a:moveTo>
                    <a:pt x="6063" y="1"/>
                  </a:moveTo>
                  <a:cubicBezTo>
                    <a:pt x="6051" y="1"/>
                    <a:pt x="6038" y="2"/>
                    <a:pt x="6026" y="6"/>
                  </a:cubicBezTo>
                  <a:cubicBezTo>
                    <a:pt x="5946" y="27"/>
                    <a:pt x="5899" y="110"/>
                    <a:pt x="5923" y="190"/>
                  </a:cubicBezTo>
                  <a:cubicBezTo>
                    <a:pt x="5925" y="203"/>
                    <a:pt x="6271" y="1551"/>
                    <a:pt x="6165" y="3570"/>
                  </a:cubicBezTo>
                  <a:cubicBezTo>
                    <a:pt x="5928" y="3703"/>
                    <a:pt x="5015" y="4154"/>
                    <a:pt x="3542" y="4154"/>
                  </a:cubicBezTo>
                  <a:cubicBezTo>
                    <a:pt x="2637" y="4154"/>
                    <a:pt x="1520" y="3984"/>
                    <a:pt x="219" y="3466"/>
                  </a:cubicBezTo>
                  <a:cubicBezTo>
                    <a:pt x="201" y="3459"/>
                    <a:pt x="183" y="3455"/>
                    <a:pt x="165" y="3455"/>
                  </a:cubicBezTo>
                  <a:cubicBezTo>
                    <a:pt x="107" y="3455"/>
                    <a:pt x="52" y="3490"/>
                    <a:pt x="29" y="3548"/>
                  </a:cubicBezTo>
                  <a:cubicBezTo>
                    <a:pt x="0" y="3622"/>
                    <a:pt x="37" y="3707"/>
                    <a:pt x="111" y="3738"/>
                  </a:cubicBezTo>
                  <a:cubicBezTo>
                    <a:pt x="1465" y="4275"/>
                    <a:pt x="2621" y="4454"/>
                    <a:pt x="3559" y="4454"/>
                  </a:cubicBezTo>
                  <a:cubicBezTo>
                    <a:pt x="5332" y="4454"/>
                    <a:pt x="6326" y="3819"/>
                    <a:pt x="6387" y="3779"/>
                  </a:cubicBezTo>
                  <a:lnTo>
                    <a:pt x="6450" y="3738"/>
                  </a:lnTo>
                  <a:lnTo>
                    <a:pt x="6453" y="3665"/>
                  </a:lnTo>
                  <a:cubicBezTo>
                    <a:pt x="6575" y="1556"/>
                    <a:pt x="6222" y="173"/>
                    <a:pt x="6206" y="116"/>
                  </a:cubicBezTo>
                  <a:cubicBezTo>
                    <a:pt x="6190" y="47"/>
                    <a:pt x="6130" y="1"/>
                    <a:pt x="60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91" name="Google Shape;1291;p27"/>
          <p:cNvGrpSpPr/>
          <p:nvPr/>
        </p:nvGrpSpPr>
        <p:grpSpPr>
          <a:xfrm rot="-5819900">
            <a:off x="8329026" y="-1269231"/>
            <a:ext cx="1438501" cy="2688962"/>
            <a:chOff x="4530725" y="2880400"/>
            <a:chExt cx="418300" cy="781875"/>
          </a:xfrm>
        </p:grpSpPr>
        <p:sp>
          <p:nvSpPr>
            <p:cNvPr id="1292" name="Google Shape;1292;p27"/>
            <p:cNvSpPr/>
            <p:nvPr/>
          </p:nvSpPr>
          <p:spPr>
            <a:xfrm>
              <a:off x="4686775" y="3017725"/>
              <a:ext cx="168500" cy="167750"/>
            </a:xfrm>
            <a:custGeom>
              <a:rect b="b" l="l" r="r" t="t"/>
              <a:pathLst>
                <a:path extrusionOk="0" h="6710" w="6740">
                  <a:moveTo>
                    <a:pt x="2949" y="0"/>
                  </a:moveTo>
                  <a:cubicBezTo>
                    <a:pt x="2949" y="0"/>
                    <a:pt x="2157" y="1070"/>
                    <a:pt x="1078" y="2391"/>
                  </a:cubicBezTo>
                  <a:cubicBezTo>
                    <a:pt x="0" y="3709"/>
                    <a:pt x="1315" y="6710"/>
                    <a:pt x="1315" y="6710"/>
                  </a:cubicBezTo>
                  <a:cubicBezTo>
                    <a:pt x="6740" y="3860"/>
                    <a:pt x="2949" y="1"/>
                    <a:pt x="294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3" name="Google Shape;1293;p27"/>
            <p:cNvSpPr/>
            <p:nvPr/>
          </p:nvSpPr>
          <p:spPr>
            <a:xfrm>
              <a:off x="4706775" y="3105275"/>
              <a:ext cx="42650" cy="119025"/>
            </a:xfrm>
            <a:custGeom>
              <a:rect b="b" l="l" r="r" t="t"/>
              <a:pathLst>
                <a:path extrusionOk="0" h="4761" w="1706">
                  <a:moveTo>
                    <a:pt x="1513" y="0"/>
                  </a:moveTo>
                  <a:cubicBezTo>
                    <a:pt x="1468" y="0"/>
                    <a:pt x="1422" y="22"/>
                    <a:pt x="1391" y="73"/>
                  </a:cubicBezTo>
                  <a:cubicBezTo>
                    <a:pt x="652" y="1382"/>
                    <a:pt x="42" y="4454"/>
                    <a:pt x="17" y="4585"/>
                  </a:cubicBezTo>
                  <a:cubicBezTo>
                    <a:pt x="0" y="4663"/>
                    <a:pt x="53" y="4741"/>
                    <a:pt x="131" y="4756"/>
                  </a:cubicBezTo>
                  <a:cubicBezTo>
                    <a:pt x="141" y="4758"/>
                    <a:pt x="150" y="4760"/>
                    <a:pt x="160" y="4760"/>
                  </a:cubicBezTo>
                  <a:cubicBezTo>
                    <a:pt x="230" y="4758"/>
                    <a:pt x="291" y="4709"/>
                    <a:pt x="304" y="4641"/>
                  </a:cubicBezTo>
                  <a:cubicBezTo>
                    <a:pt x="310" y="4608"/>
                    <a:pt x="931" y="1484"/>
                    <a:pt x="1646" y="215"/>
                  </a:cubicBezTo>
                  <a:cubicBezTo>
                    <a:pt x="1706" y="101"/>
                    <a:pt x="1610" y="0"/>
                    <a:pt x="15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4" name="Google Shape;1294;p27"/>
            <p:cNvSpPr/>
            <p:nvPr/>
          </p:nvSpPr>
          <p:spPr>
            <a:xfrm>
              <a:off x="4709225" y="3017725"/>
              <a:ext cx="63025" cy="66725"/>
            </a:xfrm>
            <a:custGeom>
              <a:rect b="b" l="l" r="r" t="t"/>
              <a:pathLst>
                <a:path extrusionOk="0" h="2669" w="2521">
                  <a:moveTo>
                    <a:pt x="2053" y="0"/>
                  </a:moveTo>
                  <a:cubicBezTo>
                    <a:pt x="2053" y="0"/>
                    <a:pt x="1261" y="1070"/>
                    <a:pt x="181" y="2391"/>
                  </a:cubicBezTo>
                  <a:cubicBezTo>
                    <a:pt x="111" y="2476"/>
                    <a:pt x="50" y="2569"/>
                    <a:pt x="1" y="2668"/>
                  </a:cubicBezTo>
                  <a:cubicBezTo>
                    <a:pt x="1249" y="2030"/>
                    <a:pt x="2044" y="1315"/>
                    <a:pt x="2521" y="591"/>
                  </a:cubicBezTo>
                  <a:cubicBezTo>
                    <a:pt x="2380" y="382"/>
                    <a:pt x="2224" y="185"/>
                    <a:pt x="20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5" name="Google Shape;1295;p27"/>
            <p:cNvSpPr/>
            <p:nvPr/>
          </p:nvSpPr>
          <p:spPr>
            <a:xfrm>
              <a:off x="4651050" y="2880400"/>
              <a:ext cx="199200" cy="205125"/>
            </a:xfrm>
            <a:custGeom>
              <a:rect b="b" l="l" r="r" t="t"/>
              <a:pathLst>
                <a:path extrusionOk="0" h="8205" w="7968">
                  <a:moveTo>
                    <a:pt x="3145" y="0"/>
                  </a:moveTo>
                  <a:cubicBezTo>
                    <a:pt x="3145" y="0"/>
                    <a:pt x="2307" y="1357"/>
                    <a:pt x="1154" y="3040"/>
                  </a:cubicBezTo>
                  <a:cubicBezTo>
                    <a:pt x="0" y="4724"/>
                    <a:pt x="1826" y="8205"/>
                    <a:pt x="1826" y="8205"/>
                  </a:cubicBezTo>
                  <a:cubicBezTo>
                    <a:pt x="7967" y="4287"/>
                    <a:pt x="3145" y="0"/>
                    <a:pt x="31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6" name="Google Shape;1296;p27"/>
            <p:cNvSpPr/>
            <p:nvPr/>
          </p:nvSpPr>
          <p:spPr>
            <a:xfrm>
              <a:off x="4530725" y="3039800"/>
              <a:ext cx="152875" cy="198275"/>
            </a:xfrm>
            <a:custGeom>
              <a:rect b="b" l="l" r="r" t="t"/>
              <a:pathLst>
                <a:path extrusionOk="0" h="7931" w="6115">
                  <a:moveTo>
                    <a:pt x="2180" y="1"/>
                  </a:moveTo>
                  <a:lnTo>
                    <a:pt x="2180" y="1"/>
                  </a:lnTo>
                  <a:cubicBezTo>
                    <a:pt x="0" y="7100"/>
                    <a:pt x="6115" y="7930"/>
                    <a:pt x="6115" y="7930"/>
                  </a:cubicBezTo>
                  <a:cubicBezTo>
                    <a:pt x="6115" y="7930"/>
                    <a:pt x="5921" y="6247"/>
                    <a:pt x="5763" y="4090"/>
                  </a:cubicBezTo>
                  <a:cubicBezTo>
                    <a:pt x="5608" y="1932"/>
                    <a:pt x="2180" y="1"/>
                    <a:pt x="21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7" name="Google Shape;1297;p27"/>
            <p:cNvSpPr/>
            <p:nvPr/>
          </p:nvSpPr>
          <p:spPr>
            <a:xfrm>
              <a:off x="4620125" y="3145175"/>
              <a:ext cx="328900" cy="517100"/>
            </a:xfrm>
            <a:custGeom>
              <a:rect b="b" l="l" r="r" t="t"/>
              <a:pathLst>
                <a:path extrusionOk="0" h="20684" w="13156">
                  <a:moveTo>
                    <a:pt x="167" y="0"/>
                  </a:moveTo>
                  <a:cubicBezTo>
                    <a:pt x="141" y="0"/>
                    <a:pt x="114" y="8"/>
                    <a:pt x="90" y="23"/>
                  </a:cubicBezTo>
                  <a:cubicBezTo>
                    <a:pt x="21" y="65"/>
                    <a:pt x="0" y="156"/>
                    <a:pt x="44" y="225"/>
                  </a:cubicBezTo>
                  <a:cubicBezTo>
                    <a:pt x="88" y="295"/>
                    <a:pt x="4544" y="7314"/>
                    <a:pt x="7721" y="11439"/>
                  </a:cubicBezTo>
                  <a:cubicBezTo>
                    <a:pt x="10881" y="15540"/>
                    <a:pt x="12826" y="20539"/>
                    <a:pt x="12845" y="20589"/>
                  </a:cubicBezTo>
                  <a:cubicBezTo>
                    <a:pt x="12866" y="20646"/>
                    <a:pt x="12921" y="20684"/>
                    <a:pt x="12982" y="20684"/>
                  </a:cubicBezTo>
                  <a:cubicBezTo>
                    <a:pt x="13085" y="20684"/>
                    <a:pt x="13155" y="20579"/>
                    <a:pt x="13119" y="20484"/>
                  </a:cubicBezTo>
                  <a:cubicBezTo>
                    <a:pt x="13100" y="20433"/>
                    <a:pt x="11139" y="15396"/>
                    <a:pt x="7952" y="11259"/>
                  </a:cubicBezTo>
                  <a:cubicBezTo>
                    <a:pt x="4783" y="7147"/>
                    <a:pt x="335" y="139"/>
                    <a:pt x="291" y="69"/>
                  </a:cubicBezTo>
                  <a:cubicBezTo>
                    <a:pt x="263" y="25"/>
                    <a:pt x="216" y="0"/>
                    <a:pt x="1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8" name="Google Shape;1298;p27"/>
            <p:cNvSpPr/>
            <p:nvPr/>
          </p:nvSpPr>
          <p:spPr>
            <a:xfrm>
              <a:off x="4681300" y="3000900"/>
              <a:ext cx="65300" cy="330175"/>
            </a:xfrm>
            <a:custGeom>
              <a:rect b="b" l="l" r="r" t="t"/>
              <a:pathLst>
                <a:path extrusionOk="0" h="13207" w="2612">
                  <a:moveTo>
                    <a:pt x="731" y="0"/>
                  </a:moveTo>
                  <a:cubicBezTo>
                    <a:pt x="654" y="0"/>
                    <a:pt x="589" y="59"/>
                    <a:pt x="584" y="136"/>
                  </a:cubicBezTo>
                  <a:cubicBezTo>
                    <a:pt x="578" y="215"/>
                    <a:pt x="1" y="8175"/>
                    <a:pt x="2302" y="13121"/>
                  </a:cubicBezTo>
                  <a:cubicBezTo>
                    <a:pt x="2325" y="13173"/>
                    <a:pt x="2378" y="13207"/>
                    <a:pt x="2435" y="13207"/>
                  </a:cubicBezTo>
                  <a:cubicBezTo>
                    <a:pt x="2541" y="13207"/>
                    <a:pt x="2611" y="13095"/>
                    <a:pt x="2566" y="12998"/>
                  </a:cubicBezTo>
                  <a:cubicBezTo>
                    <a:pt x="299" y="8122"/>
                    <a:pt x="871" y="238"/>
                    <a:pt x="877" y="158"/>
                  </a:cubicBezTo>
                  <a:cubicBezTo>
                    <a:pt x="882" y="77"/>
                    <a:pt x="822" y="6"/>
                    <a:pt x="742" y="1"/>
                  </a:cubicBezTo>
                  <a:cubicBezTo>
                    <a:pt x="738" y="0"/>
                    <a:pt x="735" y="0"/>
                    <a:pt x="7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9" name="Google Shape;1299;p27"/>
            <p:cNvSpPr/>
            <p:nvPr/>
          </p:nvSpPr>
          <p:spPr>
            <a:xfrm>
              <a:off x="4774075" y="3180575"/>
              <a:ext cx="161550" cy="180475"/>
            </a:xfrm>
            <a:custGeom>
              <a:rect b="b" l="l" r="r" t="t"/>
              <a:pathLst>
                <a:path extrusionOk="0" h="7219" w="6462">
                  <a:moveTo>
                    <a:pt x="1836" y="0"/>
                  </a:moveTo>
                  <a:cubicBezTo>
                    <a:pt x="1836" y="0"/>
                    <a:pt x="1363" y="1292"/>
                    <a:pt x="683" y="2913"/>
                  </a:cubicBezTo>
                  <a:cubicBezTo>
                    <a:pt x="1" y="4532"/>
                    <a:pt x="2045" y="7219"/>
                    <a:pt x="2045" y="7219"/>
                  </a:cubicBezTo>
                  <a:cubicBezTo>
                    <a:pt x="6461" y="2902"/>
                    <a:pt x="1836" y="0"/>
                    <a:pt x="183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0" name="Google Shape;1300;p27"/>
            <p:cNvSpPr/>
            <p:nvPr/>
          </p:nvSpPr>
          <p:spPr>
            <a:xfrm>
              <a:off x="4811000" y="3287900"/>
              <a:ext cx="72750" cy="240175"/>
            </a:xfrm>
            <a:custGeom>
              <a:rect b="b" l="l" r="r" t="t"/>
              <a:pathLst>
                <a:path extrusionOk="0" h="9607" w="2910">
                  <a:moveTo>
                    <a:pt x="156" y="0"/>
                  </a:moveTo>
                  <a:cubicBezTo>
                    <a:pt x="78" y="0"/>
                    <a:pt x="1" y="56"/>
                    <a:pt x="8" y="157"/>
                  </a:cubicBezTo>
                  <a:cubicBezTo>
                    <a:pt x="13" y="212"/>
                    <a:pt x="621" y="5618"/>
                    <a:pt x="2598" y="9525"/>
                  </a:cubicBezTo>
                  <a:cubicBezTo>
                    <a:pt x="2622" y="9575"/>
                    <a:pt x="2674" y="9607"/>
                    <a:pt x="2729" y="9607"/>
                  </a:cubicBezTo>
                  <a:lnTo>
                    <a:pt x="2729" y="9605"/>
                  </a:lnTo>
                  <a:cubicBezTo>
                    <a:pt x="2837" y="9605"/>
                    <a:pt x="2909" y="9491"/>
                    <a:pt x="2860" y="9394"/>
                  </a:cubicBezTo>
                  <a:cubicBezTo>
                    <a:pt x="908" y="5533"/>
                    <a:pt x="306" y="180"/>
                    <a:pt x="300" y="127"/>
                  </a:cubicBezTo>
                  <a:cubicBezTo>
                    <a:pt x="287" y="40"/>
                    <a:pt x="221" y="0"/>
                    <a:pt x="1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1" name="Google Shape;1301;p27"/>
            <p:cNvSpPr/>
            <p:nvPr/>
          </p:nvSpPr>
          <p:spPr>
            <a:xfrm>
              <a:off x="4704825" y="3303125"/>
              <a:ext cx="101050" cy="135325"/>
            </a:xfrm>
            <a:custGeom>
              <a:rect b="b" l="l" r="r" t="t"/>
              <a:pathLst>
                <a:path extrusionOk="0" h="5413" w="4042">
                  <a:moveTo>
                    <a:pt x="0" y="1"/>
                  </a:moveTo>
                  <a:cubicBezTo>
                    <a:pt x="0" y="1"/>
                    <a:pt x="135" y="1152"/>
                    <a:pt x="245" y="2634"/>
                  </a:cubicBezTo>
                  <a:cubicBezTo>
                    <a:pt x="354" y="4114"/>
                    <a:pt x="2624" y="5412"/>
                    <a:pt x="2624" y="5412"/>
                  </a:cubicBezTo>
                  <a:cubicBezTo>
                    <a:pt x="4042" y="521"/>
                    <a:pt x="1" y="1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Google Shape;1302;p27"/>
            <p:cNvSpPr/>
            <p:nvPr/>
          </p:nvSpPr>
          <p:spPr>
            <a:xfrm>
              <a:off x="4725100" y="3368650"/>
              <a:ext cx="64625" cy="92975"/>
            </a:xfrm>
            <a:custGeom>
              <a:rect b="b" l="l" r="r" t="t"/>
              <a:pathLst>
                <a:path extrusionOk="0" h="3719" w="2585">
                  <a:moveTo>
                    <a:pt x="185" y="1"/>
                  </a:moveTo>
                  <a:cubicBezTo>
                    <a:pt x="93" y="1"/>
                    <a:pt x="0" y="86"/>
                    <a:pt x="44" y="201"/>
                  </a:cubicBezTo>
                  <a:cubicBezTo>
                    <a:pt x="544" y="1417"/>
                    <a:pt x="2207" y="3570"/>
                    <a:pt x="2277" y="3661"/>
                  </a:cubicBezTo>
                  <a:cubicBezTo>
                    <a:pt x="2306" y="3698"/>
                    <a:pt x="2349" y="3718"/>
                    <a:pt x="2393" y="3718"/>
                  </a:cubicBezTo>
                  <a:cubicBezTo>
                    <a:pt x="2515" y="3718"/>
                    <a:pt x="2585" y="3578"/>
                    <a:pt x="2509" y="3483"/>
                  </a:cubicBezTo>
                  <a:cubicBezTo>
                    <a:pt x="2492" y="3460"/>
                    <a:pt x="801" y="1271"/>
                    <a:pt x="314" y="89"/>
                  </a:cubicBezTo>
                  <a:cubicBezTo>
                    <a:pt x="287" y="27"/>
                    <a:pt x="236" y="1"/>
                    <a:pt x="1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3" name="Google Shape;1303;p27"/>
            <p:cNvSpPr/>
            <p:nvPr/>
          </p:nvSpPr>
          <p:spPr>
            <a:xfrm>
              <a:off x="4653475" y="3445525"/>
              <a:ext cx="141300" cy="67575"/>
            </a:xfrm>
            <a:custGeom>
              <a:rect b="b" l="l" r="r" t="t"/>
              <a:pathLst>
                <a:path extrusionOk="0" h="2703" w="5652">
                  <a:moveTo>
                    <a:pt x="2415" y="0"/>
                  </a:moveTo>
                  <a:cubicBezTo>
                    <a:pt x="667" y="0"/>
                    <a:pt x="0" y="1702"/>
                    <a:pt x="0" y="1702"/>
                  </a:cubicBezTo>
                  <a:cubicBezTo>
                    <a:pt x="0" y="1702"/>
                    <a:pt x="1104" y="2069"/>
                    <a:pt x="2506" y="2597"/>
                  </a:cubicBezTo>
                  <a:cubicBezTo>
                    <a:pt x="2702" y="2671"/>
                    <a:pt x="2903" y="2702"/>
                    <a:pt x="3106" y="2702"/>
                  </a:cubicBezTo>
                  <a:cubicBezTo>
                    <a:pt x="4359" y="2702"/>
                    <a:pt x="5651" y="1489"/>
                    <a:pt x="5651" y="1489"/>
                  </a:cubicBezTo>
                  <a:cubicBezTo>
                    <a:pt x="4303" y="378"/>
                    <a:pt x="3239" y="0"/>
                    <a:pt x="24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4" name="Google Shape;1304;p27"/>
            <p:cNvSpPr/>
            <p:nvPr/>
          </p:nvSpPr>
          <p:spPr>
            <a:xfrm>
              <a:off x="4723825" y="3476675"/>
              <a:ext cx="104350" cy="10875"/>
            </a:xfrm>
            <a:custGeom>
              <a:rect b="b" l="l" r="r" t="t"/>
              <a:pathLst>
                <a:path extrusionOk="0" h="435" w="4174">
                  <a:moveTo>
                    <a:pt x="161" y="0"/>
                  </a:moveTo>
                  <a:cubicBezTo>
                    <a:pt x="93" y="0"/>
                    <a:pt x="32" y="48"/>
                    <a:pt x="17" y="116"/>
                  </a:cubicBezTo>
                  <a:cubicBezTo>
                    <a:pt x="0" y="196"/>
                    <a:pt x="50" y="273"/>
                    <a:pt x="130" y="291"/>
                  </a:cubicBezTo>
                  <a:cubicBezTo>
                    <a:pt x="637" y="401"/>
                    <a:pt x="1349" y="435"/>
                    <a:pt x="2030" y="435"/>
                  </a:cubicBezTo>
                  <a:cubicBezTo>
                    <a:pt x="3041" y="435"/>
                    <a:pt x="3974" y="361"/>
                    <a:pt x="4040" y="355"/>
                  </a:cubicBezTo>
                  <a:cubicBezTo>
                    <a:pt x="4118" y="346"/>
                    <a:pt x="4173" y="275"/>
                    <a:pt x="4167" y="197"/>
                  </a:cubicBezTo>
                  <a:cubicBezTo>
                    <a:pt x="4162" y="121"/>
                    <a:pt x="4095" y="63"/>
                    <a:pt x="4019" y="63"/>
                  </a:cubicBezTo>
                  <a:cubicBezTo>
                    <a:pt x="4018" y="63"/>
                    <a:pt x="4017" y="63"/>
                    <a:pt x="4015" y="63"/>
                  </a:cubicBezTo>
                  <a:cubicBezTo>
                    <a:pt x="4000" y="64"/>
                    <a:pt x="3044" y="140"/>
                    <a:pt x="2021" y="140"/>
                  </a:cubicBezTo>
                  <a:cubicBezTo>
                    <a:pt x="1360" y="140"/>
                    <a:pt x="672" y="108"/>
                    <a:pt x="192" y="4"/>
                  </a:cubicBezTo>
                  <a:cubicBezTo>
                    <a:pt x="182" y="1"/>
                    <a:pt x="171" y="0"/>
                    <a:pt x="1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5" name="Google Shape;1305;p27"/>
            <p:cNvSpPr/>
            <p:nvPr/>
          </p:nvSpPr>
          <p:spPr>
            <a:xfrm>
              <a:off x="4579550" y="3249975"/>
              <a:ext cx="118950" cy="139150"/>
            </a:xfrm>
            <a:custGeom>
              <a:rect b="b" l="l" r="r" t="t"/>
              <a:pathLst>
                <a:path extrusionOk="0" h="5566" w="4758">
                  <a:moveTo>
                    <a:pt x="323" y="1"/>
                  </a:moveTo>
                  <a:cubicBezTo>
                    <a:pt x="121" y="1"/>
                    <a:pt x="0" y="15"/>
                    <a:pt x="0" y="15"/>
                  </a:cubicBezTo>
                  <a:cubicBezTo>
                    <a:pt x="0" y="15"/>
                    <a:pt x="487" y="1323"/>
                    <a:pt x="1042" y="3020"/>
                  </a:cubicBezTo>
                  <a:cubicBezTo>
                    <a:pt x="1597" y="4715"/>
                    <a:pt x="4578" y="5566"/>
                    <a:pt x="4578" y="5566"/>
                  </a:cubicBezTo>
                  <a:cubicBezTo>
                    <a:pt x="4757" y="410"/>
                    <a:pt x="1394" y="1"/>
                    <a:pt x="3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6" name="Google Shape;1306;p27"/>
            <p:cNvSpPr/>
            <p:nvPr/>
          </p:nvSpPr>
          <p:spPr>
            <a:xfrm>
              <a:off x="4639225" y="3337050"/>
              <a:ext cx="231500" cy="166225"/>
            </a:xfrm>
            <a:custGeom>
              <a:rect b="b" l="l" r="r" t="t"/>
              <a:pathLst>
                <a:path extrusionOk="0" h="6649" w="9260">
                  <a:moveTo>
                    <a:pt x="210" y="0"/>
                  </a:moveTo>
                  <a:cubicBezTo>
                    <a:pt x="98" y="0"/>
                    <a:pt x="0" y="143"/>
                    <a:pt x="103" y="251"/>
                  </a:cubicBezTo>
                  <a:cubicBezTo>
                    <a:pt x="150" y="300"/>
                    <a:pt x="4899" y="5245"/>
                    <a:pt x="9009" y="6639"/>
                  </a:cubicBezTo>
                  <a:cubicBezTo>
                    <a:pt x="9024" y="6645"/>
                    <a:pt x="9041" y="6647"/>
                    <a:pt x="9056" y="6647"/>
                  </a:cubicBezTo>
                  <a:lnTo>
                    <a:pt x="9056" y="6649"/>
                  </a:lnTo>
                  <a:cubicBezTo>
                    <a:pt x="9222" y="6647"/>
                    <a:pt x="9260" y="6417"/>
                    <a:pt x="9104" y="6364"/>
                  </a:cubicBezTo>
                  <a:cubicBezTo>
                    <a:pt x="5060" y="4990"/>
                    <a:pt x="361" y="97"/>
                    <a:pt x="314" y="48"/>
                  </a:cubicBezTo>
                  <a:cubicBezTo>
                    <a:pt x="281" y="14"/>
                    <a:pt x="245" y="0"/>
                    <a:pt x="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07" name="Google Shape;1307;p27"/>
          <p:cNvGrpSpPr/>
          <p:nvPr/>
        </p:nvGrpSpPr>
        <p:grpSpPr>
          <a:xfrm rot="5400000">
            <a:off x="-313046" y="3149802"/>
            <a:ext cx="1438492" cy="2688946"/>
            <a:chOff x="4530725" y="2880400"/>
            <a:chExt cx="418300" cy="781875"/>
          </a:xfrm>
        </p:grpSpPr>
        <p:sp>
          <p:nvSpPr>
            <p:cNvPr id="1308" name="Google Shape;1308;p27"/>
            <p:cNvSpPr/>
            <p:nvPr/>
          </p:nvSpPr>
          <p:spPr>
            <a:xfrm>
              <a:off x="4686775" y="3017725"/>
              <a:ext cx="168500" cy="167750"/>
            </a:xfrm>
            <a:custGeom>
              <a:rect b="b" l="l" r="r" t="t"/>
              <a:pathLst>
                <a:path extrusionOk="0" h="6710" w="6740">
                  <a:moveTo>
                    <a:pt x="2949" y="0"/>
                  </a:moveTo>
                  <a:cubicBezTo>
                    <a:pt x="2949" y="0"/>
                    <a:pt x="2157" y="1070"/>
                    <a:pt x="1078" y="2391"/>
                  </a:cubicBezTo>
                  <a:cubicBezTo>
                    <a:pt x="0" y="3709"/>
                    <a:pt x="1315" y="6710"/>
                    <a:pt x="1315" y="6710"/>
                  </a:cubicBezTo>
                  <a:cubicBezTo>
                    <a:pt x="6740" y="3860"/>
                    <a:pt x="2949" y="1"/>
                    <a:pt x="294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9" name="Google Shape;1309;p27"/>
            <p:cNvSpPr/>
            <p:nvPr/>
          </p:nvSpPr>
          <p:spPr>
            <a:xfrm>
              <a:off x="4706775" y="3105275"/>
              <a:ext cx="42650" cy="119025"/>
            </a:xfrm>
            <a:custGeom>
              <a:rect b="b" l="l" r="r" t="t"/>
              <a:pathLst>
                <a:path extrusionOk="0" h="4761" w="1706">
                  <a:moveTo>
                    <a:pt x="1513" y="0"/>
                  </a:moveTo>
                  <a:cubicBezTo>
                    <a:pt x="1468" y="0"/>
                    <a:pt x="1422" y="22"/>
                    <a:pt x="1391" y="73"/>
                  </a:cubicBezTo>
                  <a:cubicBezTo>
                    <a:pt x="652" y="1382"/>
                    <a:pt x="42" y="4454"/>
                    <a:pt x="17" y="4585"/>
                  </a:cubicBezTo>
                  <a:cubicBezTo>
                    <a:pt x="0" y="4663"/>
                    <a:pt x="53" y="4741"/>
                    <a:pt x="131" y="4756"/>
                  </a:cubicBezTo>
                  <a:cubicBezTo>
                    <a:pt x="141" y="4758"/>
                    <a:pt x="150" y="4760"/>
                    <a:pt x="160" y="4760"/>
                  </a:cubicBezTo>
                  <a:cubicBezTo>
                    <a:pt x="230" y="4758"/>
                    <a:pt x="291" y="4709"/>
                    <a:pt x="304" y="4641"/>
                  </a:cubicBezTo>
                  <a:cubicBezTo>
                    <a:pt x="310" y="4608"/>
                    <a:pt x="931" y="1484"/>
                    <a:pt x="1646" y="215"/>
                  </a:cubicBezTo>
                  <a:cubicBezTo>
                    <a:pt x="1706" y="101"/>
                    <a:pt x="1610" y="0"/>
                    <a:pt x="15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0" name="Google Shape;1310;p27"/>
            <p:cNvSpPr/>
            <p:nvPr/>
          </p:nvSpPr>
          <p:spPr>
            <a:xfrm>
              <a:off x="4709225" y="3017725"/>
              <a:ext cx="63025" cy="66725"/>
            </a:xfrm>
            <a:custGeom>
              <a:rect b="b" l="l" r="r" t="t"/>
              <a:pathLst>
                <a:path extrusionOk="0" h="2669" w="2521">
                  <a:moveTo>
                    <a:pt x="2053" y="0"/>
                  </a:moveTo>
                  <a:cubicBezTo>
                    <a:pt x="2053" y="0"/>
                    <a:pt x="1261" y="1070"/>
                    <a:pt x="181" y="2391"/>
                  </a:cubicBezTo>
                  <a:cubicBezTo>
                    <a:pt x="111" y="2476"/>
                    <a:pt x="50" y="2569"/>
                    <a:pt x="1" y="2668"/>
                  </a:cubicBezTo>
                  <a:cubicBezTo>
                    <a:pt x="1249" y="2030"/>
                    <a:pt x="2044" y="1315"/>
                    <a:pt x="2521" y="591"/>
                  </a:cubicBezTo>
                  <a:cubicBezTo>
                    <a:pt x="2380" y="382"/>
                    <a:pt x="2224" y="185"/>
                    <a:pt x="20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1" name="Google Shape;1311;p27"/>
            <p:cNvSpPr/>
            <p:nvPr/>
          </p:nvSpPr>
          <p:spPr>
            <a:xfrm>
              <a:off x="4651050" y="2880400"/>
              <a:ext cx="199200" cy="205125"/>
            </a:xfrm>
            <a:custGeom>
              <a:rect b="b" l="l" r="r" t="t"/>
              <a:pathLst>
                <a:path extrusionOk="0" h="8205" w="7968">
                  <a:moveTo>
                    <a:pt x="3145" y="0"/>
                  </a:moveTo>
                  <a:cubicBezTo>
                    <a:pt x="3145" y="0"/>
                    <a:pt x="2307" y="1357"/>
                    <a:pt x="1154" y="3040"/>
                  </a:cubicBezTo>
                  <a:cubicBezTo>
                    <a:pt x="0" y="4724"/>
                    <a:pt x="1826" y="8205"/>
                    <a:pt x="1826" y="8205"/>
                  </a:cubicBezTo>
                  <a:cubicBezTo>
                    <a:pt x="7967" y="4287"/>
                    <a:pt x="3145" y="0"/>
                    <a:pt x="31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2" name="Google Shape;1312;p27"/>
            <p:cNvSpPr/>
            <p:nvPr/>
          </p:nvSpPr>
          <p:spPr>
            <a:xfrm>
              <a:off x="4530725" y="3039800"/>
              <a:ext cx="152875" cy="198275"/>
            </a:xfrm>
            <a:custGeom>
              <a:rect b="b" l="l" r="r" t="t"/>
              <a:pathLst>
                <a:path extrusionOk="0" h="7931" w="6115">
                  <a:moveTo>
                    <a:pt x="2180" y="1"/>
                  </a:moveTo>
                  <a:lnTo>
                    <a:pt x="2180" y="1"/>
                  </a:lnTo>
                  <a:cubicBezTo>
                    <a:pt x="0" y="7100"/>
                    <a:pt x="6115" y="7930"/>
                    <a:pt x="6115" y="7930"/>
                  </a:cubicBezTo>
                  <a:cubicBezTo>
                    <a:pt x="6115" y="7930"/>
                    <a:pt x="5921" y="6247"/>
                    <a:pt x="5763" y="4090"/>
                  </a:cubicBezTo>
                  <a:cubicBezTo>
                    <a:pt x="5608" y="1932"/>
                    <a:pt x="2180" y="1"/>
                    <a:pt x="21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3" name="Google Shape;1313;p27"/>
            <p:cNvSpPr/>
            <p:nvPr/>
          </p:nvSpPr>
          <p:spPr>
            <a:xfrm>
              <a:off x="4620125" y="3145175"/>
              <a:ext cx="328900" cy="517100"/>
            </a:xfrm>
            <a:custGeom>
              <a:rect b="b" l="l" r="r" t="t"/>
              <a:pathLst>
                <a:path extrusionOk="0" h="20684" w="13156">
                  <a:moveTo>
                    <a:pt x="167" y="0"/>
                  </a:moveTo>
                  <a:cubicBezTo>
                    <a:pt x="141" y="0"/>
                    <a:pt x="114" y="8"/>
                    <a:pt x="90" y="23"/>
                  </a:cubicBezTo>
                  <a:cubicBezTo>
                    <a:pt x="21" y="65"/>
                    <a:pt x="0" y="156"/>
                    <a:pt x="44" y="225"/>
                  </a:cubicBezTo>
                  <a:cubicBezTo>
                    <a:pt x="88" y="295"/>
                    <a:pt x="4544" y="7314"/>
                    <a:pt x="7721" y="11439"/>
                  </a:cubicBezTo>
                  <a:cubicBezTo>
                    <a:pt x="10881" y="15540"/>
                    <a:pt x="12826" y="20539"/>
                    <a:pt x="12845" y="20589"/>
                  </a:cubicBezTo>
                  <a:cubicBezTo>
                    <a:pt x="12866" y="20646"/>
                    <a:pt x="12921" y="20684"/>
                    <a:pt x="12982" y="20684"/>
                  </a:cubicBezTo>
                  <a:cubicBezTo>
                    <a:pt x="13085" y="20684"/>
                    <a:pt x="13155" y="20579"/>
                    <a:pt x="13119" y="20484"/>
                  </a:cubicBezTo>
                  <a:cubicBezTo>
                    <a:pt x="13100" y="20433"/>
                    <a:pt x="11139" y="15396"/>
                    <a:pt x="7952" y="11259"/>
                  </a:cubicBezTo>
                  <a:cubicBezTo>
                    <a:pt x="4783" y="7147"/>
                    <a:pt x="335" y="139"/>
                    <a:pt x="291" y="69"/>
                  </a:cubicBezTo>
                  <a:cubicBezTo>
                    <a:pt x="263" y="25"/>
                    <a:pt x="216" y="0"/>
                    <a:pt x="1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4" name="Google Shape;1314;p27"/>
            <p:cNvSpPr/>
            <p:nvPr/>
          </p:nvSpPr>
          <p:spPr>
            <a:xfrm>
              <a:off x="4681300" y="3000900"/>
              <a:ext cx="65300" cy="330175"/>
            </a:xfrm>
            <a:custGeom>
              <a:rect b="b" l="l" r="r" t="t"/>
              <a:pathLst>
                <a:path extrusionOk="0" h="13207" w="2612">
                  <a:moveTo>
                    <a:pt x="731" y="0"/>
                  </a:moveTo>
                  <a:cubicBezTo>
                    <a:pt x="654" y="0"/>
                    <a:pt x="589" y="59"/>
                    <a:pt x="584" y="136"/>
                  </a:cubicBezTo>
                  <a:cubicBezTo>
                    <a:pt x="578" y="215"/>
                    <a:pt x="1" y="8175"/>
                    <a:pt x="2302" y="13121"/>
                  </a:cubicBezTo>
                  <a:cubicBezTo>
                    <a:pt x="2325" y="13173"/>
                    <a:pt x="2378" y="13207"/>
                    <a:pt x="2435" y="13207"/>
                  </a:cubicBezTo>
                  <a:cubicBezTo>
                    <a:pt x="2541" y="13207"/>
                    <a:pt x="2611" y="13095"/>
                    <a:pt x="2566" y="12998"/>
                  </a:cubicBezTo>
                  <a:cubicBezTo>
                    <a:pt x="299" y="8122"/>
                    <a:pt x="871" y="238"/>
                    <a:pt x="877" y="158"/>
                  </a:cubicBezTo>
                  <a:cubicBezTo>
                    <a:pt x="882" y="77"/>
                    <a:pt x="822" y="6"/>
                    <a:pt x="742" y="1"/>
                  </a:cubicBezTo>
                  <a:cubicBezTo>
                    <a:pt x="738" y="0"/>
                    <a:pt x="735" y="0"/>
                    <a:pt x="7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5" name="Google Shape;1315;p27"/>
            <p:cNvSpPr/>
            <p:nvPr/>
          </p:nvSpPr>
          <p:spPr>
            <a:xfrm>
              <a:off x="4774075" y="3180575"/>
              <a:ext cx="161550" cy="180475"/>
            </a:xfrm>
            <a:custGeom>
              <a:rect b="b" l="l" r="r" t="t"/>
              <a:pathLst>
                <a:path extrusionOk="0" h="7219" w="6462">
                  <a:moveTo>
                    <a:pt x="1836" y="0"/>
                  </a:moveTo>
                  <a:cubicBezTo>
                    <a:pt x="1836" y="0"/>
                    <a:pt x="1363" y="1292"/>
                    <a:pt x="683" y="2913"/>
                  </a:cubicBezTo>
                  <a:cubicBezTo>
                    <a:pt x="1" y="4532"/>
                    <a:pt x="2045" y="7219"/>
                    <a:pt x="2045" y="7219"/>
                  </a:cubicBezTo>
                  <a:cubicBezTo>
                    <a:pt x="6461" y="2902"/>
                    <a:pt x="1836" y="0"/>
                    <a:pt x="183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6" name="Google Shape;1316;p27"/>
            <p:cNvSpPr/>
            <p:nvPr/>
          </p:nvSpPr>
          <p:spPr>
            <a:xfrm>
              <a:off x="4811000" y="3287900"/>
              <a:ext cx="72750" cy="240175"/>
            </a:xfrm>
            <a:custGeom>
              <a:rect b="b" l="l" r="r" t="t"/>
              <a:pathLst>
                <a:path extrusionOk="0" h="9607" w="2910">
                  <a:moveTo>
                    <a:pt x="156" y="0"/>
                  </a:moveTo>
                  <a:cubicBezTo>
                    <a:pt x="78" y="0"/>
                    <a:pt x="1" y="56"/>
                    <a:pt x="8" y="157"/>
                  </a:cubicBezTo>
                  <a:cubicBezTo>
                    <a:pt x="13" y="212"/>
                    <a:pt x="621" y="5618"/>
                    <a:pt x="2598" y="9525"/>
                  </a:cubicBezTo>
                  <a:cubicBezTo>
                    <a:pt x="2622" y="9575"/>
                    <a:pt x="2674" y="9607"/>
                    <a:pt x="2729" y="9607"/>
                  </a:cubicBezTo>
                  <a:lnTo>
                    <a:pt x="2729" y="9605"/>
                  </a:lnTo>
                  <a:cubicBezTo>
                    <a:pt x="2837" y="9605"/>
                    <a:pt x="2909" y="9491"/>
                    <a:pt x="2860" y="9394"/>
                  </a:cubicBezTo>
                  <a:cubicBezTo>
                    <a:pt x="908" y="5533"/>
                    <a:pt x="306" y="180"/>
                    <a:pt x="300" y="127"/>
                  </a:cubicBezTo>
                  <a:cubicBezTo>
                    <a:pt x="287" y="40"/>
                    <a:pt x="221" y="0"/>
                    <a:pt x="1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7" name="Google Shape;1317;p27"/>
            <p:cNvSpPr/>
            <p:nvPr/>
          </p:nvSpPr>
          <p:spPr>
            <a:xfrm>
              <a:off x="4704825" y="3303125"/>
              <a:ext cx="101050" cy="135325"/>
            </a:xfrm>
            <a:custGeom>
              <a:rect b="b" l="l" r="r" t="t"/>
              <a:pathLst>
                <a:path extrusionOk="0" h="5413" w="4042">
                  <a:moveTo>
                    <a:pt x="0" y="1"/>
                  </a:moveTo>
                  <a:cubicBezTo>
                    <a:pt x="0" y="1"/>
                    <a:pt x="135" y="1152"/>
                    <a:pt x="245" y="2634"/>
                  </a:cubicBezTo>
                  <a:cubicBezTo>
                    <a:pt x="354" y="4114"/>
                    <a:pt x="2624" y="5412"/>
                    <a:pt x="2624" y="5412"/>
                  </a:cubicBezTo>
                  <a:cubicBezTo>
                    <a:pt x="4042" y="521"/>
                    <a:pt x="1" y="1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8" name="Google Shape;1318;p27"/>
            <p:cNvSpPr/>
            <p:nvPr/>
          </p:nvSpPr>
          <p:spPr>
            <a:xfrm>
              <a:off x="4725100" y="3368650"/>
              <a:ext cx="64625" cy="92975"/>
            </a:xfrm>
            <a:custGeom>
              <a:rect b="b" l="l" r="r" t="t"/>
              <a:pathLst>
                <a:path extrusionOk="0" h="3719" w="2585">
                  <a:moveTo>
                    <a:pt x="185" y="1"/>
                  </a:moveTo>
                  <a:cubicBezTo>
                    <a:pt x="93" y="1"/>
                    <a:pt x="0" y="86"/>
                    <a:pt x="44" y="201"/>
                  </a:cubicBezTo>
                  <a:cubicBezTo>
                    <a:pt x="544" y="1417"/>
                    <a:pt x="2207" y="3570"/>
                    <a:pt x="2277" y="3661"/>
                  </a:cubicBezTo>
                  <a:cubicBezTo>
                    <a:pt x="2306" y="3698"/>
                    <a:pt x="2349" y="3718"/>
                    <a:pt x="2393" y="3718"/>
                  </a:cubicBezTo>
                  <a:cubicBezTo>
                    <a:pt x="2515" y="3718"/>
                    <a:pt x="2585" y="3578"/>
                    <a:pt x="2509" y="3483"/>
                  </a:cubicBezTo>
                  <a:cubicBezTo>
                    <a:pt x="2492" y="3460"/>
                    <a:pt x="801" y="1271"/>
                    <a:pt x="314" y="89"/>
                  </a:cubicBezTo>
                  <a:cubicBezTo>
                    <a:pt x="287" y="27"/>
                    <a:pt x="236" y="1"/>
                    <a:pt x="1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9" name="Google Shape;1319;p27"/>
            <p:cNvSpPr/>
            <p:nvPr/>
          </p:nvSpPr>
          <p:spPr>
            <a:xfrm>
              <a:off x="4653475" y="3445525"/>
              <a:ext cx="141300" cy="67575"/>
            </a:xfrm>
            <a:custGeom>
              <a:rect b="b" l="l" r="r" t="t"/>
              <a:pathLst>
                <a:path extrusionOk="0" h="2703" w="5652">
                  <a:moveTo>
                    <a:pt x="2415" y="0"/>
                  </a:moveTo>
                  <a:cubicBezTo>
                    <a:pt x="667" y="0"/>
                    <a:pt x="0" y="1702"/>
                    <a:pt x="0" y="1702"/>
                  </a:cubicBezTo>
                  <a:cubicBezTo>
                    <a:pt x="0" y="1702"/>
                    <a:pt x="1104" y="2069"/>
                    <a:pt x="2506" y="2597"/>
                  </a:cubicBezTo>
                  <a:cubicBezTo>
                    <a:pt x="2702" y="2671"/>
                    <a:pt x="2903" y="2702"/>
                    <a:pt x="3106" y="2702"/>
                  </a:cubicBezTo>
                  <a:cubicBezTo>
                    <a:pt x="4359" y="2702"/>
                    <a:pt x="5651" y="1489"/>
                    <a:pt x="5651" y="1489"/>
                  </a:cubicBezTo>
                  <a:cubicBezTo>
                    <a:pt x="4303" y="378"/>
                    <a:pt x="3239" y="0"/>
                    <a:pt x="24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0" name="Google Shape;1320;p27"/>
            <p:cNvSpPr/>
            <p:nvPr/>
          </p:nvSpPr>
          <p:spPr>
            <a:xfrm>
              <a:off x="4723825" y="3476675"/>
              <a:ext cx="104350" cy="10875"/>
            </a:xfrm>
            <a:custGeom>
              <a:rect b="b" l="l" r="r" t="t"/>
              <a:pathLst>
                <a:path extrusionOk="0" h="435" w="4174">
                  <a:moveTo>
                    <a:pt x="161" y="0"/>
                  </a:moveTo>
                  <a:cubicBezTo>
                    <a:pt x="93" y="0"/>
                    <a:pt x="32" y="48"/>
                    <a:pt x="17" y="116"/>
                  </a:cubicBezTo>
                  <a:cubicBezTo>
                    <a:pt x="0" y="196"/>
                    <a:pt x="50" y="273"/>
                    <a:pt x="130" y="291"/>
                  </a:cubicBezTo>
                  <a:cubicBezTo>
                    <a:pt x="637" y="401"/>
                    <a:pt x="1349" y="435"/>
                    <a:pt x="2030" y="435"/>
                  </a:cubicBezTo>
                  <a:cubicBezTo>
                    <a:pt x="3041" y="435"/>
                    <a:pt x="3974" y="361"/>
                    <a:pt x="4040" y="355"/>
                  </a:cubicBezTo>
                  <a:cubicBezTo>
                    <a:pt x="4118" y="346"/>
                    <a:pt x="4173" y="275"/>
                    <a:pt x="4167" y="197"/>
                  </a:cubicBezTo>
                  <a:cubicBezTo>
                    <a:pt x="4162" y="121"/>
                    <a:pt x="4095" y="63"/>
                    <a:pt x="4019" y="63"/>
                  </a:cubicBezTo>
                  <a:cubicBezTo>
                    <a:pt x="4018" y="63"/>
                    <a:pt x="4017" y="63"/>
                    <a:pt x="4015" y="63"/>
                  </a:cubicBezTo>
                  <a:cubicBezTo>
                    <a:pt x="4000" y="64"/>
                    <a:pt x="3044" y="140"/>
                    <a:pt x="2021" y="140"/>
                  </a:cubicBezTo>
                  <a:cubicBezTo>
                    <a:pt x="1360" y="140"/>
                    <a:pt x="672" y="108"/>
                    <a:pt x="192" y="4"/>
                  </a:cubicBezTo>
                  <a:cubicBezTo>
                    <a:pt x="182" y="1"/>
                    <a:pt x="171" y="0"/>
                    <a:pt x="1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1" name="Google Shape;1321;p27"/>
            <p:cNvSpPr/>
            <p:nvPr/>
          </p:nvSpPr>
          <p:spPr>
            <a:xfrm>
              <a:off x="4579550" y="3249975"/>
              <a:ext cx="118950" cy="139150"/>
            </a:xfrm>
            <a:custGeom>
              <a:rect b="b" l="l" r="r" t="t"/>
              <a:pathLst>
                <a:path extrusionOk="0" h="5566" w="4758">
                  <a:moveTo>
                    <a:pt x="323" y="1"/>
                  </a:moveTo>
                  <a:cubicBezTo>
                    <a:pt x="121" y="1"/>
                    <a:pt x="0" y="15"/>
                    <a:pt x="0" y="15"/>
                  </a:cubicBezTo>
                  <a:cubicBezTo>
                    <a:pt x="0" y="15"/>
                    <a:pt x="487" y="1323"/>
                    <a:pt x="1042" y="3020"/>
                  </a:cubicBezTo>
                  <a:cubicBezTo>
                    <a:pt x="1597" y="4715"/>
                    <a:pt x="4578" y="5566"/>
                    <a:pt x="4578" y="5566"/>
                  </a:cubicBezTo>
                  <a:cubicBezTo>
                    <a:pt x="4757" y="410"/>
                    <a:pt x="1394" y="1"/>
                    <a:pt x="3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2" name="Google Shape;1322;p27"/>
            <p:cNvSpPr/>
            <p:nvPr/>
          </p:nvSpPr>
          <p:spPr>
            <a:xfrm>
              <a:off x="4639225" y="3337050"/>
              <a:ext cx="231500" cy="166225"/>
            </a:xfrm>
            <a:custGeom>
              <a:rect b="b" l="l" r="r" t="t"/>
              <a:pathLst>
                <a:path extrusionOk="0" h="6649" w="9260">
                  <a:moveTo>
                    <a:pt x="210" y="0"/>
                  </a:moveTo>
                  <a:cubicBezTo>
                    <a:pt x="98" y="0"/>
                    <a:pt x="0" y="143"/>
                    <a:pt x="103" y="251"/>
                  </a:cubicBezTo>
                  <a:cubicBezTo>
                    <a:pt x="150" y="300"/>
                    <a:pt x="4899" y="5245"/>
                    <a:pt x="9009" y="6639"/>
                  </a:cubicBezTo>
                  <a:cubicBezTo>
                    <a:pt x="9024" y="6645"/>
                    <a:pt x="9041" y="6647"/>
                    <a:pt x="9056" y="6647"/>
                  </a:cubicBezTo>
                  <a:lnTo>
                    <a:pt x="9056" y="6649"/>
                  </a:lnTo>
                  <a:cubicBezTo>
                    <a:pt x="9222" y="6647"/>
                    <a:pt x="9260" y="6417"/>
                    <a:pt x="9104" y="6364"/>
                  </a:cubicBezTo>
                  <a:cubicBezTo>
                    <a:pt x="5060" y="4990"/>
                    <a:pt x="361" y="97"/>
                    <a:pt x="314" y="48"/>
                  </a:cubicBezTo>
                  <a:cubicBezTo>
                    <a:pt x="281" y="14"/>
                    <a:pt x="245" y="0"/>
                    <a:pt x="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23" name="Google Shape;1323;p27"/>
          <p:cNvSpPr txBox="1"/>
          <p:nvPr>
            <p:ph idx="1" type="body"/>
          </p:nvPr>
        </p:nvSpPr>
        <p:spPr>
          <a:xfrm>
            <a:off x="1589100" y="1063875"/>
            <a:ext cx="5965800" cy="354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_HEADER_1">
    <p:spTree>
      <p:nvGrpSpPr>
        <p:cNvPr id="1324" name="Shape 1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5" name="Google Shape;1325;p28"/>
          <p:cNvGrpSpPr/>
          <p:nvPr/>
        </p:nvGrpSpPr>
        <p:grpSpPr>
          <a:xfrm flipH="1" rot="317026">
            <a:off x="3682358" y="3951009"/>
            <a:ext cx="2215249" cy="1900313"/>
            <a:chOff x="4770475" y="2910125"/>
            <a:chExt cx="548975" cy="470975"/>
          </a:xfrm>
        </p:grpSpPr>
        <p:sp>
          <p:nvSpPr>
            <p:cNvPr id="1326" name="Google Shape;1326;p28"/>
            <p:cNvSpPr/>
            <p:nvPr/>
          </p:nvSpPr>
          <p:spPr>
            <a:xfrm>
              <a:off x="4770475" y="2910125"/>
              <a:ext cx="544425" cy="467275"/>
            </a:xfrm>
            <a:custGeom>
              <a:rect b="b" l="l" r="r" t="t"/>
              <a:pathLst>
                <a:path extrusionOk="0" h="18691" w="21777">
                  <a:moveTo>
                    <a:pt x="6408" y="1"/>
                  </a:moveTo>
                  <a:cubicBezTo>
                    <a:pt x="6407" y="1"/>
                    <a:pt x="1" y="16224"/>
                    <a:pt x="21776" y="18691"/>
                  </a:cubicBezTo>
                  <a:cubicBezTo>
                    <a:pt x="21776" y="18691"/>
                    <a:pt x="21505" y="7964"/>
                    <a:pt x="16038" y="5163"/>
                  </a:cubicBezTo>
                  <a:cubicBezTo>
                    <a:pt x="10571" y="2364"/>
                    <a:pt x="6408" y="1"/>
                    <a:pt x="64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7" name="Google Shape;1327;p28"/>
            <p:cNvSpPr/>
            <p:nvPr/>
          </p:nvSpPr>
          <p:spPr>
            <a:xfrm>
              <a:off x="4957150" y="2968125"/>
              <a:ext cx="362300" cy="412975"/>
            </a:xfrm>
            <a:custGeom>
              <a:rect b="b" l="l" r="r" t="t"/>
              <a:pathLst>
                <a:path extrusionOk="0" h="16519" w="14492">
                  <a:moveTo>
                    <a:pt x="169" y="1"/>
                  </a:moveTo>
                  <a:cubicBezTo>
                    <a:pt x="147" y="1"/>
                    <a:pt x="123" y="6"/>
                    <a:pt x="102" y="18"/>
                  </a:cubicBezTo>
                  <a:cubicBezTo>
                    <a:pt x="29" y="54"/>
                    <a:pt x="1" y="143"/>
                    <a:pt x="37" y="215"/>
                  </a:cubicBezTo>
                  <a:cubicBezTo>
                    <a:pt x="62" y="261"/>
                    <a:pt x="2445" y="4825"/>
                    <a:pt x="6980" y="8150"/>
                  </a:cubicBezTo>
                  <a:cubicBezTo>
                    <a:pt x="11459" y="11432"/>
                    <a:pt x="14153" y="16390"/>
                    <a:pt x="14180" y="16441"/>
                  </a:cubicBezTo>
                  <a:cubicBezTo>
                    <a:pt x="14205" y="16488"/>
                    <a:pt x="14254" y="16517"/>
                    <a:pt x="14309" y="16517"/>
                  </a:cubicBezTo>
                  <a:lnTo>
                    <a:pt x="14309" y="16519"/>
                  </a:lnTo>
                  <a:cubicBezTo>
                    <a:pt x="14419" y="16519"/>
                    <a:pt x="14492" y="16399"/>
                    <a:pt x="14438" y="16302"/>
                  </a:cubicBezTo>
                  <a:cubicBezTo>
                    <a:pt x="14412" y="16251"/>
                    <a:pt x="11689" y="11238"/>
                    <a:pt x="7153" y="7915"/>
                  </a:cubicBezTo>
                  <a:cubicBezTo>
                    <a:pt x="2676" y="4633"/>
                    <a:pt x="322" y="126"/>
                    <a:pt x="299" y="80"/>
                  </a:cubicBezTo>
                  <a:cubicBezTo>
                    <a:pt x="273" y="30"/>
                    <a:pt x="222" y="1"/>
                    <a:pt x="1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8" name="Google Shape;1328;p28"/>
            <p:cNvSpPr/>
            <p:nvPr/>
          </p:nvSpPr>
          <p:spPr>
            <a:xfrm>
              <a:off x="4919050" y="2973625"/>
              <a:ext cx="128300" cy="116150"/>
            </a:xfrm>
            <a:custGeom>
              <a:rect b="b" l="l" r="r" t="t"/>
              <a:pathLst>
                <a:path extrusionOk="0" h="4646" w="5132">
                  <a:moveTo>
                    <a:pt x="4151" y="1"/>
                  </a:moveTo>
                  <a:cubicBezTo>
                    <a:pt x="4143" y="1"/>
                    <a:pt x="4135" y="2"/>
                    <a:pt x="4126" y="3"/>
                  </a:cubicBezTo>
                  <a:cubicBezTo>
                    <a:pt x="4046" y="18"/>
                    <a:pt x="3993" y="94"/>
                    <a:pt x="4008" y="174"/>
                  </a:cubicBezTo>
                  <a:lnTo>
                    <a:pt x="4769" y="4288"/>
                  </a:lnTo>
                  <a:cubicBezTo>
                    <a:pt x="4143" y="4143"/>
                    <a:pt x="2181" y="3549"/>
                    <a:pt x="316" y="1464"/>
                  </a:cubicBezTo>
                  <a:cubicBezTo>
                    <a:pt x="284" y="1428"/>
                    <a:pt x="246" y="1413"/>
                    <a:pt x="210" y="1413"/>
                  </a:cubicBezTo>
                  <a:cubicBezTo>
                    <a:pt x="99" y="1413"/>
                    <a:pt x="1" y="1551"/>
                    <a:pt x="98" y="1660"/>
                  </a:cubicBezTo>
                  <a:cubicBezTo>
                    <a:pt x="2418" y="4254"/>
                    <a:pt x="4829" y="4605"/>
                    <a:pt x="4932" y="4618"/>
                  </a:cubicBezTo>
                  <a:lnTo>
                    <a:pt x="5131" y="4645"/>
                  </a:lnTo>
                  <a:lnTo>
                    <a:pt x="4295" y="121"/>
                  </a:lnTo>
                  <a:cubicBezTo>
                    <a:pt x="4284" y="49"/>
                    <a:pt x="4220" y="1"/>
                    <a:pt x="41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9" name="Google Shape;1329;p28"/>
            <p:cNvSpPr/>
            <p:nvPr/>
          </p:nvSpPr>
          <p:spPr>
            <a:xfrm>
              <a:off x="4949950" y="3044850"/>
              <a:ext cx="191550" cy="127325"/>
            </a:xfrm>
            <a:custGeom>
              <a:rect b="b" l="l" r="r" t="t"/>
              <a:pathLst>
                <a:path extrusionOk="0" h="5093" w="7662">
                  <a:moveTo>
                    <a:pt x="5871" y="1"/>
                  </a:moveTo>
                  <a:cubicBezTo>
                    <a:pt x="5856" y="1"/>
                    <a:pt x="5841" y="3"/>
                    <a:pt x="5826" y="8"/>
                  </a:cubicBezTo>
                  <a:cubicBezTo>
                    <a:pt x="5748" y="35"/>
                    <a:pt x="5708" y="116"/>
                    <a:pt x="5733" y="194"/>
                  </a:cubicBezTo>
                  <a:lnTo>
                    <a:pt x="7264" y="4796"/>
                  </a:lnTo>
                  <a:cubicBezTo>
                    <a:pt x="7227" y="4797"/>
                    <a:pt x="7183" y="4798"/>
                    <a:pt x="7135" y="4798"/>
                  </a:cubicBezTo>
                  <a:cubicBezTo>
                    <a:pt x="6214" y="4798"/>
                    <a:pt x="3397" y="4596"/>
                    <a:pt x="251" y="2391"/>
                  </a:cubicBezTo>
                  <a:cubicBezTo>
                    <a:pt x="225" y="2373"/>
                    <a:pt x="196" y="2365"/>
                    <a:pt x="167" y="2365"/>
                  </a:cubicBezTo>
                  <a:cubicBezTo>
                    <a:pt x="121" y="2365"/>
                    <a:pt x="76" y="2386"/>
                    <a:pt x="48" y="2427"/>
                  </a:cubicBezTo>
                  <a:cubicBezTo>
                    <a:pt x="0" y="2493"/>
                    <a:pt x="17" y="2585"/>
                    <a:pt x="84" y="2630"/>
                  </a:cubicBezTo>
                  <a:cubicBezTo>
                    <a:pt x="3272" y="4865"/>
                    <a:pt x="6073" y="5093"/>
                    <a:pt x="7084" y="5093"/>
                  </a:cubicBezTo>
                  <a:cubicBezTo>
                    <a:pt x="7316" y="5093"/>
                    <a:pt x="7453" y="5081"/>
                    <a:pt x="7479" y="5080"/>
                  </a:cubicBezTo>
                  <a:lnTo>
                    <a:pt x="7662" y="5061"/>
                  </a:lnTo>
                  <a:lnTo>
                    <a:pt x="6010" y="101"/>
                  </a:lnTo>
                  <a:cubicBezTo>
                    <a:pt x="5990" y="40"/>
                    <a:pt x="5932" y="1"/>
                    <a:pt x="58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0" name="Google Shape;1330;p28"/>
            <p:cNvSpPr/>
            <p:nvPr/>
          </p:nvSpPr>
          <p:spPr>
            <a:xfrm>
              <a:off x="5003300" y="3091825"/>
              <a:ext cx="209550" cy="147950"/>
            </a:xfrm>
            <a:custGeom>
              <a:rect b="b" l="l" r="r" t="t"/>
              <a:pathLst>
                <a:path extrusionOk="0" h="5918" w="8382">
                  <a:moveTo>
                    <a:pt x="7311" y="1"/>
                  </a:moveTo>
                  <a:cubicBezTo>
                    <a:pt x="7303" y="1"/>
                    <a:pt x="7295" y="1"/>
                    <a:pt x="7287" y="3"/>
                  </a:cubicBezTo>
                  <a:cubicBezTo>
                    <a:pt x="7205" y="16"/>
                    <a:pt x="7150" y="94"/>
                    <a:pt x="7167" y="175"/>
                  </a:cubicBezTo>
                  <a:lnTo>
                    <a:pt x="8045" y="5561"/>
                  </a:lnTo>
                  <a:cubicBezTo>
                    <a:pt x="7845" y="5586"/>
                    <a:pt x="7444" y="5626"/>
                    <a:pt x="6897" y="5626"/>
                  </a:cubicBezTo>
                  <a:cubicBezTo>
                    <a:pt x="5395" y="5626"/>
                    <a:pt x="2800" y="5322"/>
                    <a:pt x="295" y="3565"/>
                  </a:cubicBezTo>
                  <a:cubicBezTo>
                    <a:pt x="266" y="3546"/>
                    <a:pt x="238" y="3538"/>
                    <a:pt x="212" y="3538"/>
                  </a:cubicBezTo>
                  <a:cubicBezTo>
                    <a:pt x="89" y="3538"/>
                    <a:pt x="1" y="3713"/>
                    <a:pt x="127" y="3805"/>
                  </a:cubicBezTo>
                  <a:cubicBezTo>
                    <a:pt x="2693" y="5604"/>
                    <a:pt x="5353" y="5918"/>
                    <a:pt x="6900" y="5918"/>
                  </a:cubicBezTo>
                  <a:cubicBezTo>
                    <a:pt x="7719" y="5918"/>
                    <a:pt x="8226" y="5830"/>
                    <a:pt x="8241" y="5827"/>
                  </a:cubicBezTo>
                  <a:lnTo>
                    <a:pt x="8382" y="5802"/>
                  </a:lnTo>
                  <a:lnTo>
                    <a:pt x="7456" y="128"/>
                  </a:lnTo>
                  <a:cubicBezTo>
                    <a:pt x="7446" y="54"/>
                    <a:pt x="7383" y="1"/>
                    <a:pt x="73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1" name="Google Shape;1331;p28"/>
            <p:cNvSpPr/>
            <p:nvPr/>
          </p:nvSpPr>
          <p:spPr>
            <a:xfrm>
              <a:off x="5095875" y="3193025"/>
              <a:ext cx="164400" cy="111350"/>
            </a:xfrm>
            <a:custGeom>
              <a:rect b="b" l="l" r="r" t="t"/>
              <a:pathLst>
                <a:path extrusionOk="0" h="4454" w="6576">
                  <a:moveTo>
                    <a:pt x="6063" y="1"/>
                  </a:moveTo>
                  <a:cubicBezTo>
                    <a:pt x="6051" y="1"/>
                    <a:pt x="6038" y="2"/>
                    <a:pt x="6026" y="6"/>
                  </a:cubicBezTo>
                  <a:cubicBezTo>
                    <a:pt x="5946" y="27"/>
                    <a:pt x="5899" y="110"/>
                    <a:pt x="5923" y="190"/>
                  </a:cubicBezTo>
                  <a:cubicBezTo>
                    <a:pt x="5925" y="203"/>
                    <a:pt x="6271" y="1551"/>
                    <a:pt x="6165" y="3570"/>
                  </a:cubicBezTo>
                  <a:cubicBezTo>
                    <a:pt x="5928" y="3703"/>
                    <a:pt x="5015" y="4154"/>
                    <a:pt x="3542" y="4154"/>
                  </a:cubicBezTo>
                  <a:cubicBezTo>
                    <a:pt x="2637" y="4154"/>
                    <a:pt x="1520" y="3984"/>
                    <a:pt x="219" y="3466"/>
                  </a:cubicBezTo>
                  <a:cubicBezTo>
                    <a:pt x="201" y="3459"/>
                    <a:pt x="183" y="3455"/>
                    <a:pt x="165" y="3455"/>
                  </a:cubicBezTo>
                  <a:cubicBezTo>
                    <a:pt x="107" y="3455"/>
                    <a:pt x="52" y="3490"/>
                    <a:pt x="29" y="3548"/>
                  </a:cubicBezTo>
                  <a:cubicBezTo>
                    <a:pt x="0" y="3622"/>
                    <a:pt x="37" y="3707"/>
                    <a:pt x="111" y="3738"/>
                  </a:cubicBezTo>
                  <a:cubicBezTo>
                    <a:pt x="1465" y="4275"/>
                    <a:pt x="2621" y="4454"/>
                    <a:pt x="3559" y="4454"/>
                  </a:cubicBezTo>
                  <a:cubicBezTo>
                    <a:pt x="5332" y="4454"/>
                    <a:pt x="6326" y="3819"/>
                    <a:pt x="6387" y="3779"/>
                  </a:cubicBezTo>
                  <a:lnTo>
                    <a:pt x="6450" y="3738"/>
                  </a:lnTo>
                  <a:lnTo>
                    <a:pt x="6453" y="3665"/>
                  </a:lnTo>
                  <a:cubicBezTo>
                    <a:pt x="6575" y="1556"/>
                    <a:pt x="6222" y="173"/>
                    <a:pt x="6206" y="116"/>
                  </a:cubicBezTo>
                  <a:cubicBezTo>
                    <a:pt x="6190" y="47"/>
                    <a:pt x="6130" y="1"/>
                    <a:pt x="60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32" name="Google Shape;1332;p28"/>
          <p:cNvGrpSpPr/>
          <p:nvPr/>
        </p:nvGrpSpPr>
        <p:grpSpPr>
          <a:xfrm flipH="1" rot="10799915">
            <a:off x="7634792" y="-970806"/>
            <a:ext cx="2215224" cy="1900337"/>
            <a:chOff x="4770475" y="2910125"/>
            <a:chExt cx="548975" cy="470975"/>
          </a:xfrm>
        </p:grpSpPr>
        <p:sp>
          <p:nvSpPr>
            <p:cNvPr id="1333" name="Google Shape;1333;p28"/>
            <p:cNvSpPr/>
            <p:nvPr/>
          </p:nvSpPr>
          <p:spPr>
            <a:xfrm>
              <a:off x="4770475" y="2910125"/>
              <a:ext cx="544425" cy="467275"/>
            </a:xfrm>
            <a:custGeom>
              <a:rect b="b" l="l" r="r" t="t"/>
              <a:pathLst>
                <a:path extrusionOk="0" h="18691" w="21777">
                  <a:moveTo>
                    <a:pt x="6408" y="1"/>
                  </a:moveTo>
                  <a:cubicBezTo>
                    <a:pt x="6407" y="1"/>
                    <a:pt x="1" y="16224"/>
                    <a:pt x="21776" y="18691"/>
                  </a:cubicBezTo>
                  <a:cubicBezTo>
                    <a:pt x="21776" y="18691"/>
                    <a:pt x="21505" y="7964"/>
                    <a:pt x="16038" y="5163"/>
                  </a:cubicBezTo>
                  <a:cubicBezTo>
                    <a:pt x="10571" y="2364"/>
                    <a:pt x="6408" y="1"/>
                    <a:pt x="64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4" name="Google Shape;1334;p28"/>
            <p:cNvSpPr/>
            <p:nvPr/>
          </p:nvSpPr>
          <p:spPr>
            <a:xfrm>
              <a:off x="4957150" y="2968125"/>
              <a:ext cx="362300" cy="412975"/>
            </a:xfrm>
            <a:custGeom>
              <a:rect b="b" l="l" r="r" t="t"/>
              <a:pathLst>
                <a:path extrusionOk="0" h="16519" w="14492">
                  <a:moveTo>
                    <a:pt x="169" y="1"/>
                  </a:moveTo>
                  <a:cubicBezTo>
                    <a:pt x="147" y="1"/>
                    <a:pt x="123" y="6"/>
                    <a:pt x="102" y="18"/>
                  </a:cubicBezTo>
                  <a:cubicBezTo>
                    <a:pt x="29" y="54"/>
                    <a:pt x="1" y="143"/>
                    <a:pt x="37" y="215"/>
                  </a:cubicBezTo>
                  <a:cubicBezTo>
                    <a:pt x="62" y="261"/>
                    <a:pt x="2445" y="4825"/>
                    <a:pt x="6980" y="8150"/>
                  </a:cubicBezTo>
                  <a:cubicBezTo>
                    <a:pt x="11459" y="11432"/>
                    <a:pt x="14153" y="16390"/>
                    <a:pt x="14180" y="16441"/>
                  </a:cubicBezTo>
                  <a:cubicBezTo>
                    <a:pt x="14205" y="16488"/>
                    <a:pt x="14254" y="16517"/>
                    <a:pt x="14309" y="16517"/>
                  </a:cubicBezTo>
                  <a:lnTo>
                    <a:pt x="14309" y="16519"/>
                  </a:lnTo>
                  <a:cubicBezTo>
                    <a:pt x="14419" y="16519"/>
                    <a:pt x="14492" y="16399"/>
                    <a:pt x="14438" y="16302"/>
                  </a:cubicBezTo>
                  <a:cubicBezTo>
                    <a:pt x="14412" y="16251"/>
                    <a:pt x="11689" y="11238"/>
                    <a:pt x="7153" y="7915"/>
                  </a:cubicBezTo>
                  <a:cubicBezTo>
                    <a:pt x="2676" y="4633"/>
                    <a:pt x="322" y="126"/>
                    <a:pt x="299" y="80"/>
                  </a:cubicBezTo>
                  <a:cubicBezTo>
                    <a:pt x="273" y="30"/>
                    <a:pt x="222" y="1"/>
                    <a:pt x="1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5" name="Google Shape;1335;p28"/>
            <p:cNvSpPr/>
            <p:nvPr/>
          </p:nvSpPr>
          <p:spPr>
            <a:xfrm>
              <a:off x="4919050" y="2973625"/>
              <a:ext cx="128300" cy="116150"/>
            </a:xfrm>
            <a:custGeom>
              <a:rect b="b" l="l" r="r" t="t"/>
              <a:pathLst>
                <a:path extrusionOk="0" h="4646" w="5132">
                  <a:moveTo>
                    <a:pt x="4151" y="1"/>
                  </a:moveTo>
                  <a:cubicBezTo>
                    <a:pt x="4143" y="1"/>
                    <a:pt x="4135" y="2"/>
                    <a:pt x="4126" y="3"/>
                  </a:cubicBezTo>
                  <a:cubicBezTo>
                    <a:pt x="4046" y="18"/>
                    <a:pt x="3993" y="94"/>
                    <a:pt x="4008" y="174"/>
                  </a:cubicBezTo>
                  <a:lnTo>
                    <a:pt x="4769" y="4288"/>
                  </a:lnTo>
                  <a:cubicBezTo>
                    <a:pt x="4143" y="4143"/>
                    <a:pt x="2181" y="3549"/>
                    <a:pt x="316" y="1464"/>
                  </a:cubicBezTo>
                  <a:cubicBezTo>
                    <a:pt x="284" y="1428"/>
                    <a:pt x="246" y="1413"/>
                    <a:pt x="210" y="1413"/>
                  </a:cubicBezTo>
                  <a:cubicBezTo>
                    <a:pt x="99" y="1413"/>
                    <a:pt x="1" y="1551"/>
                    <a:pt x="98" y="1660"/>
                  </a:cubicBezTo>
                  <a:cubicBezTo>
                    <a:pt x="2418" y="4254"/>
                    <a:pt x="4829" y="4605"/>
                    <a:pt x="4932" y="4618"/>
                  </a:cubicBezTo>
                  <a:lnTo>
                    <a:pt x="5131" y="4645"/>
                  </a:lnTo>
                  <a:lnTo>
                    <a:pt x="4295" y="121"/>
                  </a:lnTo>
                  <a:cubicBezTo>
                    <a:pt x="4284" y="49"/>
                    <a:pt x="4220" y="1"/>
                    <a:pt x="41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6" name="Google Shape;1336;p28"/>
            <p:cNvSpPr/>
            <p:nvPr/>
          </p:nvSpPr>
          <p:spPr>
            <a:xfrm>
              <a:off x="4949950" y="3044850"/>
              <a:ext cx="191550" cy="127325"/>
            </a:xfrm>
            <a:custGeom>
              <a:rect b="b" l="l" r="r" t="t"/>
              <a:pathLst>
                <a:path extrusionOk="0" h="5093" w="7662">
                  <a:moveTo>
                    <a:pt x="5871" y="1"/>
                  </a:moveTo>
                  <a:cubicBezTo>
                    <a:pt x="5856" y="1"/>
                    <a:pt x="5841" y="3"/>
                    <a:pt x="5826" y="8"/>
                  </a:cubicBezTo>
                  <a:cubicBezTo>
                    <a:pt x="5748" y="35"/>
                    <a:pt x="5708" y="116"/>
                    <a:pt x="5733" y="194"/>
                  </a:cubicBezTo>
                  <a:lnTo>
                    <a:pt x="7264" y="4796"/>
                  </a:lnTo>
                  <a:cubicBezTo>
                    <a:pt x="7227" y="4797"/>
                    <a:pt x="7183" y="4798"/>
                    <a:pt x="7135" y="4798"/>
                  </a:cubicBezTo>
                  <a:cubicBezTo>
                    <a:pt x="6214" y="4798"/>
                    <a:pt x="3397" y="4596"/>
                    <a:pt x="251" y="2391"/>
                  </a:cubicBezTo>
                  <a:cubicBezTo>
                    <a:pt x="225" y="2373"/>
                    <a:pt x="196" y="2365"/>
                    <a:pt x="167" y="2365"/>
                  </a:cubicBezTo>
                  <a:cubicBezTo>
                    <a:pt x="121" y="2365"/>
                    <a:pt x="76" y="2386"/>
                    <a:pt x="48" y="2427"/>
                  </a:cubicBezTo>
                  <a:cubicBezTo>
                    <a:pt x="0" y="2493"/>
                    <a:pt x="17" y="2585"/>
                    <a:pt x="84" y="2630"/>
                  </a:cubicBezTo>
                  <a:cubicBezTo>
                    <a:pt x="3272" y="4865"/>
                    <a:pt x="6073" y="5093"/>
                    <a:pt x="7084" y="5093"/>
                  </a:cubicBezTo>
                  <a:cubicBezTo>
                    <a:pt x="7316" y="5093"/>
                    <a:pt x="7453" y="5081"/>
                    <a:pt x="7479" y="5080"/>
                  </a:cubicBezTo>
                  <a:lnTo>
                    <a:pt x="7662" y="5061"/>
                  </a:lnTo>
                  <a:lnTo>
                    <a:pt x="6010" y="101"/>
                  </a:lnTo>
                  <a:cubicBezTo>
                    <a:pt x="5990" y="40"/>
                    <a:pt x="5932" y="1"/>
                    <a:pt x="58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7" name="Google Shape;1337;p28"/>
            <p:cNvSpPr/>
            <p:nvPr/>
          </p:nvSpPr>
          <p:spPr>
            <a:xfrm>
              <a:off x="5003300" y="3091825"/>
              <a:ext cx="209550" cy="147950"/>
            </a:xfrm>
            <a:custGeom>
              <a:rect b="b" l="l" r="r" t="t"/>
              <a:pathLst>
                <a:path extrusionOk="0" h="5918" w="8382">
                  <a:moveTo>
                    <a:pt x="7311" y="1"/>
                  </a:moveTo>
                  <a:cubicBezTo>
                    <a:pt x="7303" y="1"/>
                    <a:pt x="7295" y="1"/>
                    <a:pt x="7287" y="3"/>
                  </a:cubicBezTo>
                  <a:cubicBezTo>
                    <a:pt x="7205" y="16"/>
                    <a:pt x="7150" y="94"/>
                    <a:pt x="7167" y="175"/>
                  </a:cubicBezTo>
                  <a:lnTo>
                    <a:pt x="8045" y="5561"/>
                  </a:lnTo>
                  <a:cubicBezTo>
                    <a:pt x="7845" y="5586"/>
                    <a:pt x="7444" y="5626"/>
                    <a:pt x="6897" y="5626"/>
                  </a:cubicBezTo>
                  <a:cubicBezTo>
                    <a:pt x="5395" y="5626"/>
                    <a:pt x="2800" y="5322"/>
                    <a:pt x="295" y="3565"/>
                  </a:cubicBezTo>
                  <a:cubicBezTo>
                    <a:pt x="266" y="3546"/>
                    <a:pt x="238" y="3538"/>
                    <a:pt x="212" y="3538"/>
                  </a:cubicBezTo>
                  <a:cubicBezTo>
                    <a:pt x="89" y="3538"/>
                    <a:pt x="1" y="3713"/>
                    <a:pt x="127" y="3805"/>
                  </a:cubicBezTo>
                  <a:cubicBezTo>
                    <a:pt x="2693" y="5604"/>
                    <a:pt x="5353" y="5918"/>
                    <a:pt x="6900" y="5918"/>
                  </a:cubicBezTo>
                  <a:cubicBezTo>
                    <a:pt x="7719" y="5918"/>
                    <a:pt x="8226" y="5830"/>
                    <a:pt x="8241" y="5827"/>
                  </a:cubicBezTo>
                  <a:lnTo>
                    <a:pt x="8382" y="5802"/>
                  </a:lnTo>
                  <a:lnTo>
                    <a:pt x="7456" y="128"/>
                  </a:lnTo>
                  <a:cubicBezTo>
                    <a:pt x="7446" y="54"/>
                    <a:pt x="7383" y="1"/>
                    <a:pt x="73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8" name="Google Shape;1338;p28"/>
            <p:cNvSpPr/>
            <p:nvPr/>
          </p:nvSpPr>
          <p:spPr>
            <a:xfrm>
              <a:off x="5095875" y="3193025"/>
              <a:ext cx="164400" cy="111350"/>
            </a:xfrm>
            <a:custGeom>
              <a:rect b="b" l="l" r="r" t="t"/>
              <a:pathLst>
                <a:path extrusionOk="0" h="4454" w="6576">
                  <a:moveTo>
                    <a:pt x="6063" y="1"/>
                  </a:moveTo>
                  <a:cubicBezTo>
                    <a:pt x="6051" y="1"/>
                    <a:pt x="6038" y="2"/>
                    <a:pt x="6026" y="6"/>
                  </a:cubicBezTo>
                  <a:cubicBezTo>
                    <a:pt x="5946" y="27"/>
                    <a:pt x="5899" y="110"/>
                    <a:pt x="5923" y="190"/>
                  </a:cubicBezTo>
                  <a:cubicBezTo>
                    <a:pt x="5925" y="203"/>
                    <a:pt x="6271" y="1551"/>
                    <a:pt x="6165" y="3570"/>
                  </a:cubicBezTo>
                  <a:cubicBezTo>
                    <a:pt x="5928" y="3703"/>
                    <a:pt x="5015" y="4154"/>
                    <a:pt x="3542" y="4154"/>
                  </a:cubicBezTo>
                  <a:cubicBezTo>
                    <a:pt x="2637" y="4154"/>
                    <a:pt x="1520" y="3984"/>
                    <a:pt x="219" y="3466"/>
                  </a:cubicBezTo>
                  <a:cubicBezTo>
                    <a:pt x="201" y="3459"/>
                    <a:pt x="183" y="3455"/>
                    <a:pt x="165" y="3455"/>
                  </a:cubicBezTo>
                  <a:cubicBezTo>
                    <a:pt x="107" y="3455"/>
                    <a:pt x="52" y="3490"/>
                    <a:pt x="29" y="3548"/>
                  </a:cubicBezTo>
                  <a:cubicBezTo>
                    <a:pt x="0" y="3622"/>
                    <a:pt x="37" y="3707"/>
                    <a:pt x="111" y="3738"/>
                  </a:cubicBezTo>
                  <a:cubicBezTo>
                    <a:pt x="1465" y="4275"/>
                    <a:pt x="2621" y="4454"/>
                    <a:pt x="3559" y="4454"/>
                  </a:cubicBezTo>
                  <a:cubicBezTo>
                    <a:pt x="5332" y="4454"/>
                    <a:pt x="6326" y="3819"/>
                    <a:pt x="6387" y="3779"/>
                  </a:cubicBezTo>
                  <a:lnTo>
                    <a:pt x="6450" y="3738"/>
                  </a:lnTo>
                  <a:lnTo>
                    <a:pt x="6453" y="3665"/>
                  </a:lnTo>
                  <a:cubicBezTo>
                    <a:pt x="6575" y="1556"/>
                    <a:pt x="6222" y="173"/>
                    <a:pt x="6206" y="116"/>
                  </a:cubicBezTo>
                  <a:cubicBezTo>
                    <a:pt x="6190" y="47"/>
                    <a:pt x="6130" y="1"/>
                    <a:pt x="60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39" name="Google Shape;1339;p28"/>
          <p:cNvGrpSpPr/>
          <p:nvPr/>
        </p:nvGrpSpPr>
        <p:grpSpPr>
          <a:xfrm flipH="1" rot="7200072">
            <a:off x="1815787" y="-1753334"/>
            <a:ext cx="1764075" cy="3297603"/>
            <a:chOff x="4530725" y="2880400"/>
            <a:chExt cx="418300" cy="781875"/>
          </a:xfrm>
        </p:grpSpPr>
        <p:sp>
          <p:nvSpPr>
            <p:cNvPr id="1340" name="Google Shape;1340;p28"/>
            <p:cNvSpPr/>
            <p:nvPr/>
          </p:nvSpPr>
          <p:spPr>
            <a:xfrm>
              <a:off x="4686775" y="3017725"/>
              <a:ext cx="168500" cy="167750"/>
            </a:xfrm>
            <a:custGeom>
              <a:rect b="b" l="l" r="r" t="t"/>
              <a:pathLst>
                <a:path extrusionOk="0" h="6710" w="6740">
                  <a:moveTo>
                    <a:pt x="2949" y="0"/>
                  </a:moveTo>
                  <a:cubicBezTo>
                    <a:pt x="2949" y="0"/>
                    <a:pt x="2157" y="1070"/>
                    <a:pt x="1078" y="2391"/>
                  </a:cubicBezTo>
                  <a:cubicBezTo>
                    <a:pt x="0" y="3709"/>
                    <a:pt x="1315" y="6710"/>
                    <a:pt x="1315" y="6710"/>
                  </a:cubicBezTo>
                  <a:cubicBezTo>
                    <a:pt x="6740" y="3860"/>
                    <a:pt x="2949" y="1"/>
                    <a:pt x="294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1" name="Google Shape;1341;p28"/>
            <p:cNvSpPr/>
            <p:nvPr/>
          </p:nvSpPr>
          <p:spPr>
            <a:xfrm>
              <a:off x="4706775" y="3105275"/>
              <a:ext cx="42650" cy="119025"/>
            </a:xfrm>
            <a:custGeom>
              <a:rect b="b" l="l" r="r" t="t"/>
              <a:pathLst>
                <a:path extrusionOk="0" h="4761" w="1706">
                  <a:moveTo>
                    <a:pt x="1513" y="0"/>
                  </a:moveTo>
                  <a:cubicBezTo>
                    <a:pt x="1468" y="0"/>
                    <a:pt x="1422" y="22"/>
                    <a:pt x="1391" y="73"/>
                  </a:cubicBezTo>
                  <a:cubicBezTo>
                    <a:pt x="652" y="1382"/>
                    <a:pt x="42" y="4454"/>
                    <a:pt x="17" y="4585"/>
                  </a:cubicBezTo>
                  <a:cubicBezTo>
                    <a:pt x="0" y="4663"/>
                    <a:pt x="53" y="4741"/>
                    <a:pt x="131" y="4756"/>
                  </a:cubicBezTo>
                  <a:cubicBezTo>
                    <a:pt x="141" y="4758"/>
                    <a:pt x="150" y="4760"/>
                    <a:pt x="160" y="4760"/>
                  </a:cubicBezTo>
                  <a:cubicBezTo>
                    <a:pt x="230" y="4758"/>
                    <a:pt x="291" y="4709"/>
                    <a:pt x="304" y="4641"/>
                  </a:cubicBezTo>
                  <a:cubicBezTo>
                    <a:pt x="310" y="4608"/>
                    <a:pt x="931" y="1484"/>
                    <a:pt x="1646" y="215"/>
                  </a:cubicBezTo>
                  <a:cubicBezTo>
                    <a:pt x="1706" y="101"/>
                    <a:pt x="1610" y="0"/>
                    <a:pt x="15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2" name="Google Shape;1342;p28"/>
            <p:cNvSpPr/>
            <p:nvPr/>
          </p:nvSpPr>
          <p:spPr>
            <a:xfrm>
              <a:off x="4709225" y="3017725"/>
              <a:ext cx="63025" cy="66725"/>
            </a:xfrm>
            <a:custGeom>
              <a:rect b="b" l="l" r="r" t="t"/>
              <a:pathLst>
                <a:path extrusionOk="0" h="2669" w="2521">
                  <a:moveTo>
                    <a:pt x="2053" y="0"/>
                  </a:moveTo>
                  <a:cubicBezTo>
                    <a:pt x="2053" y="0"/>
                    <a:pt x="1261" y="1070"/>
                    <a:pt x="181" y="2391"/>
                  </a:cubicBezTo>
                  <a:cubicBezTo>
                    <a:pt x="111" y="2476"/>
                    <a:pt x="50" y="2569"/>
                    <a:pt x="1" y="2668"/>
                  </a:cubicBezTo>
                  <a:cubicBezTo>
                    <a:pt x="1249" y="2030"/>
                    <a:pt x="2044" y="1315"/>
                    <a:pt x="2521" y="591"/>
                  </a:cubicBezTo>
                  <a:cubicBezTo>
                    <a:pt x="2380" y="382"/>
                    <a:pt x="2224" y="185"/>
                    <a:pt x="20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3" name="Google Shape;1343;p28"/>
            <p:cNvSpPr/>
            <p:nvPr/>
          </p:nvSpPr>
          <p:spPr>
            <a:xfrm>
              <a:off x="4651050" y="2880400"/>
              <a:ext cx="199200" cy="205125"/>
            </a:xfrm>
            <a:custGeom>
              <a:rect b="b" l="l" r="r" t="t"/>
              <a:pathLst>
                <a:path extrusionOk="0" h="8205" w="7968">
                  <a:moveTo>
                    <a:pt x="3145" y="0"/>
                  </a:moveTo>
                  <a:cubicBezTo>
                    <a:pt x="3145" y="0"/>
                    <a:pt x="2307" y="1357"/>
                    <a:pt x="1154" y="3040"/>
                  </a:cubicBezTo>
                  <a:cubicBezTo>
                    <a:pt x="0" y="4724"/>
                    <a:pt x="1826" y="8205"/>
                    <a:pt x="1826" y="8205"/>
                  </a:cubicBezTo>
                  <a:cubicBezTo>
                    <a:pt x="7967" y="4287"/>
                    <a:pt x="3145" y="0"/>
                    <a:pt x="31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4" name="Google Shape;1344;p28"/>
            <p:cNvSpPr/>
            <p:nvPr/>
          </p:nvSpPr>
          <p:spPr>
            <a:xfrm>
              <a:off x="4530725" y="3039800"/>
              <a:ext cx="152875" cy="198275"/>
            </a:xfrm>
            <a:custGeom>
              <a:rect b="b" l="l" r="r" t="t"/>
              <a:pathLst>
                <a:path extrusionOk="0" h="7931" w="6115">
                  <a:moveTo>
                    <a:pt x="2180" y="1"/>
                  </a:moveTo>
                  <a:lnTo>
                    <a:pt x="2180" y="1"/>
                  </a:lnTo>
                  <a:cubicBezTo>
                    <a:pt x="0" y="7100"/>
                    <a:pt x="6115" y="7930"/>
                    <a:pt x="6115" y="7930"/>
                  </a:cubicBezTo>
                  <a:cubicBezTo>
                    <a:pt x="6115" y="7930"/>
                    <a:pt x="5921" y="6247"/>
                    <a:pt x="5763" y="4090"/>
                  </a:cubicBezTo>
                  <a:cubicBezTo>
                    <a:pt x="5608" y="1932"/>
                    <a:pt x="2180" y="1"/>
                    <a:pt x="21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5" name="Google Shape;1345;p28"/>
            <p:cNvSpPr/>
            <p:nvPr/>
          </p:nvSpPr>
          <p:spPr>
            <a:xfrm>
              <a:off x="4620125" y="3145175"/>
              <a:ext cx="328900" cy="517100"/>
            </a:xfrm>
            <a:custGeom>
              <a:rect b="b" l="l" r="r" t="t"/>
              <a:pathLst>
                <a:path extrusionOk="0" h="20684" w="13156">
                  <a:moveTo>
                    <a:pt x="167" y="0"/>
                  </a:moveTo>
                  <a:cubicBezTo>
                    <a:pt x="141" y="0"/>
                    <a:pt x="114" y="8"/>
                    <a:pt x="90" y="23"/>
                  </a:cubicBezTo>
                  <a:cubicBezTo>
                    <a:pt x="21" y="65"/>
                    <a:pt x="0" y="156"/>
                    <a:pt x="44" y="225"/>
                  </a:cubicBezTo>
                  <a:cubicBezTo>
                    <a:pt x="88" y="295"/>
                    <a:pt x="4544" y="7314"/>
                    <a:pt x="7721" y="11439"/>
                  </a:cubicBezTo>
                  <a:cubicBezTo>
                    <a:pt x="10881" y="15540"/>
                    <a:pt x="12826" y="20539"/>
                    <a:pt x="12845" y="20589"/>
                  </a:cubicBezTo>
                  <a:cubicBezTo>
                    <a:pt x="12866" y="20646"/>
                    <a:pt x="12921" y="20684"/>
                    <a:pt x="12982" y="20684"/>
                  </a:cubicBezTo>
                  <a:cubicBezTo>
                    <a:pt x="13085" y="20684"/>
                    <a:pt x="13155" y="20579"/>
                    <a:pt x="13119" y="20484"/>
                  </a:cubicBezTo>
                  <a:cubicBezTo>
                    <a:pt x="13100" y="20433"/>
                    <a:pt x="11139" y="15396"/>
                    <a:pt x="7952" y="11259"/>
                  </a:cubicBezTo>
                  <a:cubicBezTo>
                    <a:pt x="4783" y="7147"/>
                    <a:pt x="335" y="139"/>
                    <a:pt x="291" y="69"/>
                  </a:cubicBezTo>
                  <a:cubicBezTo>
                    <a:pt x="263" y="25"/>
                    <a:pt x="216" y="0"/>
                    <a:pt x="1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6" name="Google Shape;1346;p28"/>
            <p:cNvSpPr/>
            <p:nvPr/>
          </p:nvSpPr>
          <p:spPr>
            <a:xfrm>
              <a:off x="4681300" y="3000900"/>
              <a:ext cx="65300" cy="330175"/>
            </a:xfrm>
            <a:custGeom>
              <a:rect b="b" l="l" r="r" t="t"/>
              <a:pathLst>
                <a:path extrusionOk="0" h="13207" w="2612">
                  <a:moveTo>
                    <a:pt x="731" y="0"/>
                  </a:moveTo>
                  <a:cubicBezTo>
                    <a:pt x="654" y="0"/>
                    <a:pt x="589" y="59"/>
                    <a:pt x="584" y="136"/>
                  </a:cubicBezTo>
                  <a:cubicBezTo>
                    <a:pt x="578" y="215"/>
                    <a:pt x="1" y="8175"/>
                    <a:pt x="2302" y="13121"/>
                  </a:cubicBezTo>
                  <a:cubicBezTo>
                    <a:pt x="2325" y="13173"/>
                    <a:pt x="2378" y="13207"/>
                    <a:pt x="2435" y="13207"/>
                  </a:cubicBezTo>
                  <a:cubicBezTo>
                    <a:pt x="2541" y="13207"/>
                    <a:pt x="2611" y="13095"/>
                    <a:pt x="2566" y="12998"/>
                  </a:cubicBezTo>
                  <a:cubicBezTo>
                    <a:pt x="299" y="8122"/>
                    <a:pt x="871" y="238"/>
                    <a:pt x="877" y="158"/>
                  </a:cubicBezTo>
                  <a:cubicBezTo>
                    <a:pt x="882" y="77"/>
                    <a:pt x="822" y="6"/>
                    <a:pt x="742" y="1"/>
                  </a:cubicBezTo>
                  <a:cubicBezTo>
                    <a:pt x="738" y="0"/>
                    <a:pt x="735" y="0"/>
                    <a:pt x="7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7" name="Google Shape;1347;p28"/>
            <p:cNvSpPr/>
            <p:nvPr/>
          </p:nvSpPr>
          <p:spPr>
            <a:xfrm>
              <a:off x="4774075" y="3180575"/>
              <a:ext cx="161550" cy="180475"/>
            </a:xfrm>
            <a:custGeom>
              <a:rect b="b" l="l" r="r" t="t"/>
              <a:pathLst>
                <a:path extrusionOk="0" h="7219" w="6462">
                  <a:moveTo>
                    <a:pt x="1836" y="0"/>
                  </a:moveTo>
                  <a:cubicBezTo>
                    <a:pt x="1836" y="0"/>
                    <a:pt x="1363" y="1292"/>
                    <a:pt x="683" y="2913"/>
                  </a:cubicBezTo>
                  <a:cubicBezTo>
                    <a:pt x="1" y="4532"/>
                    <a:pt x="2045" y="7219"/>
                    <a:pt x="2045" y="7219"/>
                  </a:cubicBezTo>
                  <a:cubicBezTo>
                    <a:pt x="6461" y="2902"/>
                    <a:pt x="1836" y="0"/>
                    <a:pt x="183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8" name="Google Shape;1348;p28"/>
            <p:cNvSpPr/>
            <p:nvPr/>
          </p:nvSpPr>
          <p:spPr>
            <a:xfrm>
              <a:off x="4811000" y="3287900"/>
              <a:ext cx="72750" cy="240175"/>
            </a:xfrm>
            <a:custGeom>
              <a:rect b="b" l="l" r="r" t="t"/>
              <a:pathLst>
                <a:path extrusionOk="0" h="9607" w="2910">
                  <a:moveTo>
                    <a:pt x="156" y="0"/>
                  </a:moveTo>
                  <a:cubicBezTo>
                    <a:pt x="78" y="0"/>
                    <a:pt x="1" y="56"/>
                    <a:pt x="8" y="157"/>
                  </a:cubicBezTo>
                  <a:cubicBezTo>
                    <a:pt x="13" y="212"/>
                    <a:pt x="621" y="5618"/>
                    <a:pt x="2598" y="9525"/>
                  </a:cubicBezTo>
                  <a:cubicBezTo>
                    <a:pt x="2622" y="9575"/>
                    <a:pt x="2674" y="9607"/>
                    <a:pt x="2729" y="9607"/>
                  </a:cubicBezTo>
                  <a:lnTo>
                    <a:pt x="2729" y="9605"/>
                  </a:lnTo>
                  <a:cubicBezTo>
                    <a:pt x="2837" y="9605"/>
                    <a:pt x="2909" y="9491"/>
                    <a:pt x="2860" y="9394"/>
                  </a:cubicBezTo>
                  <a:cubicBezTo>
                    <a:pt x="908" y="5533"/>
                    <a:pt x="306" y="180"/>
                    <a:pt x="300" y="127"/>
                  </a:cubicBezTo>
                  <a:cubicBezTo>
                    <a:pt x="287" y="40"/>
                    <a:pt x="221" y="0"/>
                    <a:pt x="1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9" name="Google Shape;1349;p28"/>
            <p:cNvSpPr/>
            <p:nvPr/>
          </p:nvSpPr>
          <p:spPr>
            <a:xfrm>
              <a:off x="4704825" y="3303125"/>
              <a:ext cx="101050" cy="135325"/>
            </a:xfrm>
            <a:custGeom>
              <a:rect b="b" l="l" r="r" t="t"/>
              <a:pathLst>
                <a:path extrusionOk="0" h="5413" w="4042">
                  <a:moveTo>
                    <a:pt x="0" y="1"/>
                  </a:moveTo>
                  <a:cubicBezTo>
                    <a:pt x="0" y="1"/>
                    <a:pt x="135" y="1152"/>
                    <a:pt x="245" y="2634"/>
                  </a:cubicBezTo>
                  <a:cubicBezTo>
                    <a:pt x="354" y="4114"/>
                    <a:pt x="2624" y="5412"/>
                    <a:pt x="2624" y="5412"/>
                  </a:cubicBezTo>
                  <a:cubicBezTo>
                    <a:pt x="4042" y="521"/>
                    <a:pt x="1" y="1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0" name="Google Shape;1350;p28"/>
            <p:cNvSpPr/>
            <p:nvPr/>
          </p:nvSpPr>
          <p:spPr>
            <a:xfrm>
              <a:off x="4725100" y="3368650"/>
              <a:ext cx="64625" cy="92975"/>
            </a:xfrm>
            <a:custGeom>
              <a:rect b="b" l="l" r="r" t="t"/>
              <a:pathLst>
                <a:path extrusionOk="0" h="3719" w="2585">
                  <a:moveTo>
                    <a:pt x="185" y="1"/>
                  </a:moveTo>
                  <a:cubicBezTo>
                    <a:pt x="93" y="1"/>
                    <a:pt x="0" y="86"/>
                    <a:pt x="44" y="201"/>
                  </a:cubicBezTo>
                  <a:cubicBezTo>
                    <a:pt x="544" y="1417"/>
                    <a:pt x="2207" y="3570"/>
                    <a:pt x="2277" y="3661"/>
                  </a:cubicBezTo>
                  <a:cubicBezTo>
                    <a:pt x="2306" y="3698"/>
                    <a:pt x="2349" y="3718"/>
                    <a:pt x="2393" y="3718"/>
                  </a:cubicBezTo>
                  <a:cubicBezTo>
                    <a:pt x="2515" y="3718"/>
                    <a:pt x="2585" y="3578"/>
                    <a:pt x="2509" y="3483"/>
                  </a:cubicBezTo>
                  <a:cubicBezTo>
                    <a:pt x="2492" y="3460"/>
                    <a:pt x="801" y="1271"/>
                    <a:pt x="314" y="89"/>
                  </a:cubicBezTo>
                  <a:cubicBezTo>
                    <a:pt x="287" y="27"/>
                    <a:pt x="236" y="1"/>
                    <a:pt x="1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1" name="Google Shape;1351;p28"/>
            <p:cNvSpPr/>
            <p:nvPr/>
          </p:nvSpPr>
          <p:spPr>
            <a:xfrm>
              <a:off x="4653475" y="3445525"/>
              <a:ext cx="141300" cy="67575"/>
            </a:xfrm>
            <a:custGeom>
              <a:rect b="b" l="l" r="r" t="t"/>
              <a:pathLst>
                <a:path extrusionOk="0" h="2703" w="5652">
                  <a:moveTo>
                    <a:pt x="2415" y="0"/>
                  </a:moveTo>
                  <a:cubicBezTo>
                    <a:pt x="667" y="0"/>
                    <a:pt x="0" y="1702"/>
                    <a:pt x="0" y="1702"/>
                  </a:cubicBezTo>
                  <a:cubicBezTo>
                    <a:pt x="0" y="1702"/>
                    <a:pt x="1104" y="2069"/>
                    <a:pt x="2506" y="2597"/>
                  </a:cubicBezTo>
                  <a:cubicBezTo>
                    <a:pt x="2702" y="2671"/>
                    <a:pt x="2903" y="2702"/>
                    <a:pt x="3106" y="2702"/>
                  </a:cubicBezTo>
                  <a:cubicBezTo>
                    <a:pt x="4359" y="2702"/>
                    <a:pt x="5651" y="1489"/>
                    <a:pt x="5651" y="1489"/>
                  </a:cubicBezTo>
                  <a:cubicBezTo>
                    <a:pt x="4303" y="378"/>
                    <a:pt x="3239" y="0"/>
                    <a:pt x="24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2" name="Google Shape;1352;p28"/>
            <p:cNvSpPr/>
            <p:nvPr/>
          </p:nvSpPr>
          <p:spPr>
            <a:xfrm>
              <a:off x="4723825" y="3476675"/>
              <a:ext cx="104350" cy="10875"/>
            </a:xfrm>
            <a:custGeom>
              <a:rect b="b" l="l" r="r" t="t"/>
              <a:pathLst>
                <a:path extrusionOk="0" h="435" w="4174">
                  <a:moveTo>
                    <a:pt x="161" y="0"/>
                  </a:moveTo>
                  <a:cubicBezTo>
                    <a:pt x="93" y="0"/>
                    <a:pt x="32" y="48"/>
                    <a:pt x="17" y="116"/>
                  </a:cubicBezTo>
                  <a:cubicBezTo>
                    <a:pt x="0" y="196"/>
                    <a:pt x="50" y="273"/>
                    <a:pt x="130" y="291"/>
                  </a:cubicBezTo>
                  <a:cubicBezTo>
                    <a:pt x="637" y="401"/>
                    <a:pt x="1349" y="435"/>
                    <a:pt x="2030" y="435"/>
                  </a:cubicBezTo>
                  <a:cubicBezTo>
                    <a:pt x="3041" y="435"/>
                    <a:pt x="3974" y="361"/>
                    <a:pt x="4040" y="355"/>
                  </a:cubicBezTo>
                  <a:cubicBezTo>
                    <a:pt x="4118" y="346"/>
                    <a:pt x="4173" y="275"/>
                    <a:pt x="4167" y="197"/>
                  </a:cubicBezTo>
                  <a:cubicBezTo>
                    <a:pt x="4162" y="121"/>
                    <a:pt x="4095" y="63"/>
                    <a:pt x="4019" y="63"/>
                  </a:cubicBezTo>
                  <a:cubicBezTo>
                    <a:pt x="4018" y="63"/>
                    <a:pt x="4017" y="63"/>
                    <a:pt x="4015" y="63"/>
                  </a:cubicBezTo>
                  <a:cubicBezTo>
                    <a:pt x="4000" y="64"/>
                    <a:pt x="3044" y="140"/>
                    <a:pt x="2021" y="140"/>
                  </a:cubicBezTo>
                  <a:cubicBezTo>
                    <a:pt x="1360" y="140"/>
                    <a:pt x="672" y="108"/>
                    <a:pt x="192" y="4"/>
                  </a:cubicBezTo>
                  <a:cubicBezTo>
                    <a:pt x="182" y="1"/>
                    <a:pt x="171" y="0"/>
                    <a:pt x="1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3" name="Google Shape;1353;p28"/>
            <p:cNvSpPr/>
            <p:nvPr/>
          </p:nvSpPr>
          <p:spPr>
            <a:xfrm>
              <a:off x="4579550" y="3249975"/>
              <a:ext cx="118950" cy="139150"/>
            </a:xfrm>
            <a:custGeom>
              <a:rect b="b" l="l" r="r" t="t"/>
              <a:pathLst>
                <a:path extrusionOk="0" h="5566" w="4758">
                  <a:moveTo>
                    <a:pt x="323" y="1"/>
                  </a:moveTo>
                  <a:cubicBezTo>
                    <a:pt x="121" y="1"/>
                    <a:pt x="0" y="15"/>
                    <a:pt x="0" y="15"/>
                  </a:cubicBezTo>
                  <a:cubicBezTo>
                    <a:pt x="0" y="15"/>
                    <a:pt x="487" y="1323"/>
                    <a:pt x="1042" y="3020"/>
                  </a:cubicBezTo>
                  <a:cubicBezTo>
                    <a:pt x="1597" y="4715"/>
                    <a:pt x="4578" y="5566"/>
                    <a:pt x="4578" y="5566"/>
                  </a:cubicBezTo>
                  <a:cubicBezTo>
                    <a:pt x="4757" y="410"/>
                    <a:pt x="1394" y="1"/>
                    <a:pt x="3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4" name="Google Shape;1354;p28"/>
            <p:cNvSpPr/>
            <p:nvPr/>
          </p:nvSpPr>
          <p:spPr>
            <a:xfrm>
              <a:off x="4639225" y="3337050"/>
              <a:ext cx="231500" cy="166225"/>
            </a:xfrm>
            <a:custGeom>
              <a:rect b="b" l="l" r="r" t="t"/>
              <a:pathLst>
                <a:path extrusionOk="0" h="6649" w="9260">
                  <a:moveTo>
                    <a:pt x="210" y="0"/>
                  </a:moveTo>
                  <a:cubicBezTo>
                    <a:pt x="98" y="0"/>
                    <a:pt x="0" y="143"/>
                    <a:pt x="103" y="251"/>
                  </a:cubicBezTo>
                  <a:cubicBezTo>
                    <a:pt x="150" y="300"/>
                    <a:pt x="4899" y="5245"/>
                    <a:pt x="9009" y="6639"/>
                  </a:cubicBezTo>
                  <a:cubicBezTo>
                    <a:pt x="9024" y="6645"/>
                    <a:pt x="9041" y="6647"/>
                    <a:pt x="9056" y="6647"/>
                  </a:cubicBezTo>
                  <a:lnTo>
                    <a:pt x="9056" y="6649"/>
                  </a:lnTo>
                  <a:cubicBezTo>
                    <a:pt x="9222" y="6647"/>
                    <a:pt x="9260" y="6417"/>
                    <a:pt x="9104" y="6364"/>
                  </a:cubicBezTo>
                  <a:cubicBezTo>
                    <a:pt x="5060" y="4990"/>
                    <a:pt x="361" y="97"/>
                    <a:pt x="314" y="48"/>
                  </a:cubicBezTo>
                  <a:cubicBezTo>
                    <a:pt x="281" y="14"/>
                    <a:pt x="245" y="0"/>
                    <a:pt x="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55" name="Google Shape;1355;p28"/>
          <p:cNvGrpSpPr/>
          <p:nvPr/>
        </p:nvGrpSpPr>
        <p:grpSpPr>
          <a:xfrm rot="-5007571">
            <a:off x="7798598" y="3841845"/>
            <a:ext cx="1618872" cy="2146669"/>
            <a:chOff x="1936325" y="996650"/>
            <a:chExt cx="730000" cy="968000"/>
          </a:xfrm>
        </p:grpSpPr>
        <p:sp>
          <p:nvSpPr>
            <p:cNvPr id="1356" name="Google Shape;1356;p28"/>
            <p:cNvSpPr/>
            <p:nvPr/>
          </p:nvSpPr>
          <p:spPr>
            <a:xfrm>
              <a:off x="1936325" y="1796325"/>
              <a:ext cx="228750" cy="168325"/>
            </a:xfrm>
            <a:custGeom>
              <a:rect b="b" l="l" r="r" t="t"/>
              <a:pathLst>
                <a:path extrusionOk="0" h="6733" w="9150">
                  <a:moveTo>
                    <a:pt x="1536" y="0"/>
                  </a:moveTo>
                  <a:cubicBezTo>
                    <a:pt x="1315" y="0"/>
                    <a:pt x="1156" y="56"/>
                    <a:pt x="1074" y="172"/>
                  </a:cubicBezTo>
                  <a:cubicBezTo>
                    <a:pt x="1032" y="231"/>
                    <a:pt x="422" y="1105"/>
                    <a:pt x="380" y="1164"/>
                  </a:cubicBezTo>
                  <a:cubicBezTo>
                    <a:pt x="0" y="1704"/>
                    <a:pt x="1414" y="3349"/>
                    <a:pt x="3540" y="4839"/>
                  </a:cubicBezTo>
                  <a:cubicBezTo>
                    <a:pt x="5206" y="6007"/>
                    <a:pt x="6813" y="6733"/>
                    <a:pt x="7613" y="6733"/>
                  </a:cubicBezTo>
                  <a:cubicBezTo>
                    <a:pt x="7834" y="6733"/>
                    <a:pt x="7994" y="6677"/>
                    <a:pt x="8076" y="6561"/>
                  </a:cubicBezTo>
                  <a:cubicBezTo>
                    <a:pt x="8118" y="6502"/>
                    <a:pt x="8729" y="5628"/>
                    <a:pt x="8769" y="5569"/>
                  </a:cubicBezTo>
                  <a:cubicBezTo>
                    <a:pt x="9149" y="5029"/>
                    <a:pt x="7736" y="3386"/>
                    <a:pt x="5611" y="1894"/>
                  </a:cubicBezTo>
                  <a:cubicBezTo>
                    <a:pt x="3945" y="727"/>
                    <a:pt x="2337" y="0"/>
                    <a:pt x="15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7" name="Google Shape;1357;p28"/>
            <p:cNvSpPr/>
            <p:nvPr/>
          </p:nvSpPr>
          <p:spPr>
            <a:xfrm>
              <a:off x="1952775" y="1796325"/>
              <a:ext cx="211425" cy="143525"/>
            </a:xfrm>
            <a:custGeom>
              <a:rect b="b" l="l" r="r" t="t"/>
              <a:pathLst>
                <a:path extrusionOk="0" h="5741" w="8457">
                  <a:moveTo>
                    <a:pt x="844" y="0"/>
                  </a:moveTo>
                  <a:cubicBezTo>
                    <a:pt x="622" y="0"/>
                    <a:pt x="463" y="56"/>
                    <a:pt x="381" y="172"/>
                  </a:cubicBezTo>
                  <a:cubicBezTo>
                    <a:pt x="1" y="712"/>
                    <a:pt x="1416" y="2358"/>
                    <a:pt x="3541" y="3847"/>
                  </a:cubicBezTo>
                  <a:cubicBezTo>
                    <a:pt x="5204" y="5015"/>
                    <a:pt x="6812" y="5741"/>
                    <a:pt x="7613" y="5741"/>
                  </a:cubicBezTo>
                  <a:cubicBezTo>
                    <a:pt x="7834" y="5741"/>
                    <a:pt x="7994" y="5686"/>
                    <a:pt x="8076" y="5569"/>
                  </a:cubicBezTo>
                  <a:cubicBezTo>
                    <a:pt x="8456" y="5029"/>
                    <a:pt x="7041" y="3384"/>
                    <a:pt x="4918" y="1894"/>
                  </a:cubicBezTo>
                  <a:cubicBezTo>
                    <a:pt x="3254" y="727"/>
                    <a:pt x="1645" y="0"/>
                    <a:pt x="8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8" name="Google Shape;1358;p28"/>
            <p:cNvSpPr/>
            <p:nvPr/>
          </p:nvSpPr>
          <p:spPr>
            <a:xfrm>
              <a:off x="2024675" y="1708750"/>
              <a:ext cx="152225" cy="182200"/>
            </a:xfrm>
            <a:custGeom>
              <a:rect b="b" l="l" r="r" t="t"/>
              <a:pathLst>
                <a:path extrusionOk="0" h="7288" w="6089">
                  <a:moveTo>
                    <a:pt x="4532" y="0"/>
                  </a:moveTo>
                  <a:lnTo>
                    <a:pt x="141" y="5857"/>
                  </a:lnTo>
                  <a:cubicBezTo>
                    <a:pt x="0" y="6056"/>
                    <a:pt x="314" y="6516"/>
                    <a:pt x="842" y="6887"/>
                  </a:cubicBezTo>
                  <a:cubicBezTo>
                    <a:pt x="1207" y="7142"/>
                    <a:pt x="1577" y="7288"/>
                    <a:pt x="1818" y="7288"/>
                  </a:cubicBezTo>
                  <a:cubicBezTo>
                    <a:pt x="1927" y="7288"/>
                    <a:pt x="2009" y="7258"/>
                    <a:pt x="2053" y="7196"/>
                  </a:cubicBezTo>
                  <a:lnTo>
                    <a:pt x="6088" y="1091"/>
                  </a:lnTo>
                  <a:lnTo>
                    <a:pt x="453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9" name="Google Shape;1359;p28"/>
            <p:cNvSpPr/>
            <p:nvPr/>
          </p:nvSpPr>
          <p:spPr>
            <a:xfrm>
              <a:off x="1990900" y="1607325"/>
              <a:ext cx="330325" cy="235825"/>
            </a:xfrm>
            <a:custGeom>
              <a:rect b="b" l="l" r="r" t="t"/>
              <a:pathLst>
                <a:path extrusionOk="0" h="9433" w="13213">
                  <a:moveTo>
                    <a:pt x="1715" y="1"/>
                  </a:moveTo>
                  <a:cubicBezTo>
                    <a:pt x="1445" y="1"/>
                    <a:pt x="1252" y="67"/>
                    <a:pt x="1154" y="208"/>
                  </a:cubicBezTo>
                  <a:cubicBezTo>
                    <a:pt x="1082" y="308"/>
                    <a:pt x="580" y="1025"/>
                    <a:pt x="508" y="1127"/>
                  </a:cubicBezTo>
                  <a:cubicBezTo>
                    <a:pt x="0" y="1848"/>
                    <a:pt x="2172" y="4247"/>
                    <a:pt x="5363" y="6484"/>
                  </a:cubicBezTo>
                  <a:cubicBezTo>
                    <a:pt x="7933" y="8286"/>
                    <a:pt x="10379" y="9433"/>
                    <a:pt x="11498" y="9433"/>
                  </a:cubicBezTo>
                  <a:cubicBezTo>
                    <a:pt x="11768" y="9433"/>
                    <a:pt x="11960" y="9366"/>
                    <a:pt x="12059" y="9226"/>
                  </a:cubicBezTo>
                  <a:cubicBezTo>
                    <a:pt x="12131" y="9125"/>
                    <a:pt x="12633" y="8409"/>
                    <a:pt x="12705" y="8306"/>
                  </a:cubicBezTo>
                  <a:cubicBezTo>
                    <a:pt x="13212" y="7584"/>
                    <a:pt x="11038" y="5186"/>
                    <a:pt x="7850" y="2950"/>
                  </a:cubicBezTo>
                  <a:cubicBezTo>
                    <a:pt x="5279" y="1148"/>
                    <a:pt x="2833" y="1"/>
                    <a:pt x="17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0" name="Google Shape;1360;p28"/>
            <p:cNvSpPr/>
            <p:nvPr/>
          </p:nvSpPr>
          <p:spPr>
            <a:xfrm>
              <a:off x="2010325" y="1605175"/>
              <a:ext cx="311900" cy="211075"/>
            </a:xfrm>
            <a:custGeom>
              <a:rect b="b" l="l" r="r" t="t"/>
              <a:pathLst>
                <a:path extrusionOk="0" h="8443" w="12476">
                  <a:moveTo>
                    <a:pt x="929" y="1"/>
                  </a:moveTo>
                  <a:cubicBezTo>
                    <a:pt x="704" y="1"/>
                    <a:pt x="544" y="56"/>
                    <a:pt x="462" y="172"/>
                  </a:cubicBezTo>
                  <a:cubicBezTo>
                    <a:pt x="0" y="828"/>
                    <a:pt x="2214" y="3171"/>
                    <a:pt x="5403" y="5407"/>
                  </a:cubicBezTo>
                  <a:cubicBezTo>
                    <a:pt x="8028" y="7249"/>
                    <a:pt x="10501" y="8442"/>
                    <a:pt x="11548" y="8442"/>
                  </a:cubicBezTo>
                  <a:cubicBezTo>
                    <a:pt x="11773" y="8442"/>
                    <a:pt x="11932" y="8388"/>
                    <a:pt x="12013" y="8272"/>
                  </a:cubicBezTo>
                  <a:cubicBezTo>
                    <a:pt x="12475" y="7617"/>
                    <a:pt x="10261" y="5274"/>
                    <a:pt x="7073" y="3038"/>
                  </a:cubicBezTo>
                  <a:cubicBezTo>
                    <a:pt x="4449" y="1197"/>
                    <a:pt x="1979" y="1"/>
                    <a:pt x="9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1" name="Google Shape;1361;p28"/>
            <p:cNvSpPr/>
            <p:nvPr/>
          </p:nvSpPr>
          <p:spPr>
            <a:xfrm>
              <a:off x="2529375" y="996650"/>
              <a:ext cx="136950" cy="192050"/>
            </a:xfrm>
            <a:custGeom>
              <a:rect b="b" l="l" r="r" t="t"/>
              <a:pathLst>
                <a:path extrusionOk="0" h="7682" w="5478">
                  <a:moveTo>
                    <a:pt x="5263" y="1"/>
                  </a:moveTo>
                  <a:cubicBezTo>
                    <a:pt x="5203" y="1"/>
                    <a:pt x="5142" y="29"/>
                    <a:pt x="5106" y="83"/>
                  </a:cubicBezTo>
                  <a:lnTo>
                    <a:pt x="87" y="7385"/>
                  </a:lnTo>
                  <a:cubicBezTo>
                    <a:pt x="0" y="7510"/>
                    <a:pt x="88" y="7681"/>
                    <a:pt x="240" y="7681"/>
                  </a:cubicBezTo>
                  <a:cubicBezTo>
                    <a:pt x="241" y="7681"/>
                    <a:pt x="242" y="7681"/>
                    <a:pt x="243" y="7681"/>
                  </a:cubicBezTo>
                  <a:cubicBezTo>
                    <a:pt x="306" y="7681"/>
                    <a:pt x="365" y="7651"/>
                    <a:pt x="401" y="7600"/>
                  </a:cubicBezTo>
                  <a:lnTo>
                    <a:pt x="5419" y="299"/>
                  </a:lnTo>
                  <a:cubicBezTo>
                    <a:pt x="5478" y="212"/>
                    <a:pt x="5457" y="94"/>
                    <a:pt x="5370" y="33"/>
                  </a:cubicBezTo>
                  <a:cubicBezTo>
                    <a:pt x="5337" y="11"/>
                    <a:pt x="5300" y="1"/>
                    <a:pt x="52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2" name="Google Shape;1362;p28"/>
            <p:cNvSpPr/>
            <p:nvPr/>
          </p:nvSpPr>
          <p:spPr>
            <a:xfrm>
              <a:off x="2057250" y="1102900"/>
              <a:ext cx="553600" cy="689200"/>
            </a:xfrm>
            <a:custGeom>
              <a:rect b="b" l="l" r="r" t="t"/>
              <a:pathLst>
                <a:path extrusionOk="0" h="27568" w="22144">
                  <a:moveTo>
                    <a:pt x="20120" y="0"/>
                  </a:moveTo>
                  <a:cubicBezTo>
                    <a:pt x="20106" y="0"/>
                    <a:pt x="20092" y="5"/>
                    <a:pt x="20080" y="13"/>
                  </a:cubicBezTo>
                  <a:lnTo>
                    <a:pt x="17534" y="2474"/>
                  </a:lnTo>
                  <a:lnTo>
                    <a:pt x="17463" y="2424"/>
                  </a:lnTo>
                  <a:lnTo>
                    <a:pt x="14655" y="1936"/>
                  </a:lnTo>
                  <a:cubicBezTo>
                    <a:pt x="14593" y="1925"/>
                    <a:pt x="14531" y="1920"/>
                    <a:pt x="14472" y="1920"/>
                  </a:cubicBezTo>
                  <a:cubicBezTo>
                    <a:pt x="14205" y="1920"/>
                    <a:pt x="13973" y="2026"/>
                    <a:pt x="13840" y="2215"/>
                  </a:cubicBezTo>
                  <a:lnTo>
                    <a:pt x="8785" y="9438"/>
                  </a:lnTo>
                  <a:lnTo>
                    <a:pt x="1" y="21867"/>
                  </a:lnTo>
                  <a:cubicBezTo>
                    <a:pt x="2275" y="24326"/>
                    <a:pt x="5050" y="26269"/>
                    <a:pt x="8139" y="27567"/>
                  </a:cubicBezTo>
                  <a:lnTo>
                    <a:pt x="16924" y="15138"/>
                  </a:lnTo>
                  <a:lnTo>
                    <a:pt x="21978" y="7916"/>
                  </a:lnTo>
                  <a:cubicBezTo>
                    <a:pt x="22144" y="7684"/>
                    <a:pt x="22138" y="7357"/>
                    <a:pt x="21965" y="7055"/>
                  </a:cubicBezTo>
                  <a:lnTo>
                    <a:pt x="20551" y="4585"/>
                  </a:lnTo>
                  <a:lnTo>
                    <a:pt x="20481" y="4535"/>
                  </a:lnTo>
                  <a:lnTo>
                    <a:pt x="21933" y="1313"/>
                  </a:lnTo>
                  <a:cubicBezTo>
                    <a:pt x="21942" y="1282"/>
                    <a:pt x="21929" y="1250"/>
                    <a:pt x="21904" y="1235"/>
                  </a:cubicBezTo>
                  <a:lnTo>
                    <a:pt x="20162" y="15"/>
                  </a:lnTo>
                  <a:cubicBezTo>
                    <a:pt x="20150" y="5"/>
                    <a:pt x="20135" y="0"/>
                    <a:pt x="2012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3" name="Google Shape;1363;p28"/>
            <p:cNvSpPr/>
            <p:nvPr/>
          </p:nvSpPr>
          <p:spPr>
            <a:xfrm>
              <a:off x="2124325" y="1395375"/>
              <a:ext cx="275325" cy="359625"/>
            </a:xfrm>
            <a:custGeom>
              <a:rect b="b" l="l" r="r" t="t"/>
              <a:pathLst>
                <a:path extrusionOk="0" h="14385" w="11013">
                  <a:moveTo>
                    <a:pt x="9329" y="0"/>
                  </a:moveTo>
                  <a:lnTo>
                    <a:pt x="1" y="13204"/>
                  </a:lnTo>
                  <a:lnTo>
                    <a:pt x="1684" y="14384"/>
                  </a:lnTo>
                  <a:lnTo>
                    <a:pt x="11012" y="1178"/>
                  </a:lnTo>
                  <a:lnTo>
                    <a:pt x="93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4" name="Google Shape;1364;p28"/>
            <p:cNvSpPr/>
            <p:nvPr/>
          </p:nvSpPr>
          <p:spPr>
            <a:xfrm>
              <a:off x="2288850" y="1331750"/>
              <a:ext cx="187325" cy="145350"/>
            </a:xfrm>
            <a:custGeom>
              <a:rect b="b" l="l" r="r" t="t"/>
              <a:pathLst>
                <a:path extrusionOk="0" h="5814" w="7493">
                  <a:moveTo>
                    <a:pt x="787" y="1"/>
                  </a:moveTo>
                  <a:lnTo>
                    <a:pt x="0" y="1118"/>
                  </a:lnTo>
                  <a:lnTo>
                    <a:pt x="6706" y="5813"/>
                  </a:lnTo>
                  <a:lnTo>
                    <a:pt x="7493" y="4696"/>
                  </a:lnTo>
                  <a:lnTo>
                    <a:pt x="7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5" name="Google Shape;1365;p28"/>
            <p:cNvSpPr/>
            <p:nvPr/>
          </p:nvSpPr>
          <p:spPr>
            <a:xfrm>
              <a:off x="2308425" y="1124125"/>
              <a:ext cx="277950" cy="325125"/>
            </a:xfrm>
            <a:custGeom>
              <a:rect b="b" l="l" r="r" t="t"/>
              <a:pathLst>
                <a:path extrusionOk="0" h="13005" w="11118">
                  <a:moveTo>
                    <a:pt x="9947" y="0"/>
                  </a:moveTo>
                  <a:cubicBezTo>
                    <a:pt x="9944" y="0"/>
                    <a:pt x="9940" y="6"/>
                    <a:pt x="9936" y="8"/>
                  </a:cubicBezTo>
                  <a:cubicBezTo>
                    <a:pt x="9930" y="8"/>
                    <a:pt x="9925" y="12"/>
                    <a:pt x="9921" y="15"/>
                  </a:cubicBezTo>
                  <a:lnTo>
                    <a:pt x="8703" y="1186"/>
                  </a:lnTo>
                  <a:lnTo>
                    <a:pt x="6824" y="2991"/>
                  </a:lnTo>
                  <a:lnTo>
                    <a:pt x="4507" y="2586"/>
                  </a:lnTo>
                  <a:cubicBezTo>
                    <a:pt x="4456" y="2578"/>
                    <a:pt x="4405" y="2573"/>
                    <a:pt x="4353" y="2573"/>
                  </a:cubicBezTo>
                  <a:cubicBezTo>
                    <a:pt x="4336" y="2573"/>
                    <a:pt x="4319" y="2574"/>
                    <a:pt x="4302" y="2575"/>
                  </a:cubicBezTo>
                  <a:cubicBezTo>
                    <a:pt x="4104" y="2588"/>
                    <a:pt x="3935" y="2674"/>
                    <a:pt x="3835" y="2818"/>
                  </a:cubicBezTo>
                  <a:lnTo>
                    <a:pt x="0" y="8302"/>
                  </a:lnTo>
                  <a:lnTo>
                    <a:pt x="6713" y="13005"/>
                  </a:lnTo>
                  <a:lnTo>
                    <a:pt x="10546" y="7521"/>
                  </a:lnTo>
                  <a:cubicBezTo>
                    <a:pt x="10681" y="7329"/>
                    <a:pt x="10677" y="7059"/>
                    <a:pt x="10535" y="6810"/>
                  </a:cubicBezTo>
                  <a:lnTo>
                    <a:pt x="9368" y="4773"/>
                  </a:lnTo>
                  <a:lnTo>
                    <a:pt x="11108" y="850"/>
                  </a:lnTo>
                  <a:cubicBezTo>
                    <a:pt x="11118" y="829"/>
                    <a:pt x="11112" y="806"/>
                    <a:pt x="11095" y="793"/>
                  </a:cubicBezTo>
                  <a:lnTo>
                    <a:pt x="9978" y="10"/>
                  </a:lnTo>
                  <a:cubicBezTo>
                    <a:pt x="9968" y="2"/>
                    <a:pt x="9959" y="0"/>
                    <a:pt x="994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6" name="Google Shape;1366;p28"/>
            <p:cNvSpPr/>
            <p:nvPr/>
          </p:nvSpPr>
          <p:spPr>
            <a:xfrm>
              <a:off x="2454100" y="1314800"/>
              <a:ext cx="80225" cy="96625"/>
            </a:xfrm>
            <a:custGeom>
              <a:rect b="b" l="l" r="r" t="t"/>
              <a:pathLst>
                <a:path extrusionOk="0" h="3865" w="3209">
                  <a:moveTo>
                    <a:pt x="2783" y="1"/>
                  </a:moveTo>
                  <a:cubicBezTo>
                    <a:pt x="2417" y="1"/>
                    <a:pt x="1700" y="643"/>
                    <a:pt x="1063" y="1566"/>
                  </a:cubicBezTo>
                  <a:cubicBezTo>
                    <a:pt x="343" y="2613"/>
                    <a:pt x="1" y="3628"/>
                    <a:pt x="299" y="3829"/>
                  </a:cubicBezTo>
                  <a:cubicBezTo>
                    <a:pt x="335" y="3853"/>
                    <a:pt x="377" y="3865"/>
                    <a:pt x="426" y="3865"/>
                  </a:cubicBezTo>
                  <a:cubicBezTo>
                    <a:pt x="792" y="3865"/>
                    <a:pt x="1510" y="3223"/>
                    <a:pt x="2146" y="2300"/>
                  </a:cubicBezTo>
                  <a:cubicBezTo>
                    <a:pt x="2866" y="1251"/>
                    <a:pt x="3208" y="238"/>
                    <a:pt x="2910" y="36"/>
                  </a:cubicBezTo>
                  <a:cubicBezTo>
                    <a:pt x="2875" y="12"/>
                    <a:pt x="2832" y="1"/>
                    <a:pt x="27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67" name="Google Shape;1367;p28"/>
          <p:cNvSpPr txBox="1"/>
          <p:nvPr>
            <p:ph type="title"/>
          </p:nvPr>
        </p:nvSpPr>
        <p:spPr>
          <a:xfrm>
            <a:off x="2623975" y="2336700"/>
            <a:ext cx="5806800" cy="75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6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368" name="Google Shape;1368;p28"/>
          <p:cNvSpPr txBox="1"/>
          <p:nvPr>
            <p:ph idx="1" type="subTitle"/>
          </p:nvPr>
        </p:nvSpPr>
        <p:spPr>
          <a:xfrm>
            <a:off x="3566575" y="3428249"/>
            <a:ext cx="4864200" cy="42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369" name="Google Shape;1369;p28"/>
          <p:cNvSpPr txBox="1"/>
          <p:nvPr>
            <p:ph hasCustomPrompt="1" idx="2" type="title"/>
          </p:nvPr>
        </p:nvSpPr>
        <p:spPr>
          <a:xfrm>
            <a:off x="6982675" y="1290450"/>
            <a:ext cx="1448100" cy="82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7400">
                <a:highlight>
                  <a:schemeClr val="accent1"/>
                </a:highlight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SECTION_HEADER_1_1">
    <p:spTree>
      <p:nvGrpSpPr>
        <p:cNvPr id="1370" name="Shape 1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1" name="Google Shape;1371;p29"/>
          <p:cNvGrpSpPr/>
          <p:nvPr/>
        </p:nvGrpSpPr>
        <p:grpSpPr>
          <a:xfrm rot="-10799915">
            <a:off x="285741" y="-970806"/>
            <a:ext cx="2215224" cy="1900337"/>
            <a:chOff x="4770475" y="2910125"/>
            <a:chExt cx="548975" cy="470975"/>
          </a:xfrm>
        </p:grpSpPr>
        <p:sp>
          <p:nvSpPr>
            <p:cNvPr id="1372" name="Google Shape;1372;p29"/>
            <p:cNvSpPr/>
            <p:nvPr/>
          </p:nvSpPr>
          <p:spPr>
            <a:xfrm>
              <a:off x="4770475" y="2910125"/>
              <a:ext cx="544425" cy="467275"/>
            </a:xfrm>
            <a:custGeom>
              <a:rect b="b" l="l" r="r" t="t"/>
              <a:pathLst>
                <a:path extrusionOk="0" h="18691" w="21777">
                  <a:moveTo>
                    <a:pt x="6408" y="1"/>
                  </a:moveTo>
                  <a:cubicBezTo>
                    <a:pt x="6407" y="1"/>
                    <a:pt x="1" y="16224"/>
                    <a:pt x="21776" y="18691"/>
                  </a:cubicBezTo>
                  <a:cubicBezTo>
                    <a:pt x="21776" y="18691"/>
                    <a:pt x="21505" y="7964"/>
                    <a:pt x="16038" y="5163"/>
                  </a:cubicBezTo>
                  <a:cubicBezTo>
                    <a:pt x="10571" y="2364"/>
                    <a:pt x="6408" y="1"/>
                    <a:pt x="64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3" name="Google Shape;1373;p29"/>
            <p:cNvSpPr/>
            <p:nvPr/>
          </p:nvSpPr>
          <p:spPr>
            <a:xfrm>
              <a:off x="4957150" y="2968125"/>
              <a:ext cx="362300" cy="412975"/>
            </a:xfrm>
            <a:custGeom>
              <a:rect b="b" l="l" r="r" t="t"/>
              <a:pathLst>
                <a:path extrusionOk="0" h="16519" w="14492">
                  <a:moveTo>
                    <a:pt x="169" y="1"/>
                  </a:moveTo>
                  <a:cubicBezTo>
                    <a:pt x="147" y="1"/>
                    <a:pt x="123" y="6"/>
                    <a:pt x="102" y="18"/>
                  </a:cubicBezTo>
                  <a:cubicBezTo>
                    <a:pt x="29" y="54"/>
                    <a:pt x="1" y="143"/>
                    <a:pt x="37" y="215"/>
                  </a:cubicBezTo>
                  <a:cubicBezTo>
                    <a:pt x="62" y="261"/>
                    <a:pt x="2445" y="4825"/>
                    <a:pt x="6980" y="8150"/>
                  </a:cubicBezTo>
                  <a:cubicBezTo>
                    <a:pt x="11459" y="11432"/>
                    <a:pt x="14153" y="16390"/>
                    <a:pt x="14180" y="16441"/>
                  </a:cubicBezTo>
                  <a:cubicBezTo>
                    <a:pt x="14205" y="16488"/>
                    <a:pt x="14254" y="16517"/>
                    <a:pt x="14309" y="16517"/>
                  </a:cubicBezTo>
                  <a:lnTo>
                    <a:pt x="14309" y="16519"/>
                  </a:lnTo>
                  <a:cubicBezTo>
                    <a:pt x="14419" y="16519"/>
                    <a:pt x="14492" y="16399"/>
                    <a:pt x="14438" y="16302"/>
                  </a:cubicBezTo>
                  <a:cubicBezTo>
                    <a:pt x="14412" y="16251"/>
                    <a:pt x="11689" y="11238"/>
                    <a:pt x="7153" y="7915"/>
                  </a:cubicBezTo>
                  <a:cubicBezTo>
                    <a:pt x="2676" y="4633"/>
                    <a:pt x="322" y="126"/>
                    <a:pt x="299" y="80"/>
                  </a:cubicBezTo>
                  <a:cubicBezTo>
                    <a:pt x="273" y="30"/>
                    <a:pt x="222" y="1"/>
                    <a:pt x="1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4" name="Google Shape;1374;p29"/>
            <p:cNvSpPr/>
            <p:nvPr/>
          </p:nvSpPr>
          <p:spPr>
            <a:xfrm>
              <a:off x="4919050" y="2973625"/>
              <a:ext cx="128300" cy="116150"/>
            </a:xfrm>
            <a:custGeom>
              <a:rect b="b" l="l" r="r" t="t"/>
              <a:pathLst>
                <a:path extrusionOk="0" h="4646" w="5132">
                  <a:moveTo>
                    <a:pt x="4151" y="1"/>
                  </a:moveTo>
                  <a:cubicBezTo>
                    <a:pt x="4143" y="1"/>
                    <a:pt x="4135" y="2"/>
                    <a:pt x="4126" y="3"/>
                  </a:cubicBezTo>
                  <a:cubicBezTo>
                    <a:pt x="4046" y="18"/>
                    <a:pt x="3993" y="94"/>
                    <a:pt x="4008" y="174"/>
                  </a:cubicBezTo>
                  <a:lnTo>
                    <a:pt x="4769" y="4288"/>
                  </a:lnTo>
                  <a:cubicBezTo>
                    <a:pt x="4143" y="4143"/>
                    <a:pt x="2181" y="3549"/>
                    <a:pt x="316" y="1464"/>
                  </a:cubicBezTo>
                  <a:cubicBezTo>
                    <a:pt x="284" y="1428"/>
                    <a:pt x="246" y="1413"/>
                    <a:pt x="210" y="1413"/>
                  </a:cubicBezTo>
                  <a:cubicBezTo>
                    <a:pt x="99" y="1413"/>
                    <a:pt x="1" y="1551"/>
                    <a:pt x="98" y="1660"/>
                  </a:cubicBezTo>
                  <a:cubicBezTo>
                    <a:pt x="2418" y="4254"/>
                    <a:pt x="4829" y="4605"/>
                    <a:pt x="4932" y="4618"/>
                  </a:cubicBezTo>
                  <a:lnTo>
                    <a:pt x="5131" y="4645"/>
                  </a:lnTo>
                  <a:lnTo>
                    <a:pt x="4295" y="121"/>
                  </a:lnTo>
                  <a:cubicBezTo>
                    <a:pt x="4284" y="49"/>
                    <a:pt x="4220" y="1"/>
                    <a:pt x="41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5" name="Google Shape;1375;p29"/>
            <p:cNvSpPr/>
            <p:nvPr/>
          </p:nvSpPr>
          <p:spPr>
            <a:xfrm>
              <a:off x="4949950" y="3044850"/>
              <a:ext cx="191550" cy="127325"/>
            </a:xfrm>
            <a:custGeom>
              <a:rect b="b" l="l" r="r" t="t"/>
              <a:pathLst>
                <a:path extrusionOk="0" h="5093" w="7662">
                  <a:moveTo>
                    <a:pt x="5871" y="1"/>
                  </a:moveTo>
                  <a:cubicBezTo>
                    <a:pt x="5856" y="1"/>
                    <a:pt x="5841" y="3"/>
                    <a:pt x="5826" y="8"/>
                  </a:cubicBezTo>
                  <a:cubicBezTo>
                    <a:pt x="5748" y="35"/>
                    <a:pt x="5708" y="116"/>
                    <a:pt x="5733" y="194"/>
                  </a:cubicBezTo>
                  <a:lnTo>
                    <a:pt x="7264" y="4796"/>
                  </a:lnTo>
                  <a:cubicBezTo>
                    <a:pt x="7227" y="4797"/>
                    <a:pt x="7183" y="4798"/>
                    <a:pt x="7135" y="4798"/>
                  </a:cubicBezTo>
                  <a:cubicBezTo>
                    <a:pt x="6214" y="4798"/>
                    <a:pt x="3397" y="4596"/>
                    <a:pt x="251" y="2391"/>
                  </a:cubicBezTo>
                  <a:cubicBezTo>
                    <a:pt x="225" y="2373"/>
                    <a:pt x="196" y="2365"/>
                    <a:pt x="167" y="2365"/>
                  </a:cubicBezTo>
                  <a:cubicBezTo>
                    <a:pt x="121" y="2365"/>
                    <a:pt x="76" y="2386"/>
                    <a:pt x="48" y="2427"/>
                  </a:cubicBezTo>
                  <a:cubicBezTo>
                    <a:pt x="0" y="2493"/>
                    <a:pt x="17" y="2585"/>
                    <a:pt x="84" y="2630"/>
                  </a:cubicBezTo>
                  <a:cubicBezTo>
                    <a:pt x="3272" y="4865"/>
                    <a:pt x="6073" y="5093"/>
                    <a:pt x="7084" y="5093"/>
                  </a:cubicBezTo>
                  <a:cubicBezTo>
                    <a:pt x="7316" y="5093"/>
                    <a:pt x="7453" y="5081"/>
                    <a:pt x="7479" y="5080"/>
                  </a:cubicBezTo>
                  <a:lnTo>
                    <a:pt x="7662" y="5061"/>
                  </a:lnTo>
                  <a:lnTo>
                    <a:pt x="6010" y="101"/>
                  </a:lnTo>
                  <a:cubicBezTo>
                    <a:pt x="5990" y="40"/>
                    <a:pt x="5932" y="1"/>
                    <a:pt x="58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6" name="Google Shape;1376;p29"/>
            <p:cNvSpPr/>
            <p:nvPr/>
          </p:nvSpPr>
          <p:spPr>
            <a:xfrm>
              <a:off x="5003300" y="3091825"/>
              <a:ext cx="209550" cy="147950"/>
            </a:xfrm>
            <a:custGeom>
              <a:rect b="b" l="l" r="r" t="t"/>
              <a:pathLst>
                <a:path extrusionOk="0" h="5918" w="8382">
                  <a:moveTo>
                    <a:pt x="7311" y="1"/>
                  </a:moveTo>
                  <a:cubicBezTo>
                    <a:pt x="7303" y="1"/>
                    <a:pt x="7295" y="1"/>
                    <a:pt x="7287" y="3"/>
                  </a:cubicBezTo>
                  <a:cubicBezTo>
                    <a:pt x="7205" y="16"/>
                    <a:pt x="7150" y="94"/>
                    <a:pt x="7167" y="175"/>
                  </a:cubicBezTo>
                  <a:lnTo>
                    <a:pt x="8045" y="5561"/>
                  </a:lnTo>
                  <a:cubicBezTo>
                    <a:pt x="7845" y="5586"/>
                    <a:pt x="7444" y="5626"/>
                    <a:pt x="6897" y="5626"/>
                  </a:cubicBezTo>
                  <a:cubicBezTo>
                    <a:pt x="5395" y="5626"/>
                    <a:pt x="2800" y="5322"/>
                    <a:pt x="295" y="3565"/>
                  </a:cubicBezTo>
                  <a:cubicBezTo>
                    <a:pt x="266" y="3546"/>
                    <a:pt x="238" y="3538"/>
                    <a:pt x="212" y="3538"/>
                  </a:cubicBezTo>
                  <a:cubicBezTo>
                    <a:pt x="89" y="3538"/>
                    <a:pt x="1" y="3713"/>
                    <a:pt x="127" y="3805"/>
                  </a:cubicBezTo>
                  <a:cubicBezTo>
                    <a:pt x="2693" y="5604"/>
                    <a:pt x="5353" y="5918"/>
                    <a:pt x="6900" y="5918"/>
                  </a:cubicBezTo>
                  <a:cubicBezTo>
                    <a:pt x="7719" y="5918"/>
                    <a:pt x="8226" y="5830"/>
                    <a:pt x="8241" y="5827"/>
                  </a:cubicBezTo>
                  <a:lnTo>
                    <a:pt x="8382" y="5802"/>
                  </a:lnTo>
                  <a:lnTo>
                    <a:pt x="7456" y="128"/>
                  </a:lnTo>
                  <a:cubicBezTo>
                    <a:pt x="7446" y="54"/>
                    <a:pt x="7383" y="1"/>
                    <a:pt x="73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7" name="Google Shape;1377;p29"/>
            <p:cNvSpPr/>
            <p:nvPr/>
          </p:nvSpPr>
          <p:spPr>
            <a:xfrm>
              <a:off x="5095875" y="3193025"/>
              <a:ext cx="164400" cy="111350"/>
            </a:xfrm>
            <a:custGeom>
              <a:rect b="b" l="l" r="r" t="t"/>
              <a:pathLst>
                <a:path extrusionOk="0" h="4454" w="6576">
                  <a:moveTo>
                    <a:pt x="6063" y="1"/>
                  </a:moveTo>
                  <a:cubicBezTo>
                    <a:pt x="6051" y="1"/>
                    <a:pt x="6038" y="2"/>
                    <a:pt x="6026" y="6"/>
                  </a:cubicBezTo>
                  <a:cubicBezTo>
                    <a:pt x="5946" y="27"/>
                    <a:pt x="5899" y="110"/>
                    <a:pt x="5923" y="190"/>
                  </a:cubicBezTo>
                  <a:cubicBezTo>
                    <a:pt x="5925" y="203"/>
                    <a:pt x="6271" y="1551"/>
                    <a:pt x="6165" y="3570"/>
                  </a:cubicBezTo>
                  <a:cubicBezTo>
                    <a:pt x="5928" y="3703"/>
                    <a:pt x="5015" y="4154"/>
                    <a:pt x="3542" y="4154"/>
                  </a:cubicBezTo>
                  <a:cubicBezTo>
                    <a:pt x="2637" y="4154"/>
                    <a:pt x="1520" y="3984"/>
                    <a:pt x="219" y="3466"/>
                  </a:cubicBezTo>
                  <a:cubicBezTo>
                    <a:pt x="201" y="3459"/>
                    <a:pt x="183" y="3455"/>
                    <a:pt x="165" y="3455"/>
                  </a:cubicBezTo>
                  <a:cubicBezTo>
                    <a:pt x="107" y="3455"/>
                    <a:pt x="52" y="3490"/>
                    <a:pt x="29" y="3548"/>
                  </a:cubicBezTo>
                  <a:cubicBezTo>
                    <a:pt x="0" y="3622"/>
                    <a:pt x="37" y="3707"/>
                    <a:pt x="111" y="3738"/>
                  </a:cubicBezTo>
                  <a:cubicBezTo>
                    <a:pt x="1465" y="4275"/>
                    <a:pt x="2621" y="4454"/>
                    <a:pt x="3559" y="4454"/>
                  </a:cubicBezTo>
                  <a:cubicBezTo>
                    <a:pt x="5332" y="4454"/>
                    <a:pt x="6326" y="3819"/>
                    <a:pt x="6387" y="3779"/>
                  </a:cubicBezTo>
                  <a:lnTo>
                    <a:pt x="6450" y="3738"/>
                  </a:lnTo>
                  <a:lnTo>
                    <a:pt x="6453" y="3665"/>
                  </a:lnTo>
                  <a:cubicBezTo>
                    <a:pt x="6575" y="1556"/>
                    <a:pt x="6222" y="173"/>
                    <a:pt x="6206" y="116"/>
                  </a:cubicBezTo>
                  <a:cubicBezTo>
                    <a:pt x="6190" y="47"/>
                    <a:pt x="6130" y="1"/>
                    <a:pt x="60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78" name="Google Shape;1378;p29"/>
          <p:cNvSpPr txBox="1"/>
          <p:nvPr>
            <p:ph type="ctrTitle"/>
          </p:nvPr>
        </p:nvSpPr>
        <p:spPr>
          <a:xfrm>
            <a:off x="2335525" y="838325"/>
            <a:ext cx="4477200" cy="108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000">
                <a:highlight>
                  <a:schemeClr val="lt2"/>
                </a:highlight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379" name="Google Shape;1379;p29"/>
          <p:cNvSpPr txBox="1"/>
          <p:nvPr>
            <p:ph idx="1" type="subTitle"/>
          </p:nvPr>
        </p:nvSpPr>
        <p:spPr>
          <a:xfrm>
            <a:off x="2335650" y="2098975"/>
            <a:ext cx="4477200" cy="9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380" name="Google Shape;1380;p29"/>
          <p:cNvSpPr txBox="1"/>
          <p:nvPr/>
        </p:nvSpPr>
        <p:spPr>
          <a:xfrm>
            <a:off x="2342850" y="3800800"/>
            <a:ext cx="4458300" cy="431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CREDITS: This presentation template was created by </a:t>
            </a:r>
            <a:r>
              <a:rPr b="1" lang="en" sz="1000">
                <a:solidFill>
                  <a:schemeClr val="dk1"/>
                </a:solidFill>
                <a:uFill>
                  <a:noFill/>
                </a:uFill>
                <a:latin typeface="Lexend"/>
                <a:ea typeface="Lexend"/>
                <a:cs typeface="Lexend"/>
                <a:sym typeface="Lexend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, and includes icons by </a:t>
            </a:r>
            <a:r>
              <a:rPr b="1" lang="en" sz="1000">
                <a:solidFill>
                  <a:schemeClr val="dk1"/>
                </a:solidFill>
                <a:uFill>
                  <a:noFill/>
                </a:uFill>
                <a:latin typeface="Lexend"/>
                <a:ea typeface="Lexend"/>
                <a:cs typeface="Lexend"/>
                <a:sym typeface="Lexend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, and infographics &amp; images by </a:t>
            </a:r>
            <a:r>
              <a:rPr b="1" lang="en" sz="1000">
                <a:solidFill>
                  <a:schemeClr val="dk1"/>
                </a:solidFill>
                <a:uFill>
                  <a:noFill/>
                </a:uFill>
                <a:latin typeface="Lexend"/>
                <a:ea typeface="Lexend"/>
                <a:cs typeface="Lexend"/>
                <a:sym typeface="Lexend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0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2">
    <p:spTree>
      <p:nvGrpSpPr>
        <p:cNvPr id="1381" name="Shape 1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2" name="Google Shape;1382;p30"/>
          <p:cNvGrpSpPr/>
          <p:nvPr/>
        </p:nvGrpSpPr>
        <p:grpSpPr>
          <a:xfrm rot="7345743">
            <a:off x="-459239" y="3084354"/>
            <a:ext cx="2089413" cy="1792478"/>
            <a:chOff x="4770475" y="2910125"/>
            <a:chExt cx="548975" cy="470975"/>
          </a:xfrm>
        </p:grpSpPr>
        <p:sp>
          <p:nvSpPr>
            <p:cNvPr id="1383" name="Google Shape;1383;p30"/>
            <p:cNvSpPr/>
            <p:nvPr/>
          </p:nvSpPr>
          <p:spPr>
            <a:xfrm>
              <a:off x="4770475" y="2910125"/>
              <a:ext cx="544425" cy="467275"/>
            </a:xfrm>
            <a:custGeom>
              <a:rect b="b" l="l" r="r" t="t"/>
              <a:pathLst>
                <a:path extrusionOk="0" h="18691" w="21777">
                  <a:moveTo>
                    <a:pt x="6408" y="1"/>
                  </a:moveTo>
                  <a:cubicBezTo>
                    <a:pt x="6407" y="1"/>
                    <a:pt x="1" y="16224"/>
                    <a:pt x="21776" y="18691"/>
                  </a:cubicBezTo>
                  <a:cubicBezTo>
                    <a:pt x="21776" y="18691"/>
                    <a:pt x="21505" y="7964"/>
                    <a:pt x="16038" y="5163"/>
                  </a:cubicBezTo>
                  <a:cubicBezTo>
                    <a:pt x="10571" y="2364"/>
                    <a:pt x="6408" y="1"/>
                    <a:pt x="64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4" name="Google Shape;1384;p30"/>
            <p:cNvSpPr/>
            <p:nvPr/>
          </p:nvSpPr>
          <p:spPr>
            <a:xfrm>
              <a:off x="4957150" y="2968125"/>
              <a:ext cx="362300" cy="412975"/>
            </a:xfrm>
            <a:custGeom>
              <a:rect b="b" l="l" r="r" t="t"/>
              <a:pathLst>
                <a:path extrusionOk="0" h="16519" w="14492">
                  <a:moveTo>
                    <a:pt x="169" y="1"/>
                  </a:moveTo>
                  <a:cubicBezTo>
                    <a:pt x="147" y="1"/>
                    <a:pt x="123" y="6"/>
                    <a:pt x="102" y="18"/>
                  </a:cubicBezTo>
                  <a:cubicBezTo>
                    <a:pt x="29" y="54"/>
                    <a:pt x="1" y="143"/>
                    <a:pt x="37" y="215"/>
                  </a:cubicBezTo>
                  <a:cubicBezTo>
                    <a:pt x="62" y="261"/>
                    <a:pt x="2445" y="4825"/>
                    <a:pt x="6980" y="8150"/>
                  </a:cubicBezTo>
                  <a:cubicBezTo>
                    <a:pt x="11459" y="11432"/>
                    <a:pt x="14153" y="16390"/>
                    <a:pt x="14180" y="16441"/>
                  </a:cubicBezTo>
                  <a:cubicBezTo>
                    <a:pt x="14205" y="16488"/>
                    <a:pt x="14254" y="16517"/>
                    <a:pt x="14309" y="16517"/>
                  </a:cubicBezTo>
                  <a:lnTo>
                    <a:pt x="14309" y="16519"/>
                  </a:lnTo>
                  <a:cubicBezTo>
                    <a:pt x="14419" y="16519"/>
                    <a:pt x="14492" y="16399"/>
                    <a:pt x="14438" y="16302"/>
                  </a:cubicBezTo>
                  <a:cubicBezTo>
                    <a:pt x="14412" y="16251"/>
                    <a:pt x="11689" y="11238"/>
                    <a:pt x="7153" y="7915"/>
                  </a:cubicBezTo>
                  <a:cubicBezTo>
                    <a:pt x="2676" y="4633"/>
                    <a:pt x="322" y="126"/>
                    <a:pt x="299" y="80"/>
                  </a:cubicBezTo>
                  <a:cubicBezTo>
                    <a:pt x="273" y="30"/>
                    <a:pt x="222" y="1"/>
                    <a:pt x="1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5" name="Google Shape;1385;p30"/>
            <p:cNvSpPr/>
            <p:nvPr/>
          </p:nvSpPr>
          <p:spPr>
            <a:xfrm>
              <a:off x="4919050" y="2973625"/>
              <a:ext cx="128300" cy="116150"/>
            </a:xfrm>
            <a:custGeom>
              <a:rect b="b" l="l" r="r" t="t"/>
              <a:pathLst>
                <a:path extrusionOk="0" h="4646" w="5132">
                  <a:moveTo>
                    <a:pt x="4151" y="1"/>
                  </a:moveTo>
                  <a:cubicBezTo>
                    <a:pt x="4143" y="1"/>
                    <a:pt x="4135" y="2"/>
                    <a:pt x="4126" y="3"/>
                  </a:cubicBezTo>
                  <a:cubicBezTo>
                    <a:pt x="4046" y="18"/>
                    <a:pt x="3993" y="94"/>
                    <a:pt x="4008" y="174"/>
                  </a:cubicBezTo>
                  <a:lnTo>
                    <a:pt x="4769" y="4288"/>
                  </a:lnTo>
                  <a:cubicBezTo>
                    <a:pt x="4143" y="4143"/>
                    <a:pt x="2181" y="3549"/>
                    <a:pt x="316" y="1464"/>
                  </a:cubicBezTo>
                  <a:cubicBezTo>
                    <a:pt x="284" y="1428"/>
                    <a:pt x="246" y="1413"/>
                    <a:pt x="210" y="1413"/>
                  </a:cubicBezTo>
                  <a:cubicBezTo>
                    <a:pt x="99" y="1413"/>
                    <a:pt x="1" y="1551"/>
                    <a:pt x="98" y="1660"/>
                  </a:cubicBezTo>
                  <a:cubicBezTo>
                    <a:pt x="2418" y="4254"/>
                    <a:pt x="4829" y="4605"/>
                    <a:pt x="4932" y="4618"/>
                  </a:cubicBezTo>
                  <a:lnTo>
                    <a:pt x="5131" y="4645"/>
                  </a:lnTo>
                  <a:lnTo>
                    <a:pt x="4295" y="121"/>
                  </a:lnTo>
                  <a:cubicBezTo>
                    <a:pt x="4284" y="49"/>
                    <a:pt x="4220" y="1"/>
                    <a:pt x="41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6" name="Google Shape;1386;p30"/>
            <p:cNvSpPr/>
            <p:nvPr/>
          </p:nvSpPr>
          <p:spPr>
            <a:xfrm>
              <a:off x="4949950" y="3044850"/>
              <a:ext cx="191550" cy="127325"/>
            </a:xfrm>
            <a:custGeom>
              <a:rect b="b" l="l" r="r" t="t"/>
              <a:pathLst>
                <a:path extrusionOk="0" h="5093" w="7662">
                  <a:moveTo>
                    <a:pt x="5871" y="1"/>
                  </a:moveTo>
                  <a:cubicBezTo>
                    <a:pt x="5856" y="1"/>
                    <a:pt x="5841" y="3"/>
                    <a:pt x="5826" y="8"/>
                  </a:cubicBezTo>
                  <a:cubicBezTo>
                    <a:pt x="5748" y="35"/>
                    <a:pt x="5708" y="116"/>
                    <a:pt x="5733" y="194"/>
                  </a:cubicBezTo>
                  <a:lnTo>
                    <a:pt x="7264" y="4796"/>
                  </a:lnTo>
                  <a:cubicBezTo>
                    <a:pt x="7227" y="4797"/>
                    <a:pt x="7183" y="4798"/>
                    <a:pt x="7135" y="4798"/>
                  </a:cubicBezTo>
                  <a:cubicBezTo>
                    <a:pt x="6214" y="4798"/>
                    <a:pt x="3397" y="4596"/>
                    <a:pt x="251" y="2391"/>
                  </a:cubicBezTo>
                  <a:cubicBezTo>
                    <a:pt x="225" y="2373"/>
                    <a:pt x="196" y="2365"/>
                    <a:pt x="167" y="2365"/>
                  </a:cubicBezTo>
                  <a:cubicBezTo>
                    <a:pt x="121" y="2365"/>
                    <a:pt x="76" y="2386"/>
                    <a:pt x="48" y="2427"/>
                  </a:cubicBezTo>
                  <a:cubicBezTo>
                    <a:pt x="0" y="2493"/>
                    <a:pt x="17" y="2585"/>
                    <a:pt x="84" y="2630"/>
                  </a:cubicBezTo>
                  <a:cubicBezTo>
                    <a:pt x="3272" y="4865"/>
                    <a:pt x="6073" y="5093"/>
                    <a:pt x="7084" y="5093"/>
                  </a:cubicBezTo>
                  <a:cubicBezTo>
                    <a:pt x="7316" y="5093"/>
                    <a:pt x="7453" y="5081"/>
                    <a:pt x="7479" y="5080"/>
                  </a:cubicBezTo>
                  <a:lnTo>
                    <a:pt x="7662" y="5061"/>
                  </a:lnTo>
                  <a:lnTo>
                    <a:pt x="6010" y="101"/>
                  </a:lnTo>
                  <a:cubicBezTo>
                    <a:pt x="5990" y="40"/>
                    <a:pt x="5932" y="1"/>
                    <a:pt x="58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7" name="Google Shape;1387;p30"/>
            <p:cNvSpPr/>
            <p:nvPr/>
          </p:nvSpPr>
          <p:spPr>
            <a:xfrm>
              <a:off x="5003300" y="3091825"/>
              <a:ext cx="209550" cy="147950"/>
            </a:xfrm>
            <a:custGeom>
              <a:rect b="b" l="l" r="r" t="t"/>
              <a:pathLst>
                <a:path extrusionOk="0" h="5918" w="8382">
                  <a:moveTo>
                    <a:pt x="7311" y="1"/>
                  </a:moveTo>
                  <a:cubicBezTo>
                    <a:pt x="7303" y="1"/>
                    <a:pt x="7295" y="1"/>
                    <a:pt x="7287" y="3"/>
                  </a:cubicBezTo>
                  <a:cubicBezTo>
                    <a:pt x="7205" y="16"/>
                    <a:pt x="7150" y="94"/>
                    <a:pt x="7167" y="175"/>
                  </a:cubicBezTo>
                  <a:lnTo>
                    <a:pt x="8045" y="5561"/>
                  </a:lnTo>
                  <a:cubicBezTo>
                    <a:pt x="7845" y="5586"/>
                    <a:pt x="7444" y="5626"/>
                    <a:pt x="6897" y="5626"/>
                  </a:cubicBezTo>
                  <a:cubicBezTo>
                    <a:pt x="5395" y="5626"/>
                    <a:pt x="2800" y="5322"/>
                    <a:pt x="295" y="3565"/>
                  </a:cubicBezTo>
                  <a:cubicBezTo>
                    <a:pt x="266" y="3546"/>
                    <a:pt x="238" y="3538"/>
                    <a:pt x="212" y="3538"/>
                  </a:cubicBezTo>
                  <a:cubicBezTo>
                    <a:pt x="89" y="3538"/>
                    <a:pt x="1" y="3713"/>
                    <a:pt x="127" y="3805"/>
                  </a:cubicBezTo>
                  <a:cubicBezTo>
                    <a:pt x="2693" y="5604"/>
                    <a:pt x="5353" y="5918"/>
                    <a:pt x="6900" y="5918"/>
                  </a:cubicBezTo>
                  <a:cubicBezTo>
                    <a:pt x="7719" y="5918"/>
                    <a:pt x="8226" y="5830"/>
                    <a:pt x="8241" y="5827"/>
                  </a:cubicBezTo>
                  <a:lnTo>
                    <a:pt x="8382" y="5802"/>
                  </a:lnTo>
                  <a:lnTo>
                    <a:pt x="7456" y="128"/>
                  </a:lnTo>
                  <a:cubicBezTo>
                    <a:pt x="7446" y="54"/>
                    <a:pt x="7383" y="1"/>
                    <a:pt x="73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8" name="Google Shape;1388;p30"/>
            <p:cNvSpPr/>
            <p:nvPr/>
          </p:nvSpPr>
          <p:spPr>
            <a:xfrm>
              <a:off x="5095875" y="3193025"/>
              <a:ext cx="164400" cy="111350"/>
            </a:xfrm>
            <a:custGeom>
              <a:rect b="b" l="l" r="r" t="t"/>
              <a:pathLst>
                <a:path extrusionOk="0" h="4454" w="6576">
                  <a:moveTo>
                    <a:pt x="6063" y="1"/>
                  </a:moveTo>
                  <a:cubicBezTo>
                    <a:pt x="6051" y="1"/>
                    <a:pt x="6038" y="2"/>
                    <a:pt x="6026" y="6"/>
                  </a:cubicBezTo>
                  <a:cubicBezTo>
                    <a:pt x="5946" y="27"/>
                    <a:pt x="5899" y="110"/>
                    <a:pt x="5923" y="190"/>
                  </a:cubicBezTo>
                  <a:cubicBezTo>
                    <a:pt x="5925" y="203"/>
                    <a:pt x="6271" y="1551"/>
                    <a:pt x="6165" y="3570"/>
                  </a:cubicBezTo>
                  <a:cubicBezTo>
                    <a:pt x="5928" y="3703"/>
                    <a:pt x="5015" y="4154"/>
                    <a:pt x="3542" y="4154"/>
                  </a:cubicBezTo>
                  <a:cubicBezTo>
                    <a:pt x="2637" y="4154"/>
                    <a:pt x="1520" y="3984"/>
                    <a:pt x="219" y="3466"/>
                  </a:cubicBezTo>
                  <a:cubicBezTo>
                    <a:pt x="201" y="3459"/>
                    <a:pt x="183" y="3455"/>
                    <a:pt x="165" y="3455"/>
                  </a:cubicBezTo>
                  <a:cubicBezTo>
                    <a:pt x="107" y="3455"/>
                    <a:pt x="52" y="3490"/>
                    <a:pt x="29" y="3548"/>
                  </a:cubicBezTo>
                  <a:cubicBezTo>
                    <a:pt x="0" y="3622"/>
                    <a:pt x="37" y="3707"/>
                    <a:pt x="111" y="3738"/>
                  </a:cubicBezTo>
                  <a:cubicBezTo>
                    <a:pt x="1465" y="4275"/>
                    <a:pt x="2621" y="4454"/>
                    <a:pt x="3559" y="4454"/>
                  </a:cubicBezTo>
                  <a:cubicBezTo>
                    <a:pt x="5332" y="4454"/>
                    <a:pt x="6326" y="3819"/>
                    <a:pt x="6387" y="3779"/>
                  </a:cubicBezTo>
                  <a:lnTo>
                    <a:pt x="6450" y="3738"/>
                  </a:lnTo>
                  <a:lnTo>
                    <a:pt x="6453" y="3665"/>
                  </a:lnTo>
                  <a:cubicBezTo>
                    <a:pt x="6575" y="1556"/>
                    <a:pt x="6222" y="173"/>
                    <a:pt x="6206" y="116"/>
                  </a:cubicBezTo>
                  <a:cubicBezTo>
                    <a:pt x="6190" y="47"/>
                    <a:pt x="6130" y="1"/>
                    <a:pt x="60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89" name="Google Shape;1389;p30"/>
          <p:cNvGrpSpPr/>
          <p:nvPr/>
        </p:nvGrpSpPr>
        <p:grpSpPr>
          <a:xfrm flipH="1" rot="2930595">
            <a:off x="-671733" y="1785438"/>
            <a:ext cx="1615560" cy="3019924"/>
            <a:chOff x="4530725" y="2880400"/>
            <a:chExt cx="418300" cy="781875"/>
          </a:xfrm>
        </p:grpSpPr>
        <p:sp>
          <p:nvSpPr>
            <p:cNvPr id="1390" name="Google Shape;1390;p30"/>
            <p:cNvSpPr/>
            <p:nvPr/>
          </p:nvSpPr>
          <p:spPr>
            <a:xfrm>
              <a:off x="4686775" y="3017725"/>
              <a:ext cx="168500" cy="167750"/>
            </a:xfrm>
            <a:custGeom>
              <a:rect b="b" l="l" r="r" t="t"/>
              <a:pathLst>
                <a:path extrusionOk="0" h="6710" w="6740">
                  <a:moveTo>
                    <a:pt x="2949" y="0"/>
                  </a:moveTo>
                  <a:cubicBezTo>
                    <a:pt x="2949" y="0"/>
                    <a:pt x="2157" y="1070"/>
                    <a:pt x="1078" y="2391"/>
                  </a:cubicBezTo>
                  <a:cubicBezTo>
                    <a:pt x="0" y="3709"/>
                    <a:pt x="1315" y="6710"/>
                    <a:pt x="1315" y="6710"/>
                  </a:cubicBezTo>
                  <a:cubicBezTo>
                    <a:pt x="6740" y="3860"/>
                    <a:pt x="2949" y="1"/>
                    <a:pt x="294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1" name="Google Shape;1391;p30"/>
            <p:cNvSpPr/>
            <p:nvPr/>
          </p:nvSpPr>
          <p:spPr>
            <a:xfrm>
              <a:off x="4706775" y="3105275"/>
              <a:ext cx="42650" cy="119025"/>
            </a:xfrm>
            <a:custGeom>
              <a:rect b="b" l="l" r="r" t="t"/>
              <a:pathLst>
                <a:path extrusionOk="0" h="4761" w="1706">
                  <a:moveTo>
                    <a:pt x="1513" y="0"/>
                  </a:moveTo>
                  <a:cubicBezTo>
                    <a:pt x="1468" y="0"/>
                    <a:pt x="1422" y="22"/>
                    <a:pt x="1391" y="73"/>
                  </a:cubicBezTo>
                  <a:cubicBezTo>
                    <a:pt x="652" y="1382"/>
                    <a:pt x="42" y="4454"/>
                    <a:pt x="17" y="4585"/>
                  </a:cubicBezTo>
                  <a:cubicBezTo>
                    <a:pt x="0" y="4663"/>
                    <a:pt x="53" y="4741"/>
                    <a:pt x="131" y="4756"/>
                  </a:cubicBezTo>
                  <a:cubicBezTo>
                    <a:pt x="141" y="4758"/>
                    <a:pt x="150" y="4760"/>
                    <a:pt x="160" y="4760"/>
                  </a:cubicBezTo>
                  <a:cubicBezTo>
                    <a:pt x="230" y="4758"/>
                    <a:pt x="291" y="4709"/>
                    <a:pt x="304" y="4641"/>
                  </a:cubicBezTo>
                  <a:cubicBezTo>
                    <a:pt x="310" y="4608"/>
                    <a:pt x="931" y="1484"/>
                    <a:pt x="1646" y="215"/>
                  </a:cubicBezTo>
                  <a:cubicBezTo>
                    <a:pt x="1706" y="101"/>
                    <a:pt x="1610" y="0"/>
                    <a:pt x="15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2" name="Google Shape;1392;p30"/>
            <p:cNvSpPr/>
            <p:nvPr/>
          </p:nvSpPr>
          <p:spPr>
            <a:xfrm>
              <a:off x="4709225" y="3017725"/>
              <a:ext cx="63025" cy="66725"/>
            </a:xfrm>
            <a:custGeom>
              <a:rect b="b" l="l" r="r" t="t"/>
              <a:pathLst>
                <a:path extrusionOk="0" h="2669" w="2521">
                  <a:moveTo>
                    <a:pt x="2053" y="0"/>
                  </a:moveTo>
                  <a:cubicBezTo>
                    <a:pt x="2053" y="0"/>
                    <a:pt x="1261" y="1070"/>
                    <a:pt x="181" y="2391"/>
                  </a:cubicBezTo>
                  <a:cubicBezTo>
                    <a:pt x="111" y="2476"/>
                    <a:pt x="50" y="2569"/>
                    <a:pt x="1" y="2668"/>
                  </a:cubicBezTo>
                  <a:cubicBezTo>
                    <a:pt x="1249" y="2030"/>
                    <a:pt x="2044" y="1315"/>
                    <a:pt x="2521" y="591"/>
                  </a:cubicBezTo>
                  <a:cubicBezTo>
                    <a:pt x="2380" y="382"/>
                    <a:pt x="2224" y="185"/>
                    <a:pt x="20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3" name="Google Shape;1393;p30"/>
            <p:cNvSpPr/>
            <p:nvPr/>
          </p:nvSpPr>
          <p:spPr>
            <a:xfrm>
              <a:off x="4651050" y="2880400"/>
              <a:ext cx="199200" cy="205125"/>
            </a:xfrm>
            <a:custGeom>
              <a:rect b="b" l="l" r="r" t="t"/>
              <a:pathLst>
                <a:path extrusionOk="0" h="8205" w="7968">
                  <a:moveTo>
                    <a:pt x="3145" y="0"/>
                  </a:moveTo>
                  <a:cubicBezTo>
                    <a:pt x="3145" y="0"/>
                    <a:pt x="2307" y="1357"/>
                    <a:pt x="1154" y="3040"/>
                  </a:cubicBezTo>
                  <a:cubicBezTo>
                    <a:pt x="0" y="4724"/>
                    <a:pt x="1826" y="8205"/>
                    <a:pt x="1826" y="8205"/>
                  </a:cubicBezTo>
                  <a:cubicBezTo>
                    <a:pt x="7967" y="4287"/>
                    <a:pt x="3145" y="0"/>
                    <a:pt x="31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4" name="Google Shape;1394;p30"/>
            <p:cNvSpPr/>
            <p:nvPr/>
          </p:nvSpPr>
          <p:spPr>
            <a:xfrm>
              <a:off x="4530725" y="3039800"/>
              <a:ext cx="152875" cy="198275"/>
            </a:xfrm>
            <a:custGeom>
              <a:rect b="b" l="l" r="r" t="t"/>
              <a:pathLst>
                <a:path extrusionOk="0" h="7931" w="6115">
                  <a:moveTo>
                    <a:pt x="2180" y="1"/>
                  </a:moveTo>
                  <a:lnTo>
                    <a:pt x="2180" y="1"/>
                  </a:lnTo>
                  <a:cubicBezTo>
                    <a:pt x="0" y="7100"/>
                    <a:pt x="6115" y="7930"/>
                    <a:pt x="6115" y="7930"/>
                  </a:cubicBezTo>
                  <a:cubicBezTo>
                    <a:pt x="6115" y="7930"/>
                    <a:pt x="5921" y="6247"/>
                    <a:pt x="5763" y="4090"/>
                  </a:cubicBezTo>
                  <a:cubicBezTo>
                    <a:pt x="5608" y="1932"/>
                    <a:pt x="2180" y="1"/>
                    <a:pt x="21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5" name="Google Shape;1395;p30"/>
            <p:cNvSpPr/>
            <p:nvPr/>
          </p:nvSpPr>
          <p:spPr>
            <a:xfrm>
              <a:off x="4620125" y="3145175"/>
              <a:ext cx="328900" cy="517100"/>
            </a:xfrm>
            <a:custGeom>
              <a:rect b="b" l="l" r="r" t="t"/>
              <a:pathLst>
                <a:path extrusionOk="0" h="20684" w="13156">
                  <a:moveTo>
                    <a:pt x="167" y="0"/>
                  </a:moveTo>
                  <a:cubicBezTo>
                    <a:pt x="141" y="0"/>
                    <a:pt x="114" y="8"/>
                    <a:pt x="90" y="23"/>
                  </a:cubicBezTo>
                  <a:cubicBezTo>
                    <a:pt x="21" y="65"/>
                    <a:pt x="0" y="156"/>
                    <a:pt x="44" y="225"/>
                  </a:cubicBezTo>
                  <a:cubicBezTo>
                    <a:pt x="88" y="295"/>
                    <a:pt x="4544" y="7314"/>
                    <a:pt x="7721" y="11439"/>
                  </a:cubicBezTo>
                  <a:cubicBezTo>
                    <a:pt x="10881" y="15540"/>
                    <a:pt x="12826" y="20539"/>
                    <a:pt x="12845" y="20589"/>
                  </a:cubicBezTo>
                  <a:cubicBezTo>
                    <a:pt x="12866" y="20646"/>
                    <a:pt x="12921" y="20684"/>
                    <a:pt x="12982" y="20684"/>
                  </a:cubicBezTo>
                  <a:cubicBezTo>
                    <a:pt x="13085" y="20684"/>
                    <a:pt x="13155" y="20579"/>
                    <a:pt x="13119" y="20484"/>
                  </a:cubicBezTo>
                  <a:cubicBezTo>
                    <a:pt x="13100" y="20433"/>
                    <a:pt x="11139" y="15396"/>
                    <a:pt x="7952" y="11259"/>
                  </a:cubicBezTo>
                  <a:cubicBezTo>
                    <a:pt x="4783" y="7147"/>
                    <a:pt x="335" y="139"/>
                    <a:pt x="291" y="69"/>
                  </a:cubicBezTo>
                  <a:cubicBezTo>
                    <a:pt x="263" y="25"/>
                    <a:pt x="216" y="0"/>
                    <a:pt x="1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6" name="Google Shape;1396;p30"/>
            <p:cNvSpPr/>
            <p:nvPr/>
          </p:nvSpPr>
          <p:spPr>
            <a:xfrm>
              <a:off x="4681300" y="3000900"/>
              <a:ext cx="65300" cy="330175"/>
            </a:xfrm>
            <a:custGeom>
              <a:rect b="b" l="l" r="r" t="t"/>
              <a:pathLst>
                <a:path extrusionOk="0" h="13207" w="2612">
                  <a:moveTo>
                    <a:pt x="731" y="0"/>
                  </a:moveTo>
                  <a:cubicBezTo>
                    <a:pt x="654" y="0"/>
                    <a:pt x="589" y="59"/>
                    <a:pt x="584" y="136"/>
                  </a:cubicBezTo>
                  <a:cubicBezTo>
                    <a:pt x="578" y="215"/>
                    <a:pt x="1" y="8175"/>
                    <a:pt x="2302" y="13121"/>
                  </a:cubicBezTo>
                  <a:cubicBezTo>
                    <a:pt x="2325" y="13173"/>
                    <a:pt x="2378" y="13207"/>
                    <a:pt x="2435" y="13207"/>
                  </a:cubicBezTo>
                  <a:cubicBezTo>
                    <a:pt x="2541" y="13207"/>
                    <a:pt x="2611" y="13095"/>
                    <a:pt x="2566" y="12998"/>
                  </a:cubicBezTo>
                  <a:cubicBezTo>
                    <a:pt x="299" y="8122"/>
                    <a:pt x="871" y="238"/>
                    <a:pt x="877" y="158"/>
                  </a:cubicBezTo>
                  <a:cubicBezTo>
                    <a:pt x="882" y="77"/>
                    <a:pt x="822" y="6"/>
                    <a:pt x="742" y="1"/>
                  </a:cubicBezTo>
                  <a:cubicBezTo>
                    <a:pt x="738" y="0"/>
                    <a:pt x="735" y="0"/>
                    <a:pt x="7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7" name="Google Shape;1397;p30"/>
            <p:cNvSpPr/>
            <p:nvPr/>
          </p:nvSpPr>
          <p:spPr>
            <a:xfrm>
              <a:off x="4774075" y="3180575"/>
              <a:ext cx="161550" cy="180475"/>
            </a:xfrm>
            <a:custGeom>
              <a:rect b="b" l="l" r="r" t="t"/>
              <a:pathLst>
                <a:path extrusionOk="0" h="7219" w="6462">
                  <a:moveTo>
                    <a:pt x="1836" y="0"/>
                  </a:moveTo>
                  <a:cubicBezTo>
                    <a:pt x="1836" y="0"/>
                    <a:pt x="1363" y="1292"/>
                    <a:pt x="683" y="2913"/>
                  </a:cubicBezTo>
                  <a:cubicBezTo>
                    <a:pt x="1" y="4532"/>
                    <a:pt x="2045" y="7219"/>
                    <a:pt x="2045" y="7219"/>
                  </a:cubicBezTo>
                  <a:cubicBezTo>
                    <a:pt x="6461" y="2902"/>
                    <a:pt x="1836" y="0"/>
                    <a:pt x="183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8" name="Google Shape;1398;p30"/>
            <p:cNvSpPr/>
            <p:nvPr/>
          </p:nvSpPr>
          <p:spPr>
            <a:xfrm>
              <a:off x="4811000" y="3287900"/>
              <a:ext cx="72750" cy="240175"/>
            </a:xfrm>
            <a:custGeom>
              <a:rect b="b" l="l" r="r" t="t"/>
              <a:pathLst>
                <a:path extrusionOk="0" h="9607" w="2910">
                  <a:moveTo>
                    <a:pt x="156" y="0"/>
                  </a:moveTo>
                  <a:cubicBezTo>
                    <a:pt x="78" y="0"/>
                    <a:pt x="1" y="56"/>
                    <a:pt x="8" y="157"/>
                  </a:cubicBezTo>
                  <a:cubicBezTo>
                    <a:pt x="13" y="212"/>
                    <a:pt x="621" y="5618"/>
                    <a:pt x="2598" y="9525"/>
                  </a:cubicBezTo>
                  <a:cubicBezTo>
                    <a:pt x="2622" y="9575"/>
                    <a:pt x="2674" y="9607"/>
                    <a:pt x="2729" y="9607"/>
                  </a:cubicBezTo>
                  <a:lnTo>
                    <a:pt x="2729" y="9605"/>
                  </a:lnTo>
                  <a:cubicBezTo>
                    <a:pt x="2837" y="9605"/>
                    <a:pt x="2909" y="9491"/>
                    <a:pt x="2860" y="9394"/>
                  </a:cubicBezTo>
                  <a:cubicBezTo>
                    <a:pt x="908" y="5533"/>
                    <a:pt x="306" y="180"/>
                    <a:pt x="300" y="127"/>
                  </a:cubicBezTo>
                  <a:cubicBezTo>
                    <a:pt x="287" y="40"/>
                    <a:pt x="221" y="0"/>
                    <a:pt x="1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9" name="Google Shape;1399;p30"/>
            <p:cNvSpPr/>
            <p:nvPr/>
          </p:nvSpPr>
          <p:spPr>
            <a:xfrm>
              <a:off x="4704825" y="3303125"/>
              <a:ext cx="101050" cy="135325"/>
            </a:xfrm>
            <a:custGeom>
              <a:rect b="b" l="l" r="r" t="t"/>
              <a:pathLst>
                <a:path extrusionOk="0" h="5413" w="4042">
                  <a:moveTo>
                    <a:pt x="0" y="1"/>
                  </a:moveTo>
                  <a:cubicBezTo>
                    <a:pt x="0" y="1"/>
                    <a:pt x="135" y="1152"/>
                    <a:pt x="245" y="2634"/>
                  </a:cubicBezTo>
                  <a:cubicBezTo>
                    <a:pt x="354" y="4114"/>
                    <a:pt x="2624" y="5412"/>
                    <a:pt x="2624" y="5412"/>
                  </a:cubicBezTo>
                  <a:cubicBezTo>
                    <a:pt x="4042" y="521"/>
                    <a:pt x="1" y="1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0" name="Google Shape;1400;p30"/>
            <p:cNvSpPr/>
            <p:nvPr/>
          </p:nvSpPr>
          <p:spPr>
            <a:xfrm>
              <a:off x="4725100" y="3368650"/>
              <a:ext cx="64625" cy="92975"/>
            </a:xfrm>
            <a:custGeom>
              <a:rect b="b" l="l" r="r" t="t"/>
              <a:pathLst>
                <a:path extrusionOk="0" h="3719" w="2585">
                  <a:moveTo>
                    <a:pt x="185" y="1"/>
                  </a:moveTo>
                  <a:cubicBezTo>
                    <a:pt x="93" y="1"/>
                    <a:pt x="0" y="86"/>
                    <a:pt x="44" y="201"/>
                  </a:cubicBezTo>
                  <a:cubicBezTo>
                    <a:pt x="544" y="1417"/>
                    <a:pt x="2207" y="3570"/>
                    <a:pt x="2277" y="3661"/>
                  </a:cubicBezTo>
                  <a:cubicBezTo>
                    <a:pt x="2306" y="3698"/>
                    <a:pt x="2349" y="3718"/>
                    <a:pt x="2393" y="3718"/>
                  </a:cubicBezTo>
                  <a:cubicBezTo>
                    <a:pt x="2515" y="3718"/>
                    <a:pt x="2585" y="3578"/>
                    <a:pt x="2509" y="3483"/>
                  </a:cubicBezTo>
                  <a:cubicBezTo>
                    <a:pt x="2492" y="3460"/>
                    <a:pt x="801" y="1271"/>
                    <a:pt x="314" y="89"/>
                  </a:cubicBezTo>
                  <a:cubicBezTo>
                    <a:pt x="287" y="27"/>
                    <a:pt x="236" y="1"/>
                    <a:pt x="1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1" name="Google Shape;1401;p30"/>
            <p:cNvSpPr/>
            <p:nvPr/>
          </p:nvSpPr>
          <p:spPr>
            <a:xfrm>
              <a:off x="4653475" y="3445525"/>
              <a:ext cx="141300" cy="67575"/>
            </a:xfrm>
            <a:custGeom>
              <a:rect b="b" l="l" r="r" t="t"/>
              <a:pathLst>
                <a:path extrusionOk="0" h="2703" w="5652">
                  <a:moveTo>
                    <a:pt x="2415" y="0"/>
                  </a:moveTo>
                  <a:cubicBezTo>
                    <a:pt x="667" y="0"/>
                    <a:pt x="0" y="1702"/>
                    <a:pt x="0" y="1702"/>
                  </a:cubicBezTo>
                  <a:cubicBezTo>
                    <a:pt x="0" y="1702"/>
                    <a:pt x="1104" y="2069"/>
                    <a:pt x="2506" y="2597"/>
                  </a:cubicBezTo>
                  <a:cubicBezTo>
                    <a:pt x="2702" y="2671"/>
                    <a:pt x="2903" y="2702"/>
                    <a:pt x="3106" y="2702"/>
                  </a:cubicBezTo>
                  <a:cubicBezTo>
                    <a:pt x="4359" y="2702"/>
                    <a:pt x="5651" y="1489"/>
                    <a:pt x="5651" y="1489"/>
                  </a:cubicBezTo>
                  <a:cubicBezTo>
                    <a:pt x="4303" y="378"/>
                    <a:pt x="3239" y="0"/>
                    <a:pt x="24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2" name="Google Shape;1402;p30"/>
            <p:cNvSpPr/>
            <p:nvPr/>
          </p:nvSpPr>
          <p:spPr>
            <a:xfrm>
              <a:off x="4723825" y="3476675"/>
              <a:ext cx="104350" cy="10875"/>
            </a:xfrm>
            <a:custGeom>
              <a:rect b="b" l="l" r="r" t="t"/>
              <a:pathLst>
                <a:path extrusionOk="0" h="435" w="4174">
                  <a:moveTo>
                    <a:pt x="161" y="0"/>
                  </a:moveTo>
                  <a:cubicBezTo>
                    <a:pt x="93" y="0"/>
                    <a:pt x="32" y="48"/>
                    <a:pt x="17" y="116"/>
                  </a:cubicBezTo>
                  <a:cubicBezTo>
                    <a:pt x="0" y="196"/>
                    <a:pt x="50" y="273"/>
                    <a:pt x="130" y="291"/>
                  </a:cubicBezTo>
                  <a:cubicBezTo>
                    <a:pt x="637" y="401"/>
                    <a:pt x="1349" y="435"/>
                    <a:pt x="2030" y="435"/>
                  </a:cubicBezTo>
                  <a:cubicBezTo>
                    <a:pt x="3041" y="435"/>
                    <a:pt x="3974" y="361"/>
                    <a:pt x="4040" y="355"/>
                  </a:cubicBezTo>
                  <a:cubicBezTo>
                    <a:pt x="4118" y="346"/>
                    <a:pt x="4173" y="275"/>
                    <a:pt x="4167" y="197"/>
                  </a:cubicBezTo>
                  <a:cubicBezTo>
                    <a:pt x="4162" y="121"/>
                    <a:pt x="4095" y="63"/>
                    <a:pt x="4019" y="63"/>
                  </a:cubicBezTo>
                  <a:cubicBezTo>
                    <a:pt x="4018" y="63"/>
                    <a:pt x="4017" y="63"/>
                    <a:pt x="4015" y="63"/>
                  </a:cubicBezTo>
                  <a:cubicBezTo>
                    <a:pt x="4000" y="64"/>
                    <a:pt x="3044" y="140"/>
                    <a:pt x="2021" y="140"/>
                  </a:cubicBezTo>
                  <a:cubicBezTo>
                    <a:pt x="1360" y="140"/>
                    <a:pt x="672" y="108"/>
                    <a:pt x="192" y="4"/>
                  </a:cubicBezTo>
                  <a:cubicBezTo>
                    <a:pt x="182" y="1"/>
                    <a:pt x="171" y="0"/>
                    <a:pt x="1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3" name="Google Shape;1403;p30"/>
            <p:cNvSpPr/>
            <p:nvPr/>
          </p:nvSpPr>
          <p:spPr>
            <a:xfrm>
              <a:off x="4579550" y="3249975"/>
              <a:ext cx="118950" cy="139150"/>
            </a:xfrm>
            <a:custGeom>
              <a:rect b="b" l="l" r="r" t="t"/>
              <a:pathLst>
                <a:path extrusionOk="0" h="5566" w="4758">
                  <a:moveTo>
                    <a:pt x="323" y="1"/>
                  </a:moveTo>
                  <a:cubicBezTo>
                    <a:pt x="121" y="1"/>
                    <a:pt x="0" y="15"/>
                    <a:pt x="0" y="15"/>
                  </a:cubicBezTo>
                  <a:cubicBezTo>
                    <a:pt x="0" y="15"/>
                    <a:pt x="487" y="1323"/>
                    <a:pt x="1042" y="3020"/>
                  </a:cubicBezTo>
                  <a:cubicBezTo>
                    <a:pt x="1597" y="4715"/>
                    <a:pt x="4578" y="5566"/>
                    <a:pt x="4578" y="5566"/>
                  </a:cubicBezTo>
                  <a:cubicBezTo>
                    <a:pt x="4757" y="410"/>
                    <a:pt x="1394" y="1"/>
                    <a:pt x="3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4" name="Google Shape;1404;p30"/>
            <p:cNvSpPr/>
            <p:nvPr/>
          </p:nvSpPr>
          <p:spPr>
            <a:xfrm>
              <a:off x="4639225" y="3337050"/>
              <a:ext cx="231500" cy="166225"/>
            </a:xfrm>
            <a:custGeom>
              <a:rect b="b" l="l" r="r" t="t"/>
              <a:pathLst>
                <a:path extrusionOk="0" h="6649" w="9260">
                  <a:moveTo>
                    <a:pt x="210" y="0"/>
                  </a:moveTo>
                  <a:cubicBezTo>
                    <a:pt x="98" y="0"/>
                    <a:pt x="0" y="143"/>
                    <a:pt x="103" y="251"/>
                  </a:cubicBezTo>
                  <a:cubicBezTo>
                    <a:pt x="150" y="300"/>
                    <a:pt x="4899" y="5245"/>
                    <a:pt x="9009" y="6639"/>
                  </a:cubicBezTo>
                  <a:cubicBezTo>
                    <a:pt x="9024" y="6645"/>
                    <a:pt x="9041" y="6647"/>
                    <a:pt x="9056" y="6647"/>
                  </a:cubicBezTo>
                  <a:lnTo>
                    <a:pt x="9056" y="6649"/>
                  </a:lnTo>
                  <a:cubicBezTo>
                    <a:pt x="9222" y="6647"/>
                    <a:pt x="9260" y="6417"/>
                    <a:pt x="9104" y="6364"/>
                  </a:cubicBezTo>
                  <a:cubicBezTo>
                    <a:pt x="5060" y="4990"/>
                    <a:pt x="361" y="97"/>
                    <a:pt x="314" y="48"/>
                  </a:cubicBezTo>
                  <a:cubicBezTo>
                    <a:pt x="281" y="14"/>
                    <a:pt x="245" y="0"/>
                    <a:pt x="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05" name="Google Shape;1405;p30"/>
          <p:cNvSpPr/>
          <p:nvPr/>
        </p:nvSpPr>
        <p:spPr>
          <a:xfrm rot="-2004035">
            <a:off x="375620" y="660440"/>
            <a:ext cx="675217" cy="675217"/>
          </a:xfrm>
          <a:prstGeom prst="mathPlus">
            <a:avLst>
              <a:gd fmla="val 23520" name="adj1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06" name="Google Shape;1406;p30"/>
          <p:cNvGrpSpPr/>
          <p:nvPr/>
        </p:nvGrpSpPr>
        <p:grpSpPr>
          <a:xfrm flipH="1">
            <a:off x="8183439" y="3967051"/>
            <a:ext cx="494659" cy="420282"/>
            <a:chOff x="4021700" y="2078100"/>
            <a:chExt cx="294125" cy="249900"/>
          </a:xfrm>
        </p:grpSpPr>
        <p:sp>
          <p:nvSpPr>
            <p:cNvPr id="1407" name="Google Shape;1407;p30"/>
            <p:cNvSpPr/>
            <p:nvPr/>
          </p:nvSpPr>
          <p:spPr>
            <a:xfrm>
              <a:off x="4021700" y="2078100"/>
              <a:ext cx="294125" cy="249900"/>
            </a:xfrm>
            <a:custGeom>
              <a:rect b="b" l="l" r="r" t="t"/>
              <a:pathLst>
                <a:path extrusionOk="0" h="9996" w="11765">
                  <a:moveTo>
                    <a:pt x="8265" y="0"/>
                  </a:moveTo>
                  <a:cubicBezTo>
                    <a:pt x="7100" y="0"/>
                    <a:pt x="5986" y="668"/>
                    <a:pt x="5471" y="1798"/>
                  </a:cubicBezTo>
                  <a:lnTo>
                    <a:pt x="5021" y="2780"/>
                  </a:lnTo>
                  <a:lnTo>
                    <a:pt x="4156" y="2560"/>
                  </a:lnTo>
                  <a:cubicBezTo>
                    <a:pt x="3901" y="2494"/>
                    <a:pt x="3645" y="2463"/>
                    <a:pt x="3393" y="2463"/>
                  </a:cubicBezTo>
                  <a:cubicBezTo>
                    <a:pt x="2024" y="2463"/>
                    <a:pt x="777" y="3385"/>
                    <a:pt x="423" y="4771"/>
                  </a:cubicBezTo>
                  <a:cubicBezTo>
                    <a:pt x="1" y="6413"/>
                    <a:pt x="993" y="8085"/>
                    <a:pt x="2634" y="8505"/>
                  </a:cubicBezTo>
                  <a:lnTo>
                    <a:pt x="8456" y="9995"/>
                  </a:lnTo>
                  <a:lnTo>
                    <a:pt x="11048" y="4365"/>
                  </a:lnTo>
                  <a:cubicBezTo>
                    <a:pt x="11765" y="2824"/>
                    <a:pt x="11092" y="994"/>
                    <a:pt x="9547" y="283"/>
                  </a:cubicBezTo>
                  <a:cubicBezTo>
                    <a:pt x="9131" y="91"/>
                    <a:pt x="8695" y="0"/>
                    <a:pt x="82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8" name="Google Shape;1408;p30"/>
            <p:cNvSpPr/>
            <p:nvPr/>
          </p:nvSpPr>
          <p:spPr>
            <a:xfrm>
              <a:off x="4203075" y="2102450"/>
              <a:ext cx="72225" cy="36725"/>
            </a:xfrm>
            <a:custGeom>
              <a:rect b="b" l="l" r="r" t="t"/>
              <a:pathLst>
                <a:path extrusionOk="0" h="1469" w="2889">
                  <a:moveTo>
                    <a:pt x="621" y="0"/>
                  </a:moveTo>
                  <a:cubicBezTo>
                    <a:pt x="353" y="0"/>
                    <a:pt x="162" y="69"/>
                    <a:pt x="109" y="206"/>
                  </a:cubicBezTo>
                  <a:cubicBezTo>
                    <a:pt x="1" y="487"/>
                    <a:pt x="514" y="953"/>
                    <a:pt x="1249" y="1246"/>
                  </a:cubicBezTo>
                  <a:cubicBezTo>
                    <a:pt x="1626" y="1394"/>
                    <a:pt x="1989" y="1469"/>
                    <a:pt x="2268" y="1469"/>
                  </a:cubicBezTo>
                  <a:cubicBezTo>
                    <a:pt x="2536" y="1469"/>
                    <a:pt x="2728" y="1400"/>
                    <a:pt x="2781" y="1263"/>
                  </a:cubicBezTo>
                  <a:cubicBezTo>
                    <a:pt x="2889" y="981"/>
                    <a:pt x="2380" y="516"/>
                    <a:pt x="1640" y="223"/>
                  </a:cubicBezTo>
                  <a:cubicBezTo>
                    <a:pt x="1264" y="75"/>
                    <a:pt x="901" y="0"/>
                    <a:pt x="6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09" name="Google Shape;1409;p30"/>
          <p:cNvGrpSpPr/>
          <p:nvPr/>
        </p:nvGrpSpPr>
        <p:grpSpPr>
          <a:xfrm rot="-3454257">
            <a:off x="7626411" y="170882"/>
            <a:ext cx="2089413" cy="1792478"/>
            <a:chOff x="4770475" y="2910125"/>
            <a:chExt cx="548975" cy="470975"/>
          </a:xfrm>
        </p:grpSpPr>
        <p:sp>
          <p:nvSpPr>
            <p:cNvPr id="1410" name="Google Shape;1410;p30"/>
            <p:cNvSpPr/>
            <p:nvPr/>
          </p:nvSpPr>
          <p:spPr>
            <a:xfrm>
              <a:off x="4770475" y="2910125"/>
              <a:ext cx="544425" cy="467275"/>
            </a:xfrm>
            <a:custGeom>
              <a:rect b="b" l="l" r="r" t="t"/>
              <a:pathLst>
                <a:path extrusionOk="0" h="18691" w="21777">
                  <a:moveTo>
                    <a:pt x="6408" y="1"/>
                  </a:moveTo>
                  <a:cubicBezTo>
                    <a:pt x="6407" y="1"/>
                    <a:pt x="1" y="16224"/>
                    <a:pt x="21776" y="18691"/>
                  </a:cubicBezTo>
                  <a:cubicBezTo>
                    <a:pt x="21776" y="18691"/>
                    <a:pt x="21505" y="7964"/>
                    <a:pt x="16038" y="5163"/>
                  </a:cubicBezTo>
                  <a:cubicBezTo>
                    <a:pt x="10571" y="2364"/>
                    <a:pt x="6408" y="1"/>
                    <a:pt x="64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1" name="Google Shape;1411;p30"/>
            <p:cNvSpPr/>
            <p:nvPr/>
          </p:nvSpPr>
          <p:spPr>
            <a:xfrm>
              <a:off x="4957150" y="2968125"/>
              <a:ext cx="362300" cy="412975"/>
            </a:xfrm>
            <a:custGeom>
              <a:rect b="b" l="l" r="r" t="t"/>
              <a:pathLst>
                <a:path extrusionOk="0" h="16519" w="14492">
                  <a:moveTo>
                    <a:pt x="169" y="1"/>
                  </a:moveTo>
                  <a:cubicBezTo>
                    <a:pt x="147" y="1"/>
                    <a:pt x="123" y="6"/>
                    <a:pt x="102" y="18"/>
                  </a:cubicBezTo>
                  <a:cubicBezTo>
                    <a:pt x="29" y="54"/>
                    <a:pt x="1" y="143"/>
                    <a:pt x="37" y="215"/>
                  </a:cubicBezTo>
                  <a:cubicBezTo>
                    <a:pt x="62" y="261"/>
                    <a:pt x="2445" y="4825"/>
                    <a:pt x="6980" y="8150"/>
                  </a:cubicBezTo>
                  <a:cubicBezTo>
                    <a:pt x="11459" y="11432"/>
                    <a:pt x="14153" y="16390"/>
                    <a:pt x="14180" y="16441"/>
                  </a:cubicBezTo>
                  <a:cubicBezTo>
                    <a:pt x="14205" y="16488"/>
                    <a:pt x="14254" y="16517"/>
                    <a:pt x="14309" y="16517"/>
                  </a:cubicBezTo>
                  <a:lnTo>
                    <a:pt x="14309" y="16519"/>
                  </a:lnTo>
                  <a:cubicBezTo>
                    <a:pt x="14419" y="16519"/>
                    <a:pt x="14492" y="16399"/>
                    <a:pt x="14438" y="16302"/>
                  </a:cubicBezTo>
                  <a:cubicBezTo>
                    <a:pt x="14412" y="16251"/>
                    <a:pt x="11689" y="11238"/>
                    <a:pt x="7153" y="7915"/>
                  </a:cubicBezTo>
                  <a:cubicBezTo>
                    <a:pt x="2676" y="4633"/>
                    <a:pt x="322" y="126"/>
                    <a:pt x="299" y="80"/>
                  </a:cubicBezTo>
                  <a:cubicBezTo>
                    <a:pt x="273" y="30"/>
                    <a:pt x="222" y="1"/>
                    <a:pt x="1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2" name="Google Shape;1412;p30"/>
            <p:cNvSpPr/>
            <p:nvPr/>
          </p:nvSpPr>
          <p:spPr>
            <a:xfrm>
              <a:off x="4919050" y="2973625"/>
              <a:ext cx="128300" cy="116150"/>
            </a:xfrm>
            <a:custGeom>
              <a:rect b="b" l="l" r="r" t="t"/>
              <a:pathLst>
                <a:path extrusionOk="0" h="4646" w="5132">
                  <a:moveTo>
                    <a:pt x="4151" y="1"/>
                  </a:moveTo>
                  <a:cubicBezTo>
                    <a:pt x="4143" y="1"/>
                    <a:pt x="4135" y="2"/>
                    <a:pt x="4126" y="3"/>
                  </a:cubicBezTo>
                  <a:cubicBezTo>
                    <a:pt x="4046" y="18"/>
                    <a:pt x="3993" y="94"/>
                    <a:pt x="4008" y="174"/>
                  </a:cubicBezTo>
                  <a:lnTo>
                    <a:pt x="4769" y="4288"/>
                  </a:lnTo>
                  <a:cubicBezTo>
                    <a:pt x="4143" y="4143"/>
                    <a:pt x="2181" y="3549"/>
                    <a:pt x="316" y="1464"/>
                  </a:cubicBezTo>
                  <a:cubicBezTo>
                    <a:pt x="284" y="1428"/>
                    <a:pt x="246" y="1413"/>
                    <a:pt x="210" y="1413"/>
                  </a:cubicBezTo>
                  <a:cubicBezTo>
                    <a:pt x="99" y="1413"/>
                    <a:pt x="1" y="1551"/>
                    <a:pt x="98" y="1660"/>
                  </a:cubicBezTo>
                  <a:cubicBezTo>
                    <a:pt x="2418" y="4254"/>
                    <a:pt x="4829" y="4605"/>
                    <a:pt x="4932" y="4618"/>
                  </a:cubicBezTo>
                  <a:lnTo>
                    <a:pt x="5131" y="4645"/>
                  </a:lnTo>
                  <a:lnTo>
                    <a:pt x="4295" y="121"/>
                  </a:lnTo>
                  <a:cubicBezTo>
                    <a:pt x="4284" y="49"/>
                    <a:pt x="4220" y="1"/>
                    <a:pt x="41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3" name="Google Shape;1413;p30"/>
            <p:cNvSpPr/>
            <p:nvPr/>
          </p:nvSpPr>
          <p:spPr>
            <a:xfrm>
              <a:off x="4949950" y="3044850"/>
              <a:ext cx="191550" cy="127325"/>
            </a:xfrm>
            <a:custGeom>
              <a:rect b="b" l="l" r="r" t="t"/>
              <a:pathLst>
                <a:path extrusionOk="0" h="5093" w="7662">
                  <a:moveTo>
                    <a:pt x="5871" y="1"/>
                  </a:moveTo>
                  <a:cubicBezTo>
                    <a:pt x="5856" y="1"/>
                    <a:pt x="5841" y="3"/>
                    <a:pt x="5826" y="8"/>
                  </a:cubicBezTo>
                  <a:cubicBezTo>
                    <a:pt x="5748" y="35"/>
                    <a:pt x="5708" y="116"/>
                    <a:pt x="5733" y="194"/>
                  </a:cubicBezTo>
                  <a:lnTo>
                    <a:pt x="7264" y="4796"/>
                  </a:lnTo>
                  <a:cubicBezTo>
                    <a:pt x="7227" y="4797"/>
                    <a:pt x="7183" y="4798"/>
                    <a:pt x="7135" y="4798"/>
                  </a:cubicBezTo>
                  <a:cubicBezTo>
                    <a:pt x="6214" y="4798"/>
                    <a:pt x="3397" y="4596"/>
                    <a:pt x="251" y="2391"/>
                  </a:cubicBezTo>
                  <a:cubicBezTo>
                    <a:pt x="225" y="2373"/>
                    <a:pt x="196" y="2365"/>
                    <a:pt x="167" y="2365"/>
                  </a:cubicBezTo>
                  <a:cubicBezTo>
                    <a:pt x="121" y="2365"/>
                    <a:pt x="76" y="2386"/>
                    <a:pt x="48" y="2427"/>
                  </a:cubicBezTo>
                  <a:cubicBezTo>
                    <a:pt x="0" y="2493"/>
                    <a:pt x="17" y="2585"/>
                    <a:pt x="84" y="2630"/>
                  </a:cubicBezTo>
                  <a:cubicBezTo>
                    <a:pt x="3272" y="4865"/>
                    <a:pt x="6073" y="5093"/>
                    <a:pt x="7084" y="5093"/>
                  </a:cubicBezTo>
                  <a:cubicBezTo>
                    <a:pt x="7316" y="5093"/>
                    <a:pt x="7453" y="5081"/>
                    <a:pt x="7479" y="5080"/>
                  </a:cubicBezTo>
                  <a:lnTo>
                    <a:pt x="7662" y="5061"/>
                  </a:lnTo>
                  <a:lnTo>
                    <a:pt x="6010" y="101"/>
                  </a:lnTo>
                  <a:cubicBezTo>
                    <a:pt x="5990" y="40"/>
                    <a:pt x="5932" y="1"/>
                    <a:pt x="58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4" name="Google Shape;1414;p30"/>
            <p:cNvSpPr/>
            <p:nvPr/>
          </p:nvSpPr>
          <p:spPr>
            <a:xfrm>
              <a:off x="5003300" y="3091825"/>
              <a:ext cx="209550" cy="147950"/>
            </a:xfrm>
            <a:custGeom>
              <a:rect b="b" l="l" r="r" t="t"/>
              <a:pathLst>
                <a:path extrusionOk="0" h="5918" w="8382">
                  <a:moveTo>
                    <a:pt x="7311" y="1"/>
                  </a:moveTo>
                  <a:cubicBezTo>
                    <a:pt x="7303" y="1"/>
                    <a:pt x="7295" y="1"/>
                    <a:pt x="7287" y="3"/>
                  </a:cubicBezTo>
                  <a:cubicBezTo>
                    <a:pt x="7205" y="16"/>
                    <a:pt x="7150" y="94"/>
                    <a:pt x="7167" y="175"/>
                  </a:cubicBezTo>
                  <a:lnTo>
                    <a:pt x="8045" y="5561"/>
                  </a:lnTo>
                  <a:cubicBezTo>
                    <a:pt x="7845" y="5586"/>
                    <a:pt x="7444" y="5626"/>
                    <a:pt x="6897" y="5626"/>
                  </a:cubicBezTo>
                  <a:cubicBezTo>
                    <a:pt x="5395" y="5626"/>
                    <a:pt x="2800" y="5322"/>
                    <a:pt x="295" y="3565"/>
                  </a:cubicBezTo>
                  <a:cubicBezTo>
                    <a:pt x="266" y="3546"/>
                    <a:pt x="238" y="3538"/>
                    <a:pt x="212" y="3538"/>
                  </a:cubicBezTo>
                  <a:cubicBezTo>
                    <a:pt x="89" y="3538"/>
                    <a:pt x="1" y="3713"/>
                    <a:pt x="127" y="3805"/>
                  </a:cubicBezTo>
                  <a:cubicBezTo>
                    <a:pt x="2693" y="5604"/>
                    <a:pt x="5353" y="5918"/>
                    <a:pt x="6900" y="5918"/>
                  </a:cubicBezTo>
                  <a:cubicBezTo>
                    <a:pt x="7719" y="5918"/>
                    <a:pt x="8226" y="5830"/>
                    <a:pt x="8241" y="5827"/>
                  </a:cubicBezTo>
                  <a:lnTo>
                    <a:pt x="8382" y="5802"/>
                  </a:lnTo>
                  <a:lnTo>
                    <a:pt x="7456" y="128"/>
                  </a:lnTo>
                  <a:cubicBezTo>
                    <a:pt x="7446" y="54"/>
                    <a:pt x="7383" y="1"/>
                    <a:pt x="73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5" name="Google Shape;1415;p30"/>
            <p:cNvSpPr/>
            <p:nvPr/>
          </p:nvSpPr>
          <p:spPr>
            <a:xfrm>
              <a:off x="5095875" y="3193025"/>
              <a:ext cx="164400" cy="111350"/>
            </a:xfrm>
            <a:custGeom>
              <a:rect b="b" l="l" r="r" t="t"/>
              <a:pathLst>
                <a:path extrusionOk="0" h="4454" w="6576">
                  <a:moveTo>
                    <a:pt x="6063" y="1"/>
                  </a:moveTo>
                  <a:cubicBezTo>
                    <a:pt x="6051" y="1"/>
                    <a:pt x="6038" y="2"/>
                    <a:pt x="6026" y="6"/>
                  </a:cubicBezTo>
                  <a:cubicBezTo>
                    <a:pt x="5946" y="27"/>
                    <a:pt x="5899" y="110"/>
                    <a:pt x="5923" y="190"/>
                  </a:cubicBezTo>
                  <a:cubicBezTo>
                    <a:pt x="5925" y="203"/>
                    <a:pt x="6271" y="1551"/>
                    <a:pt x="6165" y="3570"/>
                  </a:cubicBezTo>
                  <a:cubicBezTo>
                    <a:pt x="5928" y="3703"/>
                    <a:pt x="5015" y="4154"/>
                    <a:pt x="3542" y="4154"/>
                  </a:cubicBezTo>
                  <a:cubicBezTo>
                    <a:pt x="2637" y="4154"/>
                    <a:pt x="1520" y="3984"/>
                    <a:pt x="219" y="3466"/>
                  </a:cubicBezTo>
                  <a:cubicBezTo>
                    <a:pt x="201" y="3459"/>
                    <a:pt x="183" y="3455"/>
                    <a:pt x="165" y="3455"/>
                  </a:cubicBezTo>
                  <a:cubicBezTo>
                    <a:pt x="107" y="3455"/>
                    <a:pt x="52" y="3490"/>
                    <a:pt x="29" y="3548"/>
                  </a:cubicBezTo>
                  <a:cubicBezTo>
                    <a:pt x="0" y="3622"/>
                    <a:pt x="37" y="3707"/>
                    <a:pt x="111" y="3738"/>
                  </a:cubicBezTo>
                  <a:cubicBezTo>
                    <a:pt x="1465" y="4275"/>
                    <a:pt x="2621" y="4454"/>
                    <a:pt x="3559" y="4454"/>
                  </a:cubicBezTo>
                  <a:cubicBezTo>
                    <a:pt x="5332" y="4454"/>
                    <a:pt x="6326" y="3819"/>
                    <a:pt x="6387" y="3779"/>
                  </a:cubicBezTo>
                  <a:lnTo>
                    <a:pt x="6450" y="3738"/>
                  </a:lnTo>
                  <a:lnTo>
                    <a:pt x="6453" y="3665"/>
                  </a:lnTo>
                  <a:cubicBezTo>
                    <a:pt x="6575" y="1556"/>
                    <a:pt x="6222" y="173"/>
                    <a:pt x="6206" y="116"/>
                  </a:cubicBezTo>
                  <a:cubicBezTo>
                    <a:pt x="6190" y="47"/>
                    <a:pt x="6130" y="1"/>
                    <a:pt x="60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16" name="Google Shape;1416;p30"/>
          <p:cNvGrpSpPr/>
          <p:nvPr/>
        </p:nvGrpSpPr>
        <p:grpSpPr>
          <a:xfrm flipH="1" rot="-7869405">
            <a:off x="8312758" y="242353"/>
            <a:ext cx="1615560" cy="3019924"/>
            <a:chOff x="4530725" y="2880400"/>
            <a:chExt cx="418300" cy="781875"/>
          </a:xfrm>
        </p:grpSpPr>
        <p:sp>
          <p:nvSpPr>
            <p:cNvPr id="1417" name="Google Shape;1417;p30"/>
            <p:cNvSpPr/>
            <p:nvPr/>
          </p:nvSpPr>
          <p:spPr>
            <a:xfrm>
              <a:off x="4686775" y="3017725"/>
              <a:ext cx="168500" cy="167750"/>
            </a:xfrm>
            <a:custGeom>
              <a:rect b="b" l="l" r="r" t="t"/>
              <a:pathLst>
                <a:path extrusionOk="0" h="6710" w="6740">
                  <a:moveTo>
                    <a:pt x="2949" y="0"/>
                  </a:moveTo>
                  <a:cubicBezTo>
                    <a:pt x="2949" y="0"/>
                    <a:pt x="2157" y="1070"/>
                    <a:pt x="1078" y="2391"/>
                  </a:cubicBezTo>
                  <a:cubicBezTo>
                    <a:pt x="0" y="3709"/>
                    <a:pt x="1315" y="6710"/>
                    <a:pt x="1315" y="6710"/>
                  </a:cubicBezTo>
                  <a:cubicBezTo>
                    <a:pt x="6740" y="3860"/>
                    <a:pt x="2949" y="1"/>
                    <a:pt x="294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8" name="Google Shape;1418;p30"/>
            <p:cNvSpPr/>
            <p:nvPr/>
          </p:nvSpPr>
          <p:spPr>
            <a:xfrm>
              <a:off x="4706775" y="3105275"/>
              <a:ext cx="42650" cy="119025"/>
            </a:xfrm>
            <a:custGeom>
              <a:rect b="b" l="l" r="r" t="t"/>
              <a:pathLst>
                <a:path extrusionOk="0" h="4761" w="1706">
                  <a:moveTo>
                    <a:pt x="1513" y="0"/>
                  </a:moveTo>
                  <a:cubicBezTo>
                    <a:pt x="1468" y="0"/>
                    <a:pt x="1422" y="22"/>
                    <a:pt x="1391" y="73"/>
                  </a:cubicBezTo>
                  <a:cubicBezTo>
                    <a:pt x="652" y="1382"/>
                    <a:pt x="42" y="4454"/>
                    <a:pt x="17" y="4585"/>
                  </a:cubicBezTo>
                  <a:cubicBezTo>
                    <a:pt x="0" y="4663"/>
                    <a:pt x="53" y="4741"/>
                    <a:pt x="131" y="4756"/>
                  </a:cubicBezTo>
                  <a:cubicBezTo>
                    <a:pt x="141" y="4758"/>
                    <a:pt x="150" y="4760"/>
                    <a:pt x="160" y="4760"/>
                  </a:cubicBezTo>
                  <a:cubicBezTo>
                    <a:pt x="230" y="4758"/>
                    <a:pt x="291" y="4709"/>
                    <a:pt x="304" y="4641"/>
                  </a:cubicBezTo>
                  <a:cubicBezTo>
                    <a:pt x="310" y="4608"/>
                    <a:pt x="931" y="1484"/>
                    <a:pt x="1646" y="215"/>
                  </a:cubicBezTo>
                  <a:cubicBezTo>
                    <a:pt x="1706" y="101"/>
                    <a:pt x="1610" y="0"/>
                    <a:pt x="15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9" name="Google Shape;1419;p30"/>
            <p:cNvSpPr/>
            <p:nvPr/>
          </p:nvSpPr>
          <p:spPr>
            <a:xfrm>
              <a:off x="4709225" y="3017725"/>
              <a:ext cx="63025" cy="66725"/>
            </a:xfrm>
            <a:custGeom>
              <a:rect b="b" l="l" r="r" t="t"/>
              <a:pathLst>
                <a:path extrusionOk="0" h="2669" w="2521">
                  <a:moveTo>
                    <a:pt x="2053" y="0"/>
                  </a:moveTo>
                  <a:cubicBezTo>
                    <a:pt x="2053" y="0"/>
                    <a:pt x="1261" y="1070"/>
                    <a:pt x="181" y="2391"/>
                  </a:cubicBezTo>
                  <a:cubicBezTo>
                    <a:pt x="111" y="2476"/>
                    <a:pt x="50" y="2569"/>
                    <a:pt x="1" y="2668"/>
                  </a:cubicBezTo>
                  <a:cubicBezTo>
                    <a:pt x="1249" y="2030"/>
                    <a:pt x="2044" y="1315"/>
                    <a:pt x="2521" y="591"/>
                  </a:cubicBezTo>
                  <a:cubicBezTo>
                    <a:pt x="2380" y="382"/>
                    <a:pt x="2224" y="185"/>
                    <a:pt x="20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0" name="Google Shape;1420;p30"/>
            <p:cNvSpPr/>
            <p:nvPr/>
          </p:nvSpPr>
          <p:spPr>
            <a:xfrm>
              <a:off x="4651050" y="2880400"/>
              <a:ext cx="199200" cy="205125"/>
            </a:xfrm>
            <a:custGeom>
              <a:rect b="b" l="l" r="r" t="t"/>
              <a:pathLst>
                <a:path extrusionOk="0" h="8205" w="7968">
                  <a:moveTo>
                    <a:pt x="3145" y="0"/>
                  </a:moveTo>
                  <a:cubicBezTo>
                    <a:pt x="3145" y="0"/>
                    <a:pt x="2307" y="1357"/>
                    <a:pt x="1154" y="3040"/>
                  </a:cubicBezTo>
                  <a:cubicBezTo>
                    <a:pt x="0" y="4724"/>
                    <a:pt x="1826" y="8205"/>
                    <a:pt x="1826" y="8205"/>
                  </a:cubicBezTo>
                  <a:cubicBezTo>
                    <a:pt x="7967" y="4287"/>
                    <a:pt x="3145" y="0"/>
                    <a:pt x="31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1" name="Google Shape;1421;p30"/>
            <p:cNvSpPr/>
            <p:nvPr/>
          </p:nvSpPr>
          <p:spPr>
            <a:xfrm>
              <a:off x="4530725" y="3039800"/>
              <a:ext cx="152875" cy="198275"/>
            </a:xfrm>
            <a:custGeom>
              <a:rect b="b" l="l" r="r" t="t"/>
              <a:pathLst>
                <a:path extrusionOk="0" h="7931" w="6115">
                  <a:moveTo>
                    <a:pt x="2180" y="1"/>
                  </a:moveTo>
                  <a:lnTo>
                    <a:pt x="2180" y="1"/>
                  </a:lnTo>
                  <a:cubicBezTo>
                    <a:pt x="0" y="7100"/>
                    <a:pt x="6115" y="7930"/>
                    <a:pt x="6115" y="7930"/>
                  </a:cubicBezTo>
                  <a:cubicBezTo>
                    <a:pt x="6115" y="7930"/>
                    <a:pt x="5921" y="6247"/>
                    <a:pt x="5763" y="4090"/>
                  </a:cubicBezTo>
                  <a:cubicBezTo>
                    <a:pt x="5608" y="1932"/>
                    <a:pt x="2180" y="1"/>
                    <a:pt x="21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2" name="Google Shape;1422;p30"/>
            <p:cNvSpPr/>
            <p:nvPr/>
          </p:nvSpPr>
          <p:spPr>
            <a:xfrm>
              <a:off x="4620125" y="3145175"/>
              <a:ext cx="328900" cy="517100"/>
            </a:xfrm>
            <a:custGeom>
              <a:rect b="b" l="l" r="r" t="t"/>
              <a:pathLst>
                <a:path extrusionOk="0" h="20684" w="13156">
                  <a:moveTo>
                    <a:pt x="167" y="0"/>
                  </a:moveTo>
                  <a:cubicBezTo>
                    <a:pt x="141" y="0"/>
                    <a:pt x="114" y="8"/>
                    <a:pt x="90" y="23"/>
                  </a:cubicBezTo>
                  <a:cubicBezTo>
                    <a:pt x="21" y="65"/>
                    <a:pt x="0" y="156"/>
                    <a:pt x="44" y="225"/>
                  </a:cubicBezTo>
                  <a:cubicBezTo>
                    <a:pt x="88" y="295"/>
                    <a:pt x="4544" y="7314"/>
                    <a:pt x="7721" y="11439"/>
                  </a:cubicBezTo>
                  <a:cubicBezTo>
                    <a:pt x="10881" y="15540"/>
                    <a:pt x="12826" y="20539"/>
                    <a:pt x="12845" y="20589"/>
                  </a:cubicBezTo>
                  <a:cubicBezTo>
                    <a:pt x="12866" y="20646"/>
                    <a:pt x="12921" y="20684"/>
                    <a:pt x="12982" y="20684"/>
                  </a:cubicBezTo>
                  <a:cubicBezTo>
                    <a:pt x="13085" y="20684"/>
                    <a:pt x="13155" y="20579"/>
                    <a:pt x="13119" y="20484"/>
                  </a:cubicBezTo>
                  <a:cubicBezTo>
                    <a:pt x="13100" y="20433"/>
                    <a:pt x="11139" y="15396"/>
                    <a:pt x="7952" y="11259"/>
                  </a:cubicBezTo>
                  <a:cubicBezTo>
                    <a:pt x="4783" y="7147"/>
                    <a:pt x="335" y="139"/>
                    <a:pt x="291" y="69"/>
                  </a:cubicBezTo>
                  <a:cubicBezTo>
                    <a:pt x="263" y="25"/>
                    <a:pt x="216" y="0"/>
                    <a:pt x="1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3" name="Google Shape;1423;p30"/>
            <p:cNvSpPr/>
            <p:nvPr/>
          </p:nvSpPr>
          <p:spPr>
            <a:xfrm>
              <a:off x="4681300" y="3000900"/>
              <a:ext cx="65300" cy="330175"/>
            </a:xfrm>
            <a:custGeom>
              <a:rect b="b" l="l" r="r" t="t"/>
              <a:pathLst>
                <a:path extrusionOk="0" h="13207" w="2612">
                  <a:moveTo>
                    <a:pt x="731" y="0"/>
                  </a:moveTo>
                  <a:cubicBezTo>
                    <a:pt x="654" y="0"/>
                    <a:pt x="589" y="59"/>
                    <a:pt x="584" y="136"/>
                  </a:cubicBezTo>
                  <a:cubicBezTo>
                    <a:pt x="578" y="215"/>
                    <a:pt x="1" y="8175"/>
                    <a:pt x="2302" y="13121"/>
                  </a:cubicBezTo>
                  <a:cubicBezTo>
                    <a:pt x="2325" y="13173"/>
                    <a:pt x="2378" y="13207"/>
                    <a:pt x="2435" y="13207"/>
                  </a:cubicBezTo>
                  <a:cubicBezTo>
                    <a:pt x="2541" y="13207"/>
                    <a:pt x="2611" y="13095"/>
                    <a:pt x="2566" y="12998"/>
                  </a:cubicBezTo>
                  <a:cubicBezTo>
                    <a:pt x="299" y="8122"/>
                    <a:pt x="871" y="238"/>
                    <a:pt x="877" y="158"/>
                  </a:cubicBezTo>
                  <a:cubicBezTo>
                    <a:pt x="882" y="77"/>
                    <a:pt x="822" y="6"/>
                    <a:pt x="742" y="1"/>
                  </a:cubicBezTo>
                  <a:cubicBezTo>
                    <a:pt x="738" y="0"/>
                    <a:pt x="735" y="0"/>
                    <a:pt x="7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4" name="Google Shape;1424;p30"/>
            <p:cNvSpPr/>
            <p:nvPr/>
          </p:nvSpPr>
          <p:spPr>
            <a:xfrm>
              <a:off x="4774075" y="3180575"/>
              <a:ext cx="161550" cy="180475"/>
            </a:xfrm>
            <a:custGeom>
              <a:rect b="b" l="l" r="r" t="t"/>
              <a:pathLst>
                <a:path extrusionOk="0" h="7219" w="6462">
                  <a:moveTo>
                    <a:pt x="1836" y="0"/>
                  </a:moveTo>
                  <a:cubicBezTo>
                    <a:pt x="1836" y="0"/>
                    <a:pt x="1363" y="1292"/>
                    <a:pt x="683" y="2913"/>
                  </a:cubicBezTo>
                  <a:cubicBezTo>
                    <a:pt x="1" y="4532"/>
                    <a:pt x="2045" y="7219"/>
                    <a:pt x="2045" y="7219"/>
                  </a:cubicBezTo>
                  <a:cubicBezTo>
                    <a:pt x="6461" y="2902"/>
                    <a:pt x="1836" y="0"/>
                    <a:pt x="183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5" name="Google Shape;1425;p30"/>
            <p:cNvSpPr/>
            <p:nvPr/>
          </p:nvSpPr>
          <p:spPr>
            <a:xfrm>
              <a:off x="4811000" y="3287900"/>
              <a:ext cx="72750" cy="240175"/>
            </a:xfrm>
            <a:custGeom>
              <a:rect b="b" l="l" r="r" t="t"/>
              <a:pathLst>
                <a:path extrusionOk="0" h="9607" w="2910">
                  <a:moveTo>
                    <a:pt x="156" y="0"/>
                  </a:moveTo>
                  <a:cubicBezTo>
                    <a:pt x="78" y="0"/>
                    <a:pt x="1" y="56"/>
                    <a:pt x="8" y="157"/>
                  </a:cubicBezTo>
                  <a:cubicBezTo>
                    <a:pt x="13" y="212"/>
                    <a:pt x="621" y="5618"/>
                    <a:pt x="2598" y="9525"/>
                  </a:cubicBezTo>
                  <a:cubicBezTo>
                    <a:pt x="2622" y="9575"/>
                    <a:pt x="2674" y="9607"/>
                    <a:pt x="2729" y="9607"/>
                  </a:cubicBezTo>
                  <a:lnTo>
                    <a:pt x="2729" y="9605"/>
                  </a:lnTo>
                  <a:cubicBezTo>
                    <a:pt x="2837" y="9605"/>
                    <a:pt x="2909" y="9491"/>
                    <a:pt x="2860" y="9394"/>
                  </a:cubicBezTo>
                  <a:cubicBezTo>
                    <a:pt x="908" y="5533"/>
                    <a:pt x="306" y="180"/>
                    <a:pt x="300" y="127"/>
                  </a:cubicBezTo>
                  <a:cubicBezTo>
                    <a:pt x="287" y="40"/>
                    <a:pt x="221" y="0"/>
                    <a:pt x="1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6" name="Google Shape;1426;p30"/>
            <p:cNvSpPr/>
            <p:nvPr/>
          </p:nvSpPr>
          <p:spPr>
            <a:xfrm>
              <a:off x="4704825" y="3303125"/>
              <a:ext cx="101050" cy="135325"/>
            </a:xfrm>
            <a:custGeom>
              <a:rect b="b" l="l" r="r" t="t"/>
              <a:pathLst>
                <a:path extrusionOk="0" h="5413" w="4042">
                  <a:moveTo>
                    <a:pt x="0" y="1"/>
                  </a:moveTo>
                  <a:cubicBezTo>
                    <a:pt x="0" y="1"/>
                    <a:pt x="135" y="1152"/>
                    <a:pt x="245" y="2634"/>
                  </a:cubicBezTo>
                  <a:cubicBezTo>
                    <a:pt x="354" y="4114"/>
                    <a:pt x="2624" y="5412"/>
                    <a:pt x="2624" y="5412"/>
                  </a:cubicBezTo>
                  <a:cubicBezTo>
                    <a:pt x="4042" y="521"/>
                    <a:pt x="1" y="1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7" name="Google Shape;1427;p30"/>
            <p:cNvSpPr/>
            <p:nvPr/>
          </p:nvSpPr>
          <p:spPr>
            <a:xfrm>
              <a:off x="4725100" y="3368650"/>
              <a:ext cx="64625" cy="92975"/>
            </a:xfrm>
            <a:custGeom>
              <a:rect b="b" l="l" r="r" t="t"/>
              <a:pathLst>
                <a:path extrusionOk="0" h="3719" w="2585">
                  <a:moveTo>
                    <a:pt x="185" y="1"/>
                  </a:moveTo>
                  <a:cubicBezTo>
                    <a:pt x="93" y="1"/>
                    <a:pt x="0" y="86"/>
                    <a:pt x="44" y="201"/>
                  </a:cubicBezTo>
                  <a:cubicBezTo>
                    <a:pt x="544" y="1417"/>
                    <a:pt x="2207" y="3570"/>
                    <a:pt x="2277" y="3661"/>
                  </a:cubicBezTo>
                  <a:cubicBezTo>
                    <a:pt x="2306" y="3698"/>
                    <a:pt x="2349" y="3718"/>
                    <a:pt x="2393" y="3718"/>
                  </a:cubicBezTo>
                  <a:cubicBezTo>
                    <a:pt x="2515" y="3718"/>
                    <a:pt x="2585" y="3578"/>
                    <a:pt x="2509" y="3483"/>
                  </a:cubicBezTo>
                  <a:cubicBezTo>
                    <a:pt x="2492" y="3460"/>
                    <a:pt x="801" y="1271"/>
                    <a:pt x="314" y="89"/>
                  </a:cubicBezTo>
                  <a:cubicBezTo>
                    <a:pt x="287" y="27"/>
                    <a:pt x="236" y="1"/>
                    <a:pt x="1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8" name="Google Shape;1428;p30"/>
            <p:cNvSpPr/>
            <p:nvPr/>
          </p:nvSpPr>
          <p:spPr>
            <a:xfrm>
              <a:off x="4653475" y="3445525"/>
              <a:ext cx="141300" cy="67575"/>
            </a:xfrm>
            <a:custGeom>
              <a:rect b="b" l="l" r="r" t="t"/>
              <a:pathLst>
                <a:path extrusionOk="0" h="2703" w="5652">
                  <a:moveTo>
                    <a:pt x="2415" y="0"/>
                  </a:moveTo>
                  <a:cubicBezTo>
                    <a:pt x="667" y="0"/>
                    <a:pt x="0" y="1702"/>
                    <a:pt x="0" y="1702"/>
                  </a:cubicBezTo>
                  <a:cubicBezTo>
                    <a:pt x="0" y="1702"/>
                    <a:pt x="1104" y="2069"/>
                    <a:pt x="2506" y="2597"/>
                  </a:cubicBezTo>
                  <a:cubicBezTo>
                    <a:pt x="2702" y="2671"/>
                    <a:pt x="2903" y="2702"/>
                    <a:pt x="3106" y="2702"/>
                  </a:cubicBezTo>
                  <a:cubicBezTo>
                    <a:pt x="4359" y="2702"/>
                    <a:pt x="5651" y="1489"/>
                    <a:pt x="5651" y="1489"/>
                  </a:cubicBezTo>
                  <a:cubicBezTo>
                    <a:pt x="4303" y="378"/>
                    <a:pt x="3239" y="0"/>
                    <a:pt x="24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9" name="Google Shape;1429;p30"/>
            <p:cNvSpPr/>
            <p:nvPr/>
          </p:nvSpPr>
          <p:spPr>
            <a:xfrm>
              <a:off x="4723825" y="3476675"/>
              <a:ext cx="104350" cy="10875"/>
            </a:xfrm>
            <a:custGeom>
              <a:rect b="b" l="l" r="r" t="t"/>
              <a:pathLst>
                <a:path extrusionOk="0" h="435" w="4174">
                  <a:moveTo>
                    <a:pt x="161" y="0"/>
                  </a:moveTo>
                  <a:cubicBezTo>
                    <a:pt x="93" y="0"/>
                    <a:pt x="32" y="48"/>
                    <a:pt x="17" y="116"/>
                  </a:cubicBezTo>
                  <a:cubicBezTo>
                    <a:pt x="0" y="196"/>
                    <a:pt x="50" y="273"/>
                    <a:pt x="130" y="291"/>
                  </a:cubicBezTo>
                  <a:cubicBezTo>
                    <a:pt x="637" y="401"/>
                    <a:pt x="1349" y="435"/>
                    <a:pt x="2030" y="435"/>
                  </a:cubicBezTo>
                  <a:cubicBezTo>
                    <a:pt x="3041" y="435"/>
                    <a:pt x="3974" y="361"/>
                    <a:pt x="4040" y="355"/>
                  </a:cubicBezTo>
                  <a:cubicBezTo>
                    <a:pt x="4118" y="346"/>
                    <a:pt x="4173" y="275"/>
                    <a:pt x="4167" y="197"/>
                  </a:cubicBezTo>
                  <a:cubicBezTo>
                    <a:pt x="4162" y="121"/>
                    <a:pt x="4095" y="63"/>
                    <a:pt x="4019" y="63"/>
                  </a:cubicBezTo>
                  <a:cubicBezTo>
                    <a:pt x="4018" y="63"/>
                    <a:pt x="4017" y="63"/>
                    <a:pt x="4015" y="63"/>
                  </a:cubicBezTo>
                  <a:cubicBezTo>
                    <a:pt x="4000" y="64"/>
                    <a:pt x="3044" y="140"/>
                    <a:pt x="2021" y="140"/>
                  </a:cubicBezTo>
                  <a:cubicBezTo>
                    <a:pt x="1360" y="140"/>
                    <a:pt x="672" y="108"/>
                    <a:pt x="192" y="4"/>
                  </a:cubicBezTo>
                  <a:cubicBezTo>
                    <a:pt x="182" y="1"/>
                    <a:pt x="171" y="0"/>
                    <a:pt x="1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0" name="Google Shape;1430;p30"/>
            <p:cNvSpPr/>
            <p:nvPr/>
          </p:nvSpPr>
          <p:spPr>
            <a:xfrm>
              <a:off x="4579550" y="3249975"/>
              <a:ext cx="118950" cy="139150"/>
            </a:xfrm>
            <a:custGeom>
              <a:rect b="b" l="l" r="r" t="t"/>
              <a:pathLst>
                <a:path extrusionOk="0" h="5566" w="4758">
                  <a:moveTo>
                    <a:pt x="323" y="1"/>
                  </a:moveTo>
                  <a:cubicBezTo>
                    <a:pt x="121" y="1"/>
                    <a:pt x="0" y="15"/>
                    <a:pt x="0" y="15"/>
                  </a:cubicBezTo>
                  <a:cubicBezTo>
                    <a:pt x="0" y="15"/>
                    <a:pt x="487" y="1323"/>
                    <a:pt x="1042" y="3020"/>
                  </a:cubicBezTo>
                  <a:cubicBezTo>
                    <a:pt x="1597" y="4715"/>
                    <a:pt x="4578" y="5566"/>
                    <a:pt x="4578" y="5566"/>
                  </a:cubicBezTo>
                  <a:cubicBezTo>
                    <a:pt x="4757" y="410"/>
                    <a:pt x="1394" y="1"/>
                    <a:pt x="3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1" name="Google Shape;1431;p30"/>
            <p:cNvSpPr/>
            <p:nvPr/>
          </p:nvSpPr>
          <p:spPr>
            <a:xfrm>
              <a:off x="4639225" y="3337050"/>
              <a:ext cx="231500" cy="166225"/>
            </a:xfrm>
            <a:custGeom>
              <a:rect b="b" l="l" r="r" t="t"/>
              <a:pathLst>
                <a:path extrusionOk="0" h="6649" w="9260">
                  <a:moveTo>
                    <a:pt x="210" y="0"/>
                  </a:moveTo>
                  <a:cubicBezTo>
                    <a:pt x="98" y="0"/>
                    <a:pt x="0" y="143"/>
                    <a:pt x="103" y="251"/>
                  </a:cubicBezTo>
                  <a:cubicBezTo>
                    <a:pt x="150" y="300"/>
                    <a:pt x="4899" y="5245"/>
                    <a:pt x="9009" y="6639"/>
                  </a:cubicBezTo>
                  <a:cubicBezTo>
                    <a:pt x="9024" y="6645"/>
                    <a:pt x="9041" y="6647"/>
                    <a:pt x="9056" y="6647"/>
                  </a:cubicBezTo>
                  <a:lnTo>
                    <a:pt x="9056" y="6649"/>
                  </a:lnTo>
                  <a:cubicBezTo>
                    <a:pt x="9222" y="6647"/>
                    <a:pt x="9260" y="6417"/>
                    <a:pt x="9104" y="6364"/>
                  </a:cubicBezTo>
                  <a:cubicBezTo>
                    <a:pt x="5060" y="4990"/>
                    <a:pt x="361" y="97"/>
                    <a:pt x="314" y="48"/>
                  </a:cubicBezTo>
                  <a:cubicBezTo>
                    <a:pt x="281" y="14"/>
                    <a:pt x="245" y="0"/>
                    <a:pt x="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oogle Shape;37;p4"/>
          <p:cNvGrpSpPr/>
          <p:nvPr/>
        </p:nvGrpSpPr>
        <p:grpSpPr>
          <a:xfrm rot="1744140">
            <a:off x="-64954" y="4342436"/>
            <a:ext cx="1952802" cy="1675132"/>
            <a:chOff x="4770475" y="2910125"/>
            <a:chExt cx="548975" cy="470975"/>
          </a:xfrm>
        </p:grpSpPr>
        <p:sp>
          <p:nvSpPr>
            <p:cNvPr id="38" name="Google Shape;38;p4"/>
            <p:cNvSpPr/>
            <p:nvPr/>
          </p:nvSpPr>
          <p:spPr>
            <a:xfrm>
              <a:off x="4770475" y="2910125"/>
              <a:ext cx="544425" cy="467275"/>
            </a:xfrm>
            <a:custGeom>
              <a:rect b="b" l="l" r="r" t="t"/>
              <a:pathLst>
                <a:path extrusionOk="0" h="18691" w="21777">
                  <a:moveTo>
                    <a:pt x="6408" y="1"/>
                  </a:moveTo>
                  <a:cubicBezTo>
                    <a:pt x="6407" y="1"/>
                    <a:pt x="1" y="16224"/>
                    <a:pt x="21776" y="18691"/>
                  </a:cubicBezTo>
                  <a:cubicBezTo>
                    <a:pt x="21776" y="18691"/>
                    <a:pt x="21505" y="7964"/>
                    <a:pt x="16038" y="5163"/>
                  </a:cubicBezTo>
                  <a:cubicBezTo>
                    <a:pt x="10571" y="2364"/>
                    <a:pt x="6408" y="1"/>
                    <a:pt x="64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4"/>
            <p:cNvSpPr/>
            <p:nvPr/>
          </p:nvSpPr>
          <p:spPr>
            <a:xfrm>
              <a:off x="4957150" y="2968125"/>
              <a:ext cx="362300" cy="412975"/>
            </a:xfrm>
            <a:custGeom>
              <a:rect b="b" l="l" r="r" t="t"/>
              <a:pathLst>
                <a:path extrusionOk="0" h="16519" w="14492">
                  <a:moveTo>
                    <a:pt x="169" y="1"/>
                  </a:moveTo>
                  <a:cubicBezTo>
                    <a:pt x="147" y="1"/>
                    <a:pt x="123" y="6"/>
                    <a:pt x="102" y="18"/>
                  </a:cubicBezTo>
                  <a:cubicBezTo>
                    <a:pt x="29" y="54"/>
                    <a:pt x="1" y="143"/>
                    <a:pt x="37" y="215"/>
                  </a:cubicBezTo>
                  <a:cubicBezTo>
                    <a:pt x="62" y="261"/>
                    <a:pt x="2445" y="4825"/>
                    <a:pt x="6980" y="8150"/>
                  </a:cubicBezTo>
                  <a:cubicBezTo>
                    <a:pt x="11459" y="11432"/>
                    <a:pt x="14153" y="16390"/>
                    <a:pt x="14180" y="16441"/>
                  </a:cubicBezTo>
                  <a:cubicBezTo>
                    <a:pt x="14205" y="16488"/>
                    <a:pt x="14254" y="16517"/>
                    <a:pt x="14309" y="16517"/>
                  </a:cubicBezTo>
                  <a:lnTo>
                    <a:pt x="14309" y="16519"/>
                  </a:lnTo>
                  <a:cubicBezTo>
                    <a:pt x="14419" y="16519"/>
                    <a:pt x="14492" y="16399"/>
                    <a:pt x="14438" y="16302"/>
                  </a:cubicBezTo>
                  <a:cubicBezTo>
                    <a:pt x="14412" y="16251"/>
                    <a:pt x="11689" y="11238"/>
                    <a:pt x="7153" y="7915"/>
                  </a:cubicBezTo>
                  <a:cubicBezTo>
                    <a:pt x="2676" y="4633"/>
                    <a:pt x="322" y="126"/>
                    <a:pt x="299" y="80"/>
                  </a:cubicBezTo>
                  <a:cubicBezTo>
                    <a:pt x="273" y="30"/>
                    <a:pt x="222" y="1"/>
                    <a:pt x="1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4"/>
            <p:cNvSpPr/>
            <p:nvPr/>
          </p:nvSpPr>
          <p:spPr>
            <a:xfrm>
              <a:off x="4919050" y="2973625"/>
              <a:ext cx="128300" cy="116150"/>
            </a:xfrm>
            <a:custGeom>
              <a:rect b="b" l="l" r="r" t="t"/>
              <a:pathLst>
                <a:path extrusionOk="0" h="4646" w="5132">
                  <a:moveTo>
                    <a:pt x="4151" y="1"/>
                  </a:moveTo>
                  <a:cubicBezTo>
                    <a:pt x="4143" y="1"/>
                    <a:pt x="4135" y="2"/>
                    <a:pt x="4126" y="3"/>
                  </a:cubicBezTo>
                  <a:cubicBezTo>
                    <a:pt x="4046" y="18"/>
                    <a:pt x="3993" y="94"/>
                    <a:pt x="4008" y="174"/>
                  </a:cubicBezTo>
                  <a:lnTo>
                    <a:pt x="4769" y="4288"/>
                  </a:lnTo>
                  <a:cubicBezTo>
                    <a:pt x="4143" y="4143"/>
                    <a:pt x="2181" y="3549"/>
                    <a:pt x="316" y="1464"/>
                  </a:cubicBezTo>
                  <a:cubicBezTo>
                    <a:pt x="284" y="1428"/>
                    <a:pt x="246" y="1413"/>
                    <a:pt x="210" y="1413"/>
                  </a:cubicBezTo>
                  <a:cubicBezTo>
                    <a:pt x="99" y="1413"/>
                    <a:pt x="1" y="1551"/>
                    <a:pt x="98" y="1660"/>
                  </a:cubicBezTo>
                  <a:cubicBezTo>
                    <a:pt x="2418" y="4254"/>
                    <a:pt x="4829" y="4605"/>
                    <a:pt x="4932" y="4618"/>
                  </a:cubicBezTo>
                  <a:lnTo>
                    <a:pt x="5131" y="4645"/>
                  </a:lnTo>
                  <a:lnTo>
                    <a:pt x="4295" y="121"/>
                  </a:lnTo>
                  <a:cubicBezTo>
                    <a:pt x="4284" y="49"/>
                    <a:pt x="4220" y="1"/>
                    <a:pt x="41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4"/>
            <p:cNvSpPr/>
            <p:nvPr/>
          </p:nvSpPr>
          <p:spPr>
            <a:xfrm>
              <a:off x="4949950" y="3044850"/>
              <a:ext cx="191550" cy="127325"/>
            </a:xfrm>
            <a:custGeom>
              <a:rect b="b" l="l" r="r" t="t"/>
              <a:pathLst>
                <a:path extrusionOk="0" h="5093" w="7662">
                  <a:moveTo>
                    <a:pt x="5871" y="1"/>
                  </a:moveTo>
                  <a:cubicBezTo>
                    <a:pt x="5856" y="1"/>
                    <a:pt x="5841" y="3"/>
                    <a:pt x="5826" y="8"/>
                  </a:cubicBezTo>
                  <a:cubicBezTo>
                    <a:pt x="5748" y="35"/>
                    <a:pt x="5708" y="116"/>
                    <a:pt x="5733" y="194"/>
                  </a:cubicBezTo>
                  <a:lnTo>
                    <a:pt x="7264" y="4796"/>
                  </a:lnTo>
                  <a:cubicBezTo>
                    <a:pt x="7227" y="4797"/>
                    <a:pt x="7183" y="4798"/>
                    <a:pt x="7135" y="4798"/>
                  </a:cubicBezTo>
                  <a:cubicBezTo>
                    <a:pt x="6214" y="4798"/>
                    <a:pt x="3397" y="4596"/>
                    <a:pt x="251" y="2391"/>
                  </a:cubicBezTo>
                  <a:cubicBezTo>
                    <a:pt x="225" y="2373"/>
                    <a:pt x="196" y="2365"/>
                    <a:pt x="167" y="2365"/>
                  </a:cubicBezTo>
                  <a:cubicBezTo>
                    <a:pt x="121" y="2365"/>
                    <a:pt x="76" y="2386"/>
                    <a:pt x="48" y="2427"/>
                  </a:cubicBezTo>
                  <a:cubicBezTo>
                    <a:pt x="0" y="2493"/>
                    <a:pt x="17" y="2585"/>
                    <a:pt x="84" y="2630"/>
                  </a:cubicBezTo>
                  <a:cubicBezTo>
                    <a:pt x="3272" y="4865"/>
                    <a:pt x="6073" y="5093"/>
                    <a:pt x="7084" y="5093"/>
                  </a:cubicBezTo>
                  <a:cubicBezTo>
                    <a:pt x="7316" y="5093"/>
                    <a:pt x="7453" y="5081"/>
                    <a:pt x="7479" y="5080"/>
                  </a:cubicBezTo>
                  <a:lnTo>
                    <a:pt x="7662" y="5061"/>
                  </a:lnTo>
                  <a:lnTo>
                    <a:pt x="6010" y="101"/>
                  </a:lnTo>
                  <a:cubicBezTo>
                    <a:pt x="5990" y="40"/>
                    <a:pt x="5932" y="1"/>
                    <a:pt x="58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4"/>
            <p:cNvSpPr/>
            <p:nvPr/>
          </p:nvSpPr>
          <p:spPr>
            <a:xfrm>
              <a:off x="5003300" y="3091825"/>
              <a:ext cx="209550" cy="147950"/>
            </a:xfrm>
            <a:custGeom>
              <a:rect b="b" l="l" r="r" t="t"/>
              <a:pathLst>
                <a:path extrusionOk="0" h="5918" w="8382">
                  <a:moveTo>
                    <a:pt x="7311" y="1"/>
                  </a:moveTo>
                  <a:cubicBezTo>
                    <a:pt x="7303" y="1"/>
                    <a:pt x="7295" y="1"/>
                    <a:pt x="7287" y="3"/>
                  </a:cubicBezTo>
                  <a:cubicBezTo>
                    <a:pt x="7205" y="16"/>
                    <a:pt x="7150" y="94"/>
                    <a:pt x="7167" y="175"/>
                  </a:cubicBezTo>
                  <a:lnTo>
                    <a:pt x="8045" y="5561"/>
                  </a:lnTo>
                  <a:cubicBezTo>
                    <a:pt x="7845" y="5586"/>
                    <a:pt x="7444" y="5626"/>
                    <a:pt x="6897" y="5626"/>
                  </a:cubicBezTo>
                  <a:cubicBezTo>
                    <a:pt x="5395" y="5626"/>
                    <a:pt x="2800" y="5322"/>
                    <a:pt x="295" y="3565"/>
                  </a:cubicBezTo>
                  <a:cubicBezTo>
                    <a:pt x="266" y="3546"/>
                    <a:pt x="238" y="3538"/>
                    <a:pt x="212" y="3538"/>
                  </a:cubicBezTo>
                  <a:cubicBezTo>
                    <a:pt x="89" y="3538"/>
                    <a:pt x="1" y="3713"/>
                    <a:pt x="127" y="3805"/>
                  </a:cubicBezTo>
                  <a:cubicBezTo>
                    <a:pt x="2693" y="5604"/>
                    <a:pt x="5353" y="5918"/>
                    <a:pt x="6900" y="5918"/>
                  </a:cubicBezTo>
                  <a:cubicBezTo>
                    <a:pt x="7719" y="5918"/>
                    <a:pt x="8226" y="5830"/>
                    <a:pt x="8241" y="5827"/>
                  </a:cubicBezTo>
                  <a:lnTo>
                    <a:pt x="8382" y="5802"/>
                  </a:lnTo>
                  <a:lnTo>
                    <a:pt x="7456" y="128"/>
                  </a:lnTo>
                  <a:cubicBezTo>
                    <a:pt x="7446" y="54"/>
                    <a:pt x="7383" y="1"/>
                    <a:pt x="73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4"/>
            <p:cNvSpPr/>
            <p:nvPr/>
          </p:nvSpPr>
          <p:spPr>
            <a:xfrm>
              <a:off x="5095875" y="3193025"/>
              <a:ext cx="164400" cy="111350"/>
            </a:xfrm>
            <a:custGeom>
              <a:rect b="b" l="l" r="r" t="t"/>
              <a:pathLst>
                <a:path extrusionOk="0" h="4454" w="6576">
                  <a:moveTo>
                    <a:pt x="6063" y="1"/>
                  </a:moveTo>
                  <a:cubicBezTo>
                    <a:pt x="6051" y="1"/>
                    <a:pt x="6038" y="2"/>
                    <a:pt x="6026" y="6"/>
                  </a:cubicBezTo>
                  <a:cubicBezTo>
                    <a:pt x="5946" y="27"/>
                    <a:pt x="5899" y="110"/>
                    <a:pt x="5923" y="190"/>
                  </a:cubicBezTo>
                  <a:cubicBezTo>
                    <a:pt x="5925" y="203"/>
                    <a:pt x="6271" y="1551"/>
                    <a:pt x="6165" y="3570"/>
                  </a:cubicBezTo>
                  <a:cubicBezTo>
                    <a:pt x="5928" y="3703"/>
                    <a:pt x="5015" y="4154"/>
                    <a:pt x="3542" y="4154"/>
                  </a:cubicBezTo>
                  <a:cubicBezTo>
                    <a:pt x="2637" y="4154"/>
                    <a:pt x="1520" y="3984"/>
                    <a:pt x="219" y="3466"/>
                  </a:cubicBezTo>
                  <a:cubicBezTo>
                    <a:pt x="201" y="3459"/>
                    <a:pt x="183" y="3455"/>
                    <a:pt x="165" y="3455"/>
                  </a:cubicBezTo>
                  <a:cubicBezTo>
                    <a:pt x="107" y="3455"/>
                    <a:pt x="52" y="3490"/>
                    <a:pt x="29" y="3548"/>
                  </a:cubicBezTo>
                  <a:cubicBezTo>
                    <a:pt x="0" y="3622"/>
                    <a:pt x="37" y="3707"/>
                    <a:pt x="111" y="3738"/>
                  </a:cubicBezTo>
                  <a:cubicBezTo>
                    <a:pt x="1465" y="4275"/>
                    <a:pt x="2621" y="4454"/>
                    <a:pt x="3559" y="4454"/>
                  </a:cubicBezTo>
                  <a:cubicBezTo>
                    <a:pt x="5332" y="4454"/>
                    <a:pt x="6326" y="3819"/>
                    <a:pt x="6387" y="3779"/>
                  </a:cubicBezTo>
                  <a:lnTo>
                    <a:pt x="6450" y="3738"/>
                  </a:lnTo>
                  <a:lnTo>
                    <a:pt x="6453" y="3665"/>
                  </a:lnTo>
                  <a:cubicBezTo>
                    <a:pt x="6575" y="1556"/>
                    <a:pt x="6222" y="173"/>
                    <a:pt x="6206" y="116"/>
                  </a:cubicBezTo>
                  <a:cubicBezTo>
                    <a:pt x="6190" y="47"/>
                    <a:pt x="6130" y="1"/>
                    <a:pt x="60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" name="Google Shape;44;p4"/>
          <p:cNvGrpSpPr/>
          <p:nvPr/>
        </p:nvGrpSpPr>
        <p:grpSpPr>
          <a:xfrm rot="2699940">
            <a:off x="1048173" y="3593685"/>
            <a:ext cx="1697290" cy="3172639"/>
            <a:chOff x="4530725" y="2880400"/>
            <a:chExt cx="418300" cy="781875"/>
          </a:xfrm>
        </p:grpSpPr>
        <p:sp>
          <p:nvSpPr>
            <p:cNvPr id="45" name="Google Shape;45;p4"/>
            <p:cNvSpPr/>
            <p:nvPr/>
          </p:nvSpPr>
          <p:spPr>
            <a:xfrm>
              <a:off x="4686775" y="3017725"/>
              <a:ext cx="168500" cy="167750"/>
            </a:xfrm>
            <a:custGeom>
              <a:rect b="b" l="l" r="r" t="t"/>
              <a:pathLst>
                <a:path extrusionOk="0" h="6710" w="6740">
                  <a:moveTo>
                    <a:pt x="2949" y="0"/>
                  </a:moveTo>
                  <a:cubicBezTo>
                    <a:pt x="2949" y="0"/>
                    <a:pt x="2157" y="1070"/>
                    <a:pt x="1078" y="2391"/>
                  </a:cubicBezTo>
                  <a:cubicBezTo>
                    <a:pt x="0" y="3709"/>
                    <a:pt x="1315" y="6710"/>
                    <a:pt x="1315" y="6710"/>
                  </a:cubicBezTo>
                  <a:cubicBezTo>
                    <a:pt x="6740" y="3860"/>
                    <a:pt x="2949" y="1"/>
                    <a:pt x="294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4"/>
            <p:cNvSpPr/>
            <p:nvPr/>
          </p:nvSpPr>
          <p:spPr>
            <a:xfrm>
              <a:off x="4706775" y="3105275"/>
              <a:ext cx="42650" cy="119025"/>
            </a:xfrm>
            <a:custGeom>
              <a:rect b="b" l="l" r="r" t="t"/>
              <a:pathLst>
                <a:path extrusionOk="0" h="4761" w="1706">
                  <a:moveTo>
                    <a:pt x="1513" y="0"/>
                  </a:moveTo>
                  <a:cubicBezTo>
                    <a:pt x="1468" y="0"/>
                    <a:pt x="1422" y="22"/>
                    <a:pt x="1391" y="73"/>
                  </a:cubicBezTo>
                  <a:cubicBezTo>
                    <a:pt x="652" y="1382"/>
                    <a:pt x="42" y="4454"/>
                    <a:pt x="17" y="4585"/>
                  </a:cubicBezTo>
                  <a:cubicBezTo>
                    <a:pt x="0" y="4663"/>
                    <a:pt x="53" y="4741"/>
                    <a:pt x="131" y="4756"/>
                  </a:cubicBezTo>
                  <a:cubicBezTo>
                    <a:pt x="141" y="4758"/>
                    <a:pt x="150" y="4760"/>
                    <a:pt x="160" y="4760"/>
                  </a:cubicBezTo>
                  <a:cubicBezTo>
                    <a:pt x="230" y="4758"/>
                    <a:pt x="291" y="4709"/>
                    <a:pt x="304" y="4641"/>
                  </a:cubicBezTo>
                  <a:cubicBezTo>
                    <a:pt x="310" y="4608"/>
                    <a:pt x="931" y="1484"/>
                    <a:pt x="1646" y="215"/>
                  </a:cubicBezTo>
                  <a:cubicBezTo>
                    <a:pt x="1706" y="101"/>
                    <a:pt x="1610" y="0"/>
                    <a:pt x="15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4"/>
            <p:cNvSpPr/>
            <p:nvPr/>
          </p:nvSpPr>
          <p:spPr>
            <a:xfrm>
              <a:off x="4709225" y="3017725"/>
              <a:ext cx="63025" cy="66725"/>
            </a:xfrm>
            <a:custGeom>
              <a:rect b="b" l="l" r="r" t="t"/>
              <a:pathLst>
                <a:path extrusionOk="0" h="2669" w="2521">
                  <a:moveTo>
                    <a:pt x="2053" y="0"/>
                  </a:moveTo>
                  <a:cubicBezTo>
                    <a:pt x="2053" y="0"/>
                    <a:pt x="1261" y="1070"/>
                    <a:pt x="181" y="2391"/>
                  </a:cubicBezTo>
                  <a:cubicBezTo>
                    <a:pt x="111" y="2476"/>
                    <a:pt x="50" y="2569"/>
                    <a:pt x="1" y="2668"/>
                  </a:cubicBezTo>
                  <a:cubicBezTo>
                    <a:pt x="1249" y="2030"/>
                    <a:pt x="2044" y="1315"/>
                    <a:pt x="2521" y="591"/>
                  </a:cubicBezTo>
                  <a:cubicBezTo>
                    <a:pt x="2380" y="382"/>
                    <a:pt x="2224" y="185"/>
                    <a:pt x="20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4"/>
            <p:cNvSpPr/>
            <p:nvPr/>
          </p:nvSpPr>
          <p:spPr>
            <a:xfrm>
              <a:off x="4651050" y="2880400"/>
              <a:ext cx="199200" cy="205125"/>
            </a:xfrm>
            <a:custGeom>
              <a:rect b="b" l="l" r="r" t="t"/>
              <a:pathLst>
                <a:path extrusionOk="0" h="8205" w="7968">
                  <a:moveTo>
                    <a:pt x="3145" y="0"/>
                  </a:moveTo>
                  <a:cubicBezTo>
                    <a:pt x="3145" y="0"/>
                    <a:pt x="2307" y="1357"/>
                    <a:pt x="1154" y="3040"/>
                  </a:cubicBezTo>
                  <a:cubicBezTo>
                    <a:pt x="0" y="4724"/>
                    <a:pt x="1826" y="8205"/>
                    <a:pt x="1826" y="8205"/>
                  </a:cubicBezTo>
                  <a:cubicBezTo>
                    <a:pt x="7967" y="4287"/>
                    <a:pt x="3145" y="0"/>
                    <a:pt x="31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4"/>
            <p:cNvSpPr/>
            <p:nvPr/>
          </p:nvSpPr>
          <p:spPr>
            <a:xfrm>
              <a:off x="4530725" y="3039800"/>
              <a:ext cx="152875" cy="198275"/>
            </a:xfrm>
            <a:custGeom>
              <a:rect b="b" l="l" r="r" t="t"/>
              <a:pathLst>
                <a:path extrusionOk="0" h="7931" w="6115">
                  <a:moveTo>
                    <a:pt x="2180" y="1"/>
                  </a:moveTo>
                  <a:lnTo>
                    <a:pt x="2180" y="1"/>
                  </a:lnTo>
                  <a:cubicBezTo>
                    <a:pt x="0" y="7100"/>
                    <a:pt x="6115" y="7930"/>
                    <a:pt x="6115" y="7930"/>
                  </a:cubicBezTo>
                  <a:cubicBezTo>
                    <a:pt x="6115" y="7930"/>
                    <a:pt x="5921" y="6247"/>
                    <a:pt x="5763" y="4090"/>
                  </a:cubicBezTo>
                  <a:cubicBezTo>
                    <a:pt x="5608" y="1932"/>
                    <a:pt x="2180" y="1"/>
                    <a:pt x="21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4"/>
            <p:cNvSpPr/>
            <p:nvPr/>
          </p:nvSpPr>
          <p:spPr>
            <a:xfrm>
              <a:off x="4620125" y="3145175"/>
              <a:ext cx="328900" cy="517100"/>
            </a:xfrm>
            <a:custGeom>
              <a:rect b="b" l="l" r="r" t="t"/>
              <a:pathLst>
                <a:path extrusionOk="0" h="20684" w="13156">
                  <a:moveTo>
                    <a:pt x="167" y="0"/>
                  </a:moveTo>
                  <a:cubicBezTo>
                    <a:pt x="141" y="0"/>
                    <a:pt x="114" y="8"/>
                    <a:pt x="90" y="23"/>
                  </a:cubicBezTo>
                  <a:cubicBezTo>
                    <a:pt x="21" y="65"/>
                    <a:pt x="0" y="156"/>
                    <a:pt x="44" y="225"/>
                  </a:cubicBezTo>
                  <a:cubicBezTo>
                    <a:pt x="88" y="295"/>
                    <a:pt x="4544" y="7314"/>
                    <a:pt x="7721" y="11439"/>
                  </a:cubicBezTo>
                  <a:cubicBezTo>
                    <a:pt x="10881" y="15540"/>
                    <a:pt x="12826" y="20539"/>
                    <a:pt x="12845" y="20589"/>
                  </a:cubicBezTo>
                  <a:cubicBezTo>
                    <a:pt x="12866" y="20646"/>
                    <a:pt x="12921" y="20684"/>
                    <a:pt x="12982" y="20684"/>
                  </a:cubicBezTo>
                  <a:cubicBezTo>
                    <a:pt x="13085" y="20684"/>
                    <a:pt x="13155" y="20579"/>
                    <a:pt x="13119" y="20484"/>
                  </a:cubicBezTo>
                  <a:cubicBezTo>
                    <a:pt x="13100" y="20433"/>
                    <a:pt x="11139" y="15396"/>
                    <a:pt x="7952" y="11259"/>
                  </a:cubicBezTo>
                  <a:cubicBezTo>
                    <a:pt x="4783" y="7147"/>
                    <a:pt x="335" y="139"/>
                    <a:pt x="291" y="69"/>
                  </a:cubicBezTo>
                  <a:cubicBezTo>
                    <a:pt x="263" y="25"/>
                    <a:pt x="216" y="0"/>
                    <a:pt x="1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4"/>
            <p:cNvSpPr/>
            <p:nvPr/>
          </p:nvSpPr>
          <p:spPr>
            <a:xfrm>
              <a:off x="4681300" y="3000900"/>
              <a:ext cx="65300" cy="330175"/>
            </a:xfrm>
            <a:custGeom>
              <a:rect b="b" l="l" r="r" t="t"/>
              <a:pathLst>
                <a:path extrusionOk="0" h="13207" w="2612">
                  <a:moveTo>
                    <a:pt x="731" y="0"/>
                  </a:moveTo>
                  <a:cubicBezTo>
                    <a:pt x="654" y="0"/>
                    <a:pt x="589" y="59"/>
                    <a:pt x="584" y="136"/>
                  </a:cubicBezTo>
                  <a:cubicBezTo>
                    <a:pt x="578" y="215"/>
                    <a:pt x="1" y="8175"/>
                    <a:pt x="2302" y="13121"/>
                  </a:cubicBezTo>
                  <a:cubicBezTo>
                    <a:pt x="2325" y="13173"/>
                    <a:pt x="2378" y="13207"/>
                    <a:pt x="2435" y="13207"/>
                  </a:cubicBezTo>
                  <a:cubicBezTo>
                    <a:pt x="2541" y="13207"/>
                    <a:pt x="2611" y="13095"/>
                    <a:pt x="2566" y="12998"/>
                  </a:cubicBezTo>
                  <a:cubicBezTo>
                    <a:pt x="299" y="8122"/>
                    <a:pt x="871" y="238"/>
                    <a:pt x="877" y="158"/>
                  </a:cubicBezTo>
                  <a:cubicBezTo>
                    <a:pt x="882" y="77"/>
                    <a:pt x="822" y="6"/>
                    <a:pt x="742" y="1"/>
                  </a:cubicBezTo>
                  <a:cubicBezTo>
                    <a:pt x="738" y="0"/>
                    <a:pt x="735" y="0"/>
                    <a:pt x="7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4"/>
            <p:cNvSpPr/>
            <p:nvPr/>
          </p:nvSpPr>
          <p:spPr>
            <a:xfrm>
              <a:off x="4774075" y="3180575"/>
              <a:ext cx="161550" cy="180475"/>
            </a:xfrm>
            <a:custGeom>
              <a:rect b="b" l="l" r="r" t="t"/>
              <a:pathLst>
                <a:path extrusionOk="0" h="7219" w="6462">
                  <a:moveTo>
                    <a:pt x="1836" y="0"/>
                  </a:moveTo>
                  <a:cubicBezTo>
                    <a:pt x="1836" y="0"/>
                    <a:pt x="1363" y="1292"/>
                    <a:pt x="683" y="2913"/>
                  </a:cubicBezTo>
                  <a:cubicBezTo>
                    <a:pt x="1" y="4532"/>
                    <a:pt x="2045" y="7219"/>
                    <a:pt x="2045" y="7219"/>
                  </a:cubicBezTo>
                  <a:cubicBezTo>
                    <a:pt x="6461" y="2902"/>
                    <a:pt x="1836" y="0"/>
                    <a:pt x="183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4"/>
            <p:cNvSpPr/>
            <p:nvPr/>
          </p:nvSpPr>
          <p:spPr>
            <a:xfrm>
              <a:off x="4811000" y="3287900"/>
              <a:ext cx="72750" cy="240175"/>
            </a:xfrm>
            <a:custGeom>
              <a:rect b="b" l="l" r="r" t="t"/>
              <a:pathLst>
                <a:path extrusionOk="0" h="9607" w="2910">
                  <a:moveTo>
                    <a:pt x="156" y="0"/>
                  </a:moveTo>
                  <a:cubicBezTo>
                    <a:pt x="78" y="0"/>
                    <a:pt x="1" y="56"/>
                    <a:pt x="8" y="157"/>
                  </a:cubicBezTo>
                  <a:cubicBezTo>
                    <a:pt x="13" y="212"/>
                    <a:pt x="621" y="5618"/>
                    <a:pt x="2598" y="9525"/>
                  </a:cubicBezTo>
                  <a:cubicBezTo>
                    <a:pt x="2622" y="9575"/>
                    <a:pt x="2674" y="9607"/>
                    <a:pt x="2729" y="9607"/>
                  </a:cubicBezTo>
                  <a:lnTo>
                    <a:pt x="2729" y="9605"/>
                  </a:lnTo>
                  <a:cubicBezTo>
                    <a:pt x="2837" y="9605"/>
                    <a:pt x="2909" y="9491"/>
                    <a:pt x="2860" y="9394"/>
                  </a:cubicBezTo>
                  <a:cubicBezTo>
                    <a:pt x="908" y="5533"/>
                    <a:pt x="306" y="180"/>
                    <a:pt x="300" y="127"/>
                  </a:cubicBezTo>
                  <a:cubicBezTo>
                    <a:pt x="287" y="40"/>
                    <a:pt x="221" y="0"/>
                    <a:pt x="1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4"/>
            <p:cNvSpPr/>
            <p:nvPr/>
          </p:nvSpPr>
          <p:spPr>
            <a:xfrm>
              <a:off x="4704825" y="3303125"/>
              <a:ext cx="101050" cy="135325"/>
            </a:xfrm>
            <a:custGeom>
              <a:rect b="b" l="l" r="r" t="t"/>
              <a:pathLst>
                <a:path extrusionOk="0" h="5413" w="4042">
                  <a:moveTo>
                    <a:pt x="0" y="1"/>
                  </a:moveTo>
                  <a:cubicBezTo>
                    <a:pt x="0" y="1"/>
                    <a:pt x="135" y="1152"/>
                    <a:pt x="245" y="2634"/>
                  </a:cubicBezTo>
                  <a:cubicBezTo>
                    <a:pt x="354" y="4114"/>
                    <a:pt x="2624" y="5412"/>
                    <a:pt x="2624" y="5412"/>
                  </a:cubicBezTo>
                  <a:cubicBezTo>
                    <a:pt x="4042" y="521"/>
                    <a:pt x="1" y="1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4"/>
            <p:cNvSpPr/>
            <p:nvPr/>
          </p:nvSpPr>
          <p:spPr>
            <a:xfrm>
              <a:off x="4725100" y="3368650"/>
              <a:ext cx="64625" cy="92975"/>
            </a:xfrm>
            <a:custGeom>
              <a:rect b="b" l="l" r="r" t="t"/>
              <a:pathLst>
                <a:path extrusionOk="0" h="3719" w="2585">
                  <a:moveTo>
                    <a:pt x="185" y="1"/>
                  </a:moveTo>
                  <a:cubicBezTo>
                    <a:pt x="93" y="1"/>
                    <a:pt x="0" y="86"/>
                    <a:pt x="44" y="201"/>
                  </a:cubicBezTo>
                  <a:cubicBezTo>
                    <a:pt x="544" y="1417"/>
                    <a:pt x="2207" y="3570"/>
                    <a:pt x="2277" y="3661"/>
                  </a:cubicBezTo>
                  <a:cubicBezTo>
                    <a:pt x="2306" y="3698"/>
                    <a:pt x="2349" y="3718"/>
                    <a:pt x="2393" y="3718"/>
                  </a:cubicBezTo>
                  <a:cubicBezTo>
                    <a:pt x="2515" y="3718"/>
                    <a:pt x="2585" y="3578"/>
                    <a:pt x="2509" y="3483"/>
                  </a:cubicBezTo>
                  <a:cubicBezTo>
                    <a:pt x="2492" y="3460"/>
                    <a:pt x="801" y="1271"/>
                    <a:pt x="314" y="89"/>
                  </a:cubicBezTo>
                  <a:cubicBezTo>
                    <a:pt x="287" y="27"/>
                    <a:pt x="236" y="1"/>
                    <a:pt x="1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4"/>
            <p:cNvSpPr/>
            <p:nvPr/>
          </p:nvSpPr>
          <p:spPr>
            <a:xfrm>
              <a:off x="4653475" y="3445525"/>
              <a:ext cx="141300" cy="67575"/>
            </a:xfrm>
            <a:custGeom>
              <a:rect b="b" l="l" r="r" t="t"/>
              <a:pathLst>
                <a:path extrusionOk="0" h="2703" w="5652">
                  <a:moveTo>
                    <a:pt x="2415" y="0"/>
                  </a:moveTo>
                  <a:cubicBezTo>
                    <a:pt x="667" y="0"/>
                    <a:pt x="0" y="1702"/>
                    <a:pt x="0" y="1702"/>
                  </a:cubicBezTo>
                  <a:cubicBezTo>
                    <a:pt x="0" y="1702"/>
                    <a:pt x="1104" y="2069"/>
                    <a:pt x="2506" y="2597"/>
                  </a:cubicBezTo>
                  <a:cubicBezTo>
                    <a:pt x="2702" y="2671"/>
                    <a:pt x="2903" y="2702"/>
                    <a:pt x="3106" y="2702"/>
                  </a:cubicBezTo>
                  <a:cubicBezTo>
                    <a:pt x="4359" y="2702"/>
                    <a:pt x="5651" y="1489"/>
                    <a:pt x="5651" y="1489"/>
                  </a:cubicBezTo>
                  <a:cubicBezTo>
                    <a:pt x="4303" y="378"/>
                    <a:pt x="3239" y="0"/>
                    <a:pt x="24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4"/>
            <p:cNvSpPr/>
            <p:nvPr/>
          </p:nvSpPr>
          <p:spPr>
            <a:xfrm>
              <a:off x="4723825" y="3476675"/>
              <a:ext cx="104350" cy="10875"/>
            </a:xfrm>
            <a:custGeom>
              <a:rect b="b" l="l" r="r" t="t"/>
              <a:pathLst>
                <a:path extrusionOk="0" h="435" w="4174">
                  <a:moveTo>
                    <a:pt x="161" y="0"/>
                  </a:moveTo>
                  <a:cubicBezTo>
                    <a:pt x="93" y="0"/>
                    <a:pt x="32" y="48"/>
                    <a:pt x="17" y="116"/>
                  </a:cubicBezTo>
                  <a:cubicBezTo>
                    <a:pt x="0" y="196"/>
                    <a:pt x="50" y="273"/>
                    <a:pt x="130" y="291"/>
                  </a:cubicBezTo>
                  <a:cubicBezTo>
                    <a:pt x="637" y="401"/>
                    <a:pt x="1349" y="435"/>
                    <a:pt x="2030" y="435"/>
                  </a:cubicBezTo>
                  <a:cubicBezTo>
                    <a:pt x="3041" y="435"/>
                    <a:pt x="3974" y="361"/>
                    <a:pt x="4040" y="355"/>
                  </a:cubicBezTo>
                  <a:cubicBezTo>
                    <a:pt x="4118" y="346"/>
                    <a:pt x="4173" y="275"/>
                    <a:pt x="4167" y="197"/>
                  </a:cubicBezTo>
                  <a:cubicBezTo>
                    <a:pt x="4162" y="121"/>
                    <a:pt x="4095" y="63"/>
                    <a:pt x="4019" y="63"/>
                  </a:cubicBezTo>
                  <a:cubicBezTo>
                    <a:pt x="4018" y="63"/>
                    <a:pt x="4017" y="63"/>
                    <a:pt x="4015" y="63"/>
                  </a:cubicBezTo>
                  <a:cubicBezTo>
                    <a:pt x="4000" y="64"/>
                    <a:pt x="3044" y="140"/>
                    <a:pt x="2021" y="140"/>
                  </a:cubicBezTo>
                  <a:cubicBezTo>
                    <a:pt x="1360" y="140"/>
                    <a:pt x="672" y="108"/>
                    <a:pt x="192" y="4"/>
                  </a:cubicBezTo>
                  <a:cubicBezTo>
                    <a:pt x="182" y="1"/>
                    <a:pt x="171" y="0"/>
                    <a:pt x="1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4"/>
            <p:cNvSpPr/>
            <p:nvPr/>
          </p:nvSpPr>
          <p:spPr>
            <a:xfrm>
              <a:off x="4579550" y="3249975"/>
              <a:ext cx="118950" cy="139150"/>
            </a:xfrm>
            <a:custGeom>
              <a:rect b="b" l="l" r="r" t="t"/>
              <a:pathLst>
                <a:path extrusionOk="0" h="5566" w="4758">
                  <a:moveTo>
                    <a:pt x="323" y="1"/>
                  </a:moveTo>
                  <a:cubicBezTo>
                    <a:pt x="121" y="1"/>
                    <a:pt x="0" y="15"/>
                    <a:pt x="0" y="15"/>
                  </a:cubicBezTo>
                  <a:cubicBezTo>
                    <a:pt x="0" y="15"/>
                    <a:pt x="487" y="1323"/>
                    <a:pt x="1042" y="3020"/>
                  </a:cubicBezTo>
                  <a:cubicBezTo>
                    <a:pt x="1597" y="4715"/>
                    <a:pt x="4578" y="5566"/>
                    <a:pt x="4578" y="5566"/>
                  </a:cubicBezTo>
                  <a:cubicBezTo>
                    <a:pt x="4757" y="410"/>
                    <a:pt x="1394" y="1"/>
                    <a:pt x="3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4"/>
            <p:cNvSpPr/>
            <p:nvPr/>
          </p:nvSpPr>
          <p:spPr>
            <a:xfrm>
              <a:off x="4639225" y="3337050"/>
              <a:ext cx="231500" cy="166225"/>
            </a:xfrm>
            <a:custGeom>
              <a:rect b="b" l="l" r="r" t="t"/>
              <a:pathLst>
                <a:path extrusionOk="0" h="6649" w="9260">
                  <a:moveTo>
                    <a:pt x="210" y="0"/>
                  </a:moveTo>
                  <a:cubicBezTo>
                    <a:pt x="98" y="0"/>
                    <a:pt x="0" y="143"/>
                    <a:pt x="103" y="251"/>
                  </a:cubicBezTo>
                  <a:cubicBezTo>
                    <a:pt x="150" y="300"/>
                    <a:pt x="4899" y="5245"/>
                    <a:pt x="9009" y="6639"/>
                  </a:cubicBezTo>
                  <a:cubicBezTo>
                    <a:pt x="9024" y="6645"/>
                    <a:pt x="9041" y="6647"/>
                    <a:pt x="9056" y="6647"/>
                  </a:cubicBezTo>
                  <a:lnTo>
                    <a:pt x="9056" y="6649"/>
                  </a:lnTo>
                  <a:cubicBezTo>
                    <a:pt x="9222" y="6647"/>
                    <a:pt x="9260" y="6417"/>
                    <a:pt x="9104" y="6364"/>
                  </a:cubicBezTo>
                  <a:cubicBezTo>
                    <a:pt x="5060" y="4990"/>
                    <a:pt x="361" y="97"/>
                    <a:pt x="314" y="48"/>
                  </a:cubicBezTo>
                  <a:cubicBezTo>
                    <a:pt x="281" y="14"/>
                    <a:pt x="245" y="0"/>
                    <a:pt x="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" name="Google Shape;60;p4"/>
          <p:cNvGrpSpPr/>
          <p:nvPr/>
        </p:nvGrpSpPr>
        <p:grpSpPr>
          <a:xfrm rot="-135545">
            <a:off x="5923604" y="3890981"/>
            <a:ext cx="2651689" cy="2274694"/>
            <a:chOff x="4770475" y="2910125"/>
            <a:chExt cx="548975" cy="470975"/>
          </a:xfrm>
        </p:grpSpPr>
        <p:sp>
          <p:nvSpPr>
            <p:cNvPr id="61" name="Google Shape;61;p4"/>
            <p:cNvSpPr/>
            <p:nvPr/>
          </p:nvSpPr>
          <p:spPr>
            <a:xfrm>
              <a:off x="4770475" y="2910125"/>
              <a:ext cx="544425" cy="467275"/>
            </a:xfrm>
            <a:custGeom>
              <a:rect b="b" l="l" r="r" t="t"/>
              <a:pathLst>
                <a:path extrusionOk="0" h="18691" w="21777">
                  <a:moveTo>
                    <a:pt x="6408" y="1"/>
                  </a:moveTo>
                  <a:cubicBezTo>
                    <a:pt x="6407" y="1"/>
                    <a:pt x="1" y="16224"/>
                    <a:pt x="21776" y="18691"/>
                  </a:cubicBezTo>
                  <a:cubicBezTo>
                    <a:pt x="21776" y="18691"/>
                    <a:pt x="21505" y="7964"/>
                    <a:pt x="16038" y="5163"/>
                  </a:cubicBezTo>
                  <a:cubicBezTo>
                    <a:pt x="10571" y="2364"/>
                    <a:pt x="6408" y="1"/>
                    <a:pt x="64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4"/>
            <p:cNvSpPr/>
            <p:nvPr/>
          </p:nvSpPr>
          <p:spPr>
            <a:xfrm>
              <a:off x="4957150" y="2968125"/>
              <a:ext cx="362300" cy="412975"/>
            </a:xfrm>
            <a:custGeom>
              <a:rect b="b" l="l" r="r" t="t"/>
              <a:pathLst>
                <a:path extrusionOk="0" h="16519" w="14492">
                  <a:moveTo>
                    <a:pt x="169" y="1"/>
                  </a:moveTo>
                  <a:cubicBezTo>
                    <a:pt x="147" y="1"/>
                    <a:pt x="123" y="6"/>
                    <a:pt x="102" y="18"/>
                  </a:cubicBezTo>
                  <a:cubicBezTo>
                    <a:pt x="29" y="54"/>
                    <a:pt x="1" y="143"/>
                    <a:pt x="37" y="215"/>
                  </a:cubicBezTo>
                  <a:cubicBezTo>
                    <a:pt x="62" y="261"/>
                    <a:pt x="2445" y="4825"/>
                    <a:pt x="6980" y="8150"/>
                  </a:cubicBezTo>
                  <a:cubicBezTo>
                    <a:pt x="11459" y="11432"/>
                    <a:pt x="14153" y="16390"/>
                    <a:pt x="14180" y="16441"/>
                  </a:cubicBezTo>
                  <a:cubicBezTo>
                    <a:pt x="14205" y="16488"/>
                    <a:pt x="14254" y="16517"/>
                    <a:pt x="14309" y="16517"/>
                  </a:cubicBezTo>
                  <a:lnTo>
                    <a:pt x="14309" y="16519"/>
                  </a:lnTo>
                  <a:cubicBezTo>
                    <a:pt x="14419" y="16519"/>
                    <a:pt x="14492" y="16399"/>
                    <a:pt x="14438" y="16302"/>
                  </a:cubicBezTo>
                  <a:cubicBezTo>
                    <a:pt x="14412" y="16251"/>
                    <a:pt x="11689" y="11238"/>
                    <a:pt x="7153" y="7915"/>
                  </a:cubicBezTo>
                  <a:cubicBezTo>
                    <a:pt x="2676" y="4633"/>
                    <a:pt x="322" y="126"/>
                    <a:pt x="299" y="80"/>
                  </a:cubicBezTo>
                  <a:cubicBezTo>
                    <a:pt x="273" y="30"/>
                    <a:pt x="222" y="1"/>
                    <a:pt x="1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4"/>
            <p:cNvSpPr/>
            <p:nvPr/>
          </p:nvSpPr>
          <p:spPr>
            <a:xfrm>
              <a:off x="4919050" y="2973625"/>
              <a:ext cx="128300" cy="116150"/>
            </a:xfrm>
            <a:custGeom>
              <a:rect b="b" l="l" r="r" t="t"/>
              <a:pathLst>
                <a:path extrusionOk="0" h="4646" w="5132">
                  <a:moveTo>
                    <a:pt x="4151" y="1"/>
                  </a:moveTo>
                  <a:cubicBezTo>
                    <a:pt x="4143" y="1"/>
                    <a:pt x="4135" y="2"/>
                    <a:pt x="4126" y="3"/>
                  </a:cubicBezTo>
                  <a:cubicBezTo>
                    <a:pt x="4046" y="18"/>
                    <a:pt x="3993" y="94"/>
                    <a:pt x="4008" y="174"/>
                  </a:cubicBezTo>
                  <a:lnTo>
                    <a:pt x="4769" y="4288"/>
                  </a:lnTo>
                  <a:cubicBezTo>
                    <a:pt x="4143" y="4143"/>
                    <a:pt x="2181" y="3549"/>
                    <a:pt x="316" y="1464"/>
                  </a:cubicBezTo>
                  <a:cubicBezTo>
                    <a:pt x="284" y="1428"/>
                    <a:pt x="246" y="1413"/>
                    <a:pt x="210" y="1413"/>
                  </a:cubicBezTo>
                  <a:cubicBezTo>
                    <a:pt x="99" y="1413"/>
                    <a:pt x="1" y="1551"/>
                    <a:pt x="98" y="1660"/>
                  </a:cubicBezTo>
                  <a:cubicBezTo>
                    <a:pt x="2418" y="4254"/>
                    <a:pt x="4829" y="4605"/>
                    <a:pt x="4932" y="4618"/>
                  </a:cubicBezTo>
                  <a:lnTo>
                    <a:pt x="5131" y="4645"/>
                  </a:lnTo>
                  <a:lnTo>
                    <a:pt x="4295" y="121"/>
                  </a:lnTo>
                  <a:cubicBezTo>
                    <a:pt x="4284" y="49"/>
                    <a:pt x="4220" y="1"/>
                    <a:pt x="41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4"/>
            <p:cNvSpPr/>
            <p:nvPr/>
          </p:nvSpPr>
          <p:spPr>
            <a:xfrm>
              <a:off x="4949950" y="3044850"/>
              <a:ext cx="191550" cy="127325"/>
            </a:xfrm>
            <a:custGeom>
              <a:rect b="b" l="l" r="r" t="t"/>
              <a:pathLst>
                <a:path extrusionOk="0" h="5093" w="7662">
                  <a:moveTo>
                    <a:pt x="5871" y="1"/>
                  </a:moveTo>
                  <a:cubicBezTo>
                    <a:pt x="5856" y="1"/>
                    <a:pt x="5841" y="3"/>
                    <a:pt x="5826" y="8"/>
                  </a:cubicBezTo>
                  <a:cubicBezTo>
                    <a:pt x="5748" y="35"/>
                    <a:pt x="5708" y="116"/>
                    <a:pt x="5733" y="194"/>
                  </a:cubicBezTo>
                  <a:lnTo>
                    <a:pt x="7264" y="4796"/>
                  </a:lnTo>
                  <a:cubicBezTo>
                    <a:pt x="7227" y="4797"/>
                    <a:pt x="7183" y="4798"/>
                    <a:pt x="7135" y="4798"/>
                  </a:cubicBezTo>
                  <a:cubicBezTo>
                    <a:pt x="6214" y="4798"/>
                    <a:pt x="3397" y="4596"/>
                    <a:pt x="251" y="2391"/>
                  </a:cubicBezTo>
                  <a:cubicBezTo>
                    <a:pt x="225" y="2373"/>
                    <a:pt x="196" y="2365"/>
                    <a:pt x="167" y="2365"/>
                  </a:cubicBezTo>
                  <a:cubicBezTo>
                    <a:pt x="121" y="2365"/>
                    <a:pt x="76" y="2386"/>
                    <a:pt x="48" y="2427"/>
                  </a:cubicBezTo>
                  <a:cubicBezTo>
                    <a:pt x="0" y="2493"/>
                    <a:pt x="17" y="2585"/>
                    <a:pt x="84" y="2630"/>
                  </a:cubicBezTo>
                  <a:cubicBezTo>
                    <a:pt x="3272" y="4865"/>
                    <a:pt x="6073" y="5093"/>
                    <a:pt x="7084" y="5093"/>
                  </a:cubicBezTo>
                  <a:cubicBezTo>
                    <a:pt x="7316" y="5093"/>
                    <a:pt x="7453" y="5081"/>
                    <a:pt x="7479" y="5080"/>
                  </a:cubicBezTo>
                  <a:lnTo>
                    <a:pt x="7662" y="5061"/>
                  </a:lnTo>
                  <a:lnTo>
                    <a:pt x="6010" y="101"/>
                  </a:lnTo>
                  <a:cubicBezTo>
                    <a:pt x="5990" y="40"/>
                    <a:pt x="5932" y="1"/>
                    <a:pt x="58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4"/>
            <p:cNvSpPr/>
            <p:nvPr/>
          </p:nvSpPr>
          <p:spPr>
            <a:xfrm>
              <a:off x="5003300" y="3091825"/>
              <a:ext cx="209550" cy="147950"/>
            </a:xfrm>
            <a:custGeom>
              <a:rect b="b" l="l" r="r" t="t"/>
              <a:pathLst>
                <a:path extrusionOk="0" h="5918" w="8382">
                  <a:moveTo>
                    <a:pt x="7311" y="1"/>
                  </a:moveTo>
                  <a:cubicBezTo>
                    <a:pt x="7303" y="1"/>
                    <a:pt x="7295" y="1"/>
                    <a:pt x="7287" y="3"/>
                  </a:cubicBezTo>
                  <a:cubicBezTo>
                    <a:pt x="7205" y="16"/>
                    <a:pt x="7150" y="94"/>
                    <a:pt x="7167" y="175"/>
                  </a:cubicBezTo>
                  <a:lnTo>
                    <a:pt x="8045" y="5561"/>
                  </a:lnTo>
                  <a:cubicBezTo>
                    <a:pt x="7845" y="5586"/>
                    <a:pt x="7444" y="5626"/>
                    <a:pt x="6897" y="5626"/>
                  </a:cubicBezTo>
                  <a:cubicBezTo>
                    <a:pt x="5395" y="5626"/>
                    <a:pt x="2800" y="5322"/>
                    <a:pt x="295" y="3565"/>
                  </a:cubicBezTo>
                  <a:cubicBezTo>
                    <a:pt x="266" y="3546"/>
                    <a:pt x="238" y="3538"/>
                    <a:pt x="212" y="3538"/>
                  </a:cubicBezTo>
                  <a:cubicBezTo>
                    <a:pt x="89" y="3538"/>
                    <a:pt x="1" y="3713"/>
                    <a:pt x="127" y="3805"/>
                  </a:cubicBezTo>
                  <a:cubicBezTo>
                    <a:pt x="2693" y="5604"/>
                    <a:pt x="5353" y="5918"/>
                    <a:pt x="6900" y="5918"/>
                  </a:cubicBezTo>
                  <a:cubicBezTo>
                    <a:pt x="7719" y="5918"/>
                    <a:pt x="8226" y="5830"/>
                    <a:pt x="8241" y="5827"/>
                  </a:cubicBezTo>
                  <a:lnTo>
                    <a:pt x="8382" y="5802"/>
                  </a:lnTo>
                  <a:lnTo>
                    <a:pt x="7456" y="128"/>
                  </a:lnTo>
                  <a:cubicBezTo>
                    <a:pt x="7446" y="54"/>
                    <a:pt x="7383" y="1"/>
                    <a:pt x="73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4"/>
            <p:cNvSpPr/>
            <p:nvPr/>
          </p:nvSpPr>
          <p:spPr>
            <a:xfrm>
              <a:off x="5095875" y="3193025"/>
              <a:ext cx="164400" cy="111350"/>
            </a:xfrm>
            <a:custGeom>
              <a:rect b="b" l="l" r="r" t="t"/>
              <a:pathLst>
                <a:path extrusionOk="0" h="4454" w="6576">
                  <a:moveTo>
                    <a:pt x="6063" y="1"/>
                  </a:moveTo>
                  <a:cubicBezTo>
                    <a:pt x="6051" y="1"/>
                    <a:pt x="6038" y="2"/>
                    <a:pt x="6026" y="6"/>
                  </a:cubicBezTo>
                  <a:cubicBezTo>
                    <a:pt x="5946" y="27"/>
                    <a:pt x="5899" y="110"/>
                    <a:pt x="5923" y="190"/>
                  </a:cubicBezTo>
                  <a:cubicBezTo>
                    <a:pt x="5925" y="203"/>
                    <a:pt x="6271" y="1551"/>
                    <a:pt x="6165" y="3570"/>
                  </a:cubicBezTo>
                  <a:cubicBezTo>
                    <a:pt x="5928" y="3703"/>
                    <a:pt x="5015" y="4154"/>
                    <a:pt x="3542" y="4154"/>
                  </a:cubicBezTo>
                  <a:cubicBezTo>
                    <a:pt x="2637" y="4154"/>
                    <a:pt x="1520" y="3984"/>
                    <a:pt x="219" y="3466"/>
                  </a:cubicBezTo>
                  <a:cubicBezTo>
                    <a:pt x="201" y="3459"/>
                    <a:pt x="183" y="3455"/>
                    <a:pt x="165" y="3455"/>
                  </a:cubicBezTo>
                  <a:cubicBezTo>
                    <a:pt x="107" y="3455"/>
                    <a:pt x="52" y="3490"/>
                    <a:pt x="29" y="3548"/>
                  </a:cubicBezTo>
                  <a:cubicBezTo>
                    <a:pt x="0" y="3622"/>
                    <a:pt x="37" y="3707"/>
                    <a:pt x="111" y="3738"/>
                  </a:cubicBezTo>
                  <a:cubicBezTo>
                    <a:pt x="1465" y="4275"/>
                    <a:pt x="2621" y="4454"/>
                    <a:pt x="3559" y="4454"/>
                  </a:cubicBezTo>
                  <a:cubicBezTo>
                    <a:pt x="5332" y="4454"/>
                    <a:pt x="6326" y="3819"/>
                    <a:pt x="6387" y="3779"/>
                  </a:cubicBezTo>
                  <a:lnTo>
                    <a:pt x="6450" y="3738"/>
                  </a:lnTo>
                  <a:lnTo>
                    <a:pt x="6453" y="3665"/>
                  </a:lnTo>
                  <a:cubicBezTo>
                    <a:pt x="6575" y="1556"/>
                    <a:pt x="6222" y="173"/>
                    <a:pt x="6206" y="116"/>
                  </a:cubicBezTo>
                  <a:cubicBezTo>
                    <a:pt x="6190" y="47"/>
                    <a:pt x="6130" y="1"/>
                    <a:pt x="60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" name="Google Shape;67;p4"/>
          <p:cNvGrpSpPr/>
          <p:nvPr/>
        </p:nvGrpSpPr>
        <p:grpSpPr>
          <a:xfrm rot="-9055860">
            <a:off x="6906243" y="-601034"/>
            <a:ext cx="1952802" cy="1675132"/>
            <a:chOff x="4770475" y="2910125"/>
            <a:chExt cx="548975" cy="470975"/>
          </a:xfrm>
        </p:grpSpPr>
        <p:sp>
          <p:nvSpPr>
            <p:cNvPr id="68" name="Google Shape;68;p4"/>
            <p:cNvSpPr/>
            <p:nvPr/>
          </p:nvSpPr>
          <p:spPr>
            <a:xfrm>
              <a:off x="4770475" y="2910125"/>
              <a:ext cx="544425" cy="467275"/>
            </a:xfrm>
            <a:custGeom>
              <a:rect b="b" l="l" r="r" t="t"/>
              <a:pathLst>
                <a:path extrusionOk="0" h="18691" w="21777">
                  <a:moveTo>
                    <a:pt x="6408" y="1"/>
                  </a:moveTo>
                  <a:cubicBezTo>
                    <a:pt x="6407" y="1"/>
                    <a:pt x="1" y="16224"/>
                    <a:pt x="21776" y="18691"/>
                  </a:cubicBezTo>
                  <a:cubicBezTo>
                    <a:pt x="21776" y="18691"/>
                    <a:pt x="21505" y="7964"/>
                    <a:pt x="16038" y="5163"/>
                  </a:cubicBezTo>
                  <a:cubicBezTo>
                    <a:pt x="10571" y="2364"/>
                    <a:pt x="6408" y="1"/>
                    <a:pt x="64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4957150" y="2968125"/>
              <a:ext cx="362300" cy="412975"/>
            </a:xfrm>
            <a:custGeom>
              <a:rect b="b" l="l" r="r" t="t"/>
              <a:pathLst>
                <a:path extrusionOk="0" h="16519" w="14492">
                  <a:moveTo>
                    <a:pt x="169" y="1"/>
                  </a:moveTo>
                  <a:cubicBezTo>
                    <a:pt x="147" y="1"/>
                    <a:pt x="123" y="6"/>
                    <a:pt x="102" y="18"/>
                  </a:cubicBezTo>
                  <a:cubicBezTo>
                    <a:pt x="29" y="54"/>
                    <a:pt x="1" y="143"/>
                    <a:pt x="37" y="215"/>
                  </a:cubicBezTo>
                  <a:cubicBezTo>
                    <a:pt x="62" y="261"/>
                    <a:pt x="2445" y="4825"/>
                    <a:pt x="6980" y="8150"/>
                  </a:cubicBezTo>
                  <a:cubicBezTo>
                    <a:pt x="11459" y="11432"/>
                    <a:pt x="14153" y="16390"/>
                    <a:pt x="14180" y="16441"/>
                  </a:cubicBezTo>
                  <a:cubicBezTo>
                    <a:pt x="14205" y="16488"/>
                    <a:pt x="14254" y="16517"/>
                    <a:pt x="14309" y="16517"/>
                  </a:cubicBezTo>
                  <a:lnTo>
                    <a:pt x="14309" y="16519"/>
                  </a:lnTo>
                  <a:cubicBezTo>
                    <a:pt x="14419" y="16519"/>
                    <a:pt x="14492" y="16399"/>
                    <a:pt x="14438" y="16302"/>
                  </a:cubicBezTo>
                  <a:cubicBezTo>
                    <a:pt x="14412" y="16251"/>
                    <a:pt x="11689" y="11238"/>
                    <a:pt x="7153" y="7915"/>
                  </a:cubicBezTo>
                  <a:cubicBezTo>
                    <a:pt x="2676" y="4633"/>
                    <a:pt x="322" y="126"/>
                    <a:pt x="299" y="80"/>
                  </a:cubicBezTo>
                  <a:cubicBezTo>
                    <a:pt x="273" y="30"/>
                    <a:pt x="222" y="1"/>
                    <a:pt x="1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4"/>
            <p:cNvSpPr/>
            <p:nvPr/>
          </p:nvSpPr>
          <p:spPr>
            <a:xfrm>
              <a:off x="4919050" y="2973625"/>
              <a:ext cx="128300" cy="116150"/>
            </a:xfrm>
            <a:custGeom>
              <a:rect b="b" l="l" r="r" t="t"/>
              <a:pathLst>
                <a:path extrusionOk="0" h="4646" w="5132">
                  <a:moveTo>
                    <a:pt x="4151" y="1"/>
                  </a:moveTo>
                  <a:cubicBezTo>
                    <a:pt x="4143" y="1"/>
                    <a:pt x="4135" y="2"/>
                    <a:pt x="4126" y="3"/>
                  </a:cubicBezTo>
                  <a:cubicBezTo>
                    <a:pt x="4046" y="18"/>
                    <a:pt x="3993" y="94"/>
                    <a:pt x="4008" y="174"/>
                  </a:cubicBezTo>
                  <a:lnTo>
                    <a:pt x="4769" y="4288"/>
                  </a:lnTo>
                  <a:cubicBezTo>
                    <a:pt x="4143" y="4143"/>
                    <a:pt x="2181" y="3549"/>
                    <a:pt x="316" y="1464"/>
                  </a:cubicBezTo>
                  <a:cubicBezTo>
                    <a:pt x="284" y="1428"/>
                    <a:pt x="246" y="1413"/>
                    <a:pt x="210" y="1413"/>
                  </a:cubicBezTo>
                  <a:cubicBezTo>
                    <a:pt x="99" y="1413"/>
                    <a:pt x="1" y="1551"/>
                    <a:pt x="98" y="1660"/>
                  </a:cubicBezTo>
                  <a:cubicBezTo>
                    <a:pt x="2418" y="4254"/>
                    <a:pt x="4829" y="4605"/>
                    <a:pt x="4932" y="4618"/>
                  </a:cubicBezTo>
                  <a:lnTo>
                    <a:pt x="5131" y="4645"/>
                  </a:lnTo>
                  <a:lnTo>
                    <a:pt x="4295" y="121"/>
                  </a:lnTo>
                  <a:cubicBezTo>
                    <a:pt x="4284" y="49"/>
                    <a:pt x="4220" y="1"/>
                    <a:pt x="41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4"/>
            <p:cNvSpPr/>
            <p:nvPr/>
          </p:nvSpPr>
          <p:spPr>
            <a:xfrm>
              <a:off x="4949950" y="3044850"/>
              <a:ext cx="191550" cy="127325"/>
            </a:xfrm>
            <a:custGeom>
              <a:rect b="b" l="l" r="r" t="t"/>
              <a:pathLst>
                <a:path extrusionOk="0" h="5093" w="7662">
                  <a:moveTo>
                    <a:pt x="5871" y="1"/>
                  </a:moveTo>
                  <a:cubicBezTo>
                    <a:pt x="5856" y="1"/>
                    <a:pt x="5841" y="3"/>
                    <a:pt x="5826" y="8"/>
                  </a:cubicBezTo>
                  <a:cubicBezTo>
                    <a:pt x="5748" y="35"/>
                    <a:pt x="5708" y="116"/>
                    <a:pt x="5733" y="194"/>
                  </a:cubicBezTo>
                  <a:lnTo>
                    <a:pt x="7264" y="4796"/>
                  </a:lnTo>
                  <a:cubicBezTo>
                    <a:pt x="7227" y="4797"/>
                    <a:pt x="7183" y="4798"/>
                    <a:pt x="7135" y="4798"/>
                  </a:cubicBezTo>
                  <a:cubicBezTo>
                    <a:pt x="6214" y="4798"/>
                    <a:pt x="3397" y="4596"/>
                    <a:pt x="251" y="2391"/>
                  </a:cubicBezTo>
                  <a:cubicBezTo>
                    <a:pt x="225" y="2373"/>
                    <a:pt x="196" y="2365"/>
                    <a:pt x="167" y="2365"/>
                  </a:cubicBezTo>
                  <a:cubicBezTo>
                    <a:pt x="121" y="2365"/>
                    <a:pt x="76" y="2386"/>
                    <a:pt x="48" y="2427"/>
                  </a:cubicBezTo>
                  <a:cubicBezTo>
                    <a:pt x="0" y="2493"/>
                    <a:pt x="17" y="2585"/>
                    <a:pt x="84" y="2630"/>
                  </a:cubicBezTo>
                  <a:cubicBezTo>
                    <a:pt x="3272" y="4865"/>
                    <a:pt x="6073" y="5093"/>
                    <a:pt x="7084" y="5093"/>
                  </a:cubicBezTo>
                  <a:cubicBezTo>
                    <a:pt x="7316" y="5093"/>
                    <a:pt x="7453" y="5081"/>
                    <a:pt x="7479" y="5080"/>
                  </a:cubicBezTo>
                  <a:lnTo>
                    <a:pt x="7662" y="5061"/>
                  </a:lnTo>
                  <a:lnTo>
                    <a:pt x="6010" y="101"/>
                  </a:lnTo>
                  <a:cubicBezTo>
                    <a:pt x="5990" y="40"/>
                    <a:pt x="5932" y="1"/>
                    <a:pt x="58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5003300" y="3091825"/>
              <a:ext cx="209550" cy="147950"/>
            </a:xfrm>
            <a:custGeom>
              <a:rect b="b" l="l" r="r" t="t"/>
              <a:pathLst>
                <a:path extrusionOk="0" h="5918" w="8382">
                  <a:moveTo>
                    <a:pt x="7311" y="1"/>
                  </a:moveTo>
                  <a:cubicBezTo>
                    <a:pt x="7303" y="1"/>
                    <a:pt x="7295" y="1"/>
                    <a:pt x="7287" y="3"/>
                  </a:cubicBezTo>
                  <a:cubicBezTo>
                    <a:pt x="7205" y="16"/>
                    <a:pt x="7150" y="94"/>
                    <a:pt x="7167" y="175"/>
                  </a:cubicBezTo>
                  <a:lnTo>
                    <a:pt x="8045" y="5561"/>
                  </a:lnTo>
                  <a:cubicBezTo>
                    <a:pt x="7845" y="5586"/>
                    <a:pt x="7444" y="5626"/>
                    <a:pt x="6897" y="5626"/>
                  </a:cubicBezTo>
                  <a:cubicBezTo>
                    <a:pt x="5395" y="5626"/>
                    <a:pt x="2800" y="5322"/>
                    <a:pt x="295" y="3565"/>
                  </a:cubicBezTo>
                  <a:cubicBezTo>
                    <a:pt x="266" y="3546"/>
                    <a:pt x="238" y="3538"/>
                    <a:pt x="212" y="3538"/>
                  </a:cubicBezTo>
                  <a:cubicBezTo>
                    <a:pt x="89" y="3538"/>
                    <a:pt x="1" y="3713"/>
                    <a:pt x="127" y="3805"/>
                  </a:cubicBezTo>
                  <a:cubicBezTo>
                    <a:pt x="2693" y="5604"/>
                    <a:pt x="5353" y="5918"/>
                    <a:pt x="6900" y="5918"/>
                  </a:cubicBezTo>
                  <a:cubicBezTo>
                    <a:pt x="7719" y="5918"/>
                    <a:pt x="8226" y="5830"/>
                    <a:pt x="8241" y="5827"/>
                  </a:cubicBezTo>
                  <a:lnTo>
                    <a:pt x="8382" y="5802"/>
                  </a:lnTo>
                  <a:lnTo>
                    <a:pt x="7456" y="128"/>
                  </a:lnTo>
                  <a:cubicBezTo>
                    <a:pt x="7446" y="54"/>
                    <a:pt x="7383" y="1"/>
                    <a:pt x="73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4"/>
            <p:cNvSpPr/>
            <p:nvPr/>
          </p:nvSpPr>
          <p:spPr>
            <a:xfrm>
              <a:off x="5095875" y="3193025"/>
              <a:ext cx="164400" cy="111350"/>
            </a:xfrm>
            <a:custGeom>
              <a:rect b="b" l="l" r="r" t="t"/>
              <a:pathLst>
                <a:path extrusionOk="0" h="4454" w="6576">
                  <a:moveTo>
                    <a:pt x="6063" y="1"/>
                  </a:moveTo>
                  <a:cubicBezTo>
                    <a:pt x="6051" y="1"/>
                    <a:pt x="6038" y="2"/>
                    <a:pt x="6026" y="6"/>
                  </a:cubicBezTo>
                  <a:cubicBezTo>
                    <a:pt x="5946" y="27"/>
                    <a:pt x="5899" y="110"/>
                    <a:pt x="5923" y="190"/>
                  </a:cubicBezTo>
                  <a:cubicBezTo>
                    <a:pt x="5925" y="203"/>
                    <a:pt x="6271" y="1551"/>
                    <a:pt x="6165" y="3570"/>
                  </a:cubicBezTo>
                  <a:cubicBezTo>
                    <a:pt x="5928" y="3703"/>
                    <a:pt x="5015" y="4154"/>
                    <a:pt x="3542" y="4154"/>
                  </a:cubicBezTo>
                  <a:cubicBezTo>
                    <a:pt x="2637" y="4154"/>
                    <a:pt x="1520" y="3984"/>
                    <a:pt x="219" y="3466"/>
                  </a:cubicBezTo>
                  <a:cubicBezTo>
                    <a:pt x="201" y="3459"/>
                    <a:pt x="183" y="3455"/>
                    <a:pt x="165" y="3455"/>
                  </a:cubicBezTo>
                  <a:cubicBezTo>
                    <a:pt x="107" y="3455"/>
                    <a:pt x="52" y="3490"/>
                    <a:pt x="29" y="3548"/>
                  </a:cubicBezTo>
                  <a:cubicBezTo>
                    <a:pt x="0" y="3622"/>
                    <a:pt x="37" y="3707"/>
                    <a:pt x="111" y="3738"/>
                  </a:cubicBezTo>
                  <a:cubicBezTo>
                    <a:pt x="1465" y="4275"/>
                    <a:pt x="2621" y="4454"/>
                    <a:pt x="3559" y="4454"/>
                  </a:cubicBezTo>
                  <a:cubicBezTo>
                    <a:pt x="5332" y="4454"/>
                    <a:pt x="6326" y="3819"/>
                    <a:pt x="6387" y="3779"/>
                  </a:cubicBezTo>
                  <a:lnTo>
                    <a:pt x="6450" y="3738"/>
                  </a:lnTo>
                  <a:lnTo>
                    <a:pt x="6453" y="3665"/>
                  </a:lnTo>
                  <a:cubicBezTo>
                    <a:pt x="6575" y="1556"/>
                    <a:pt x="6222" y="173"/>
                    <a:pt x="6206" y="116"/>
                  </a:cubicBezTo>
                  <a:cubicBezTo>
                    <a:pt x="6190" y="47"/>
                    <a:pt x="6130" y="1"/>
                    <a:pt x="60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" name="Google Shape;74;p4"/>
          <p:cNvGrpSpPr/>
          <p:nvPr/>
        </p:nvGrpSpPr>
        <p:grpSpPr>
          <a:xfrm rot="-8100060">
            <a:off x="6048629" y="-1349790"/>
            <a:ext cx="1697290" cy="3172639"/>
            <a:chOff x="4530725" y="2880400"/>
            <a:chExt cx="418300" cy="781875"/>
          </a:xfrm>
        </p:grpSpPr>
        <p:sp>
          <p:nvSpPr>
            <p:cNvPr id="75" name="Google Shape;75;p4"/>
            <p:cNvSpPr/>
            <p:nvPr/>
          </p:nvSpPr>
          <p:spPr>
            <a:xfrm>
              <a:off x="4686775" y="3017725"/>
              <a:ext cx="168500" cy="167750"/>
            </a:xfrm>
            <a:custGeom>
              <a:rect b="b" l="l" r="r" t="t"/>
              <a:pathLst>
                <a:path extrusionOk="0" h="6710" w="6740">
                  <a:moveTo>
                    <a:pt x="2949" y="0"/>
                  </a:moveTo>
                  <a:cubicBezTo>
                    <a:pt x="2949" y="0"/>
                    <a:pt x="2157" y="1070"/>
                    <a:pt x="1078" y="2391"/>
                  </a:cubicBezTo>
                  <a:cubicBezTo>
                    <a:pt x="0" y="3709"/>
                    <a:pt x="1315" y="6710"/>
                    <a:pt x="1315" y="6710"/>
                  </a:cubicBezTo>
                  <a:cubicBezTo>
                    <a:pt x="6740" y="3860"/>
                    <a:pt x="2949" y="1"/>
                    <a:pt x="294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4"/>
            <p:cNvSpPr/>
            <p:nvPr/>
          </p:nvSpPr>
          <p:spPr>
            <a:xfrm>
              <a:off x="4706775" y="3105275"/>
              <a:ext cx="42650" cy="119025"/>
            </a:xfrm>
            <a:custGeom>
              <a:rect b="b" l="l" r="r" t="t"/>
              <a:pathLst>
                <a:path extrusionOk="0" h="4761" w="1706">
                  <a:moveTo>
                    <a:pt x="1513" y="0"/>
                  </a:moveTo>
                  <a:cubicBezTo>
                    <a:pt x="1468" y="0"/>
                    <a:pt x="1422" y="22"/>
                    <a:pt x="1391" y="73"/>
                  </a:cubicBezTo>
                  <a:cubicBezTo>
                    <a:pt x="652" y="1382"/>
                    <a:pt x="42" y="4454"/>
                    <a:pt x="17" y="4585"/>
                  </a:cubicBezTo>
                  <a:cubicBezTo>
                    <a:pt x="0" y="4663"/>
                    <a:pt x="53" y="4741"/>
                    <a:pt x="131" y="4756"/>
                  </a:cubicBezTo>
                  <a:cubicBezTo>
                    <a:pt x="141" y="4758"/>
                    <a:pt x="150" y="4760"/>
                    <a:pt x="160" y="4760"/>
                  </a:cubicBezTo>
                  <a:cubicBezTo>
                    <a:pt x="230" y="4758"/>
                    <a:pt x="291" y="4709"/>
                    <a:pt x="304" y="4641"/>
                  </a:cubicBezTo>
                  <a:cubicBezTo>
                    <a:pt x="310" y="4608"/>
                    <a:pt x="931" y="1484"/>
                    <a:pt x="1646" y="215"/>
                  </a:cubicBezTo>
                  <a:cubicBezTo>
                    <a:pt x="1706" y="101"/>
                    <a:pt x="1610" y="0"/>
                    <a:pt x="15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4"/>
            <p:cNvSpPr/>
            <p:nvPr/>
          </p:nvSpPr>
          <p:spPr>
            <a:xfrm>
              <a:off x="4709225" y="3017725"/>
              <a:ext cx="63025" cy="66725"/>
            </a:xfrm>
            <a:custGeom>
              <a:rect b="b" l="l" r="r" t="t"/>
              <a:pathLst>
                <a:path extrusionOk="0" h="2669" w="2521">
                  <a:moveTo>
                    <a:pt x="2053" y="0"/>
                  </a:moveTo>
                  <a:cubicBezTo>
                    <a:pt x="2053" y="0"/>
                    <a:pt x="1261" y="1070"/>
                    <a:pt x="181" y="2391"/>
                  </a:cubicBezTo>
                  <a:cubicBezTo>
                    <a:pt x="111" y="2476"/>
                    <a:pt x="50" y="2569"/>
                    <a:pt x="1" y="2668"/>
                  </a:cubicBezTo>
                  <a:cubicBezTo>
                    <a:pt x="1249" y="2030"/>
                    <a:pt x="2044" y="1315"/>
                    <a:pt x="2521" y="591"/>
                  </a:cubicBezTo>
                  <a:cubicBezTo>
                    <a:pt x="2380" y="382"/>
                    <a:pt x="2224" y="185"/>
                    <a:pt x="20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4"/>
            <p:cNvSpPr/>
            <p:nvPr/>
          </p:nvSpPr>
          <p:spPr>
            <a:xfrm>
              <a:off x="4651050" y="2880400"/>
              <a:ext cx="199200" cy="205125"/>
            </a:xfrm>
            <a:custGeom>
              <a:rect b="b" l="l" r="r" t="t"/>
              <a:pathLst>
                <a:path extrusionOk="0" h="8205" w="7968">
                  <a:moveTo>
                    <a:pt x="3145" y="0"/>
                  </a:moveTo>
                  <a:cubicBezTo>
                    <a:pt x="3145" y="0"/>
                    <a:pt x="2307" y="1357"/>
                    <a:pt x="1154" y="3040"/>
                  </a:cubicBezTo>
                  <a:cubicBezTo>
                    <a:pt x="0" y="4724"/>
                    <a:pt x="1826" y="8205"/>
                    <a:pt x="1826" y="8205"/>
                  </a:cubicBezTo>
                  <a:cubicBezTo>
                    <a:pt x="7967" y="4287"/>
                    <a:pt x="3145" y="0"/>
                    <a:pt x="31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4"/>
            <p:cNvSpPr/>
            <p:nvPr/>
          </p:nvSpPr>
          <p:spPr>
            <a:xfrm>
              <a:off x="4530725" y="3039800"/>
              <a:ext cx="152875" cy="198275"/>
            </a:xfrm>
            <a:custGeom>
              <a:rect b="b" l="l" r="r" t="t"/>
              <a:pathLst>
                <a:path extrusionOk="0" h="7931" w="6115">
                  <a:moveTo>
                    <a:pt x="2180" y="1"/>
                  </a:moveTo>
                  <a:lnTo>
                    <a:pt x="2180" y="1"/>
                  </a:lnTo>
                  <a:cubicBezTo>
                    <a:pt x="0" y="7100"/>
                    <a:pt x="6115" y="7930"/>
                    <a:pt x="6115" y="7930"/>
                  </a:cubicBezTo>
                  <a:cubicBezTo>
                    <a:pt x="6115" y="7930"/>
                    <a:pt x="5921" y="6247"/>
                    <a:pt x="5763" y="4090"/>
                  </a:cubicBezTo>
                  <a:cubicBezTo>
                    <a:pt x="5608" y="1932"/>
                    <a:pt x="2180" y="1"/>
                    <a:pt x="21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4"/>
            <p:cNvSpPr/>
            <p:nvPr/>
          </p:nvSpPr>
          <p:spPr>
            <a:xfrm>
              <a:off x="4620125" y="3145175"/>
              <a:ext cx="328900" cy="517100"/>
            </a:xfrm>
            <a:custGeom>
              <a:rect b="b" l="l" r="r" t="t"/>
              <a:pathLst>
                <a:path extrusionOk="0" h="20684" w="13156">
                  <a:moveTo>
                    <a:pt x="167" y="0"/>
                  </a:moveTo>
                  <a:cubicBezTo>
                    <a:pt x="141" y="0"/>
                    <a:pt x="114" y="8"/>
                    <a:pt x="90" y="23"/>
                  </a:cubicBezTo>
                  <a:cubicBezTo>
                    <a:pt x="21" y="65"/>
                    <a:pt x="0" y="156"/>
                    <a:pt x="44" y="225"/>
                  </a:cubicBezTo>
                  <a:cubicBezTo>
                    <a:pt x="88" y="295"/>
                    <a:pt x="4544" y="7314"/>
                    <a:pt x="7721" y="11439"/>
                  </a:cubicBezTo>
                  <a:cubicBezTo>
                    <a:pt x="10881" y="15540"/>
                    <a:pt x="12826" y="20539"/>
                    <a:pt x="12845" y="20589"/>
                  </a:cubicBezTo>
                  <a:cubicBezTo>
                    <a:pt x="12866" y="20646"/>
                    <a:pt x="12921" y="20684"/>
                    <a:pt x="12982" y="20684"/>
                  </a:cubicBezTo>
                  <a:cubicBezTo>
                    <a:pt x="13085" y="20684"/>
                    <a:pt x="13155" y="20579"/>
                    <a:pt x="13119" y="20484"/>
                  </a:cubicBezTo>
                  <a:cubicBezTo>
                    <a:pt x="13100" y="20433"/>
                    <a:pt x="11139" y="15396"/>
                    <a:pt x="7952" y="11259"/>
                  </a:cubicBezTo>
                  <a:cubicBezTo>
                    <a:pt x="4783" y="7147"/>
                    <a:pt x="335" y="139"/>
                    <a:pt x="291" y="69"/>
                  </a:cubicBezTo>
                  <a:cubicBezTo>
                    <a:pt x="263" y="25"/>
                    <a:pt x="216" y="0"/>
                    <a:pt x="1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4"/>
            <p:cNvSpPr/>
            <p:nvPr/>
          </p:nvSpPr>
          <p:spPr>
            <a:xfrm>
              <a:off x="4681300" y="3000900"/>
              <a:ext cx="65300" cy="330175"/>
            </a:xfrm>
            <a:custGeom>
              <a:rect b="b" l="l" r="r" t="t"/>
              <a:pathLst>
                <a:path extrusionOk="0" h="13207" w="2612">
                  <a:moveTo>
                    <a:pt x="731" y="0"/>
                  </a:moveTo>
                  <a:cubicBezTo>
                    <a:pt x="654" y="0"/>
                    <a:pt x="589" y="59"/>
                    <a:pt x="584" y="136"/>
                  </a:cubicBezTo>
                  <a:cubicBezTo>
                    <a:pt x="578" y="215"/>
                    <a:pt x="1" y="8175"/>
                    <a:pt x="2302" y="13121"/>
                  </a:cubicBezTo>
                  <a:cubicBezTo>
                    <a:pt x="2325" y="13173"/>
                    <a:pt x="2378" y="13207"/>
                    <a:pt x="2435" y="13207"/>
                  </a:cubicBezTo>
                  <a:cubicBezTo>
                    <a:pt x="2541" y="13207"/>
                    <a:pt x="2611" y="13095"/>
                    <a:pt x="2566" y="12998"/>
                  </a:cubicBezTo>
                  <a:cubicBezTo>
                    <a:pt x="299" y="8122"/>
                    <a:pt x="871" y="238"/>
                    <a:pt x="877" y="158"/>
                  </a:cubicBezTo>
                  <a:cubicBezTo>
                    <a:pt x="882" y="77"/>
                    <a:pt x="822" y="6"/>
                    <a:pt x="742" y="1"/>
                  </a:cubicBezTo>
                  <a:cubicBezTo>
                    <a:pt x="738" y="0"/>
                    <a:pt x="735" y="0"/>
                    <a:pt x="7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4"/>
            <p:cNvSpPr/>
            <p:nvPr/>
          </p:nvSpPr>
          <p:spPr>
            <a:xfrm>
              <a:off x="4774075" y="3180575"/>
              <a:ext cx="161550" cy="180475"/>
            </a:xfrm>
            <a:custGeom>
              <a:rect b="b" l="l" r="r" t="t"/>
              <a:pathLst>
                <a:path extrusionOk="0" h="7219" w="6462">
                  <a:moveTo>
                    <a:pt x="1836" y="0"/>
                  </a:moveTo>
                  <a:cubicBezTo>
                    <a:pt x="1836" y="0"/>
                    <a:pt x="1363" y="1292"/>
                    <a:pt x="683" y="2913"/>
                  </a:cubicBezTo>
                  <a:cubicBezTo>
                    <a:pt x="1" y="4532"/>
                    <a:pt x="2045" y="7219"/>
                    <a:pt x="2045" y="7219"/>
                  </a:cubicBezTo>
                  <a:cubicBezTo>
                    <a:pt x="6461" y="2902"/>
                    <a:pt x="1836" y="0"/>
                    <a:pt x="183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4"/>
            <p:cNvSpPr/>
            <p:nvPr/>
          </p:nvSpPr>
          <p:spPr>
            <a:xfrm>
              <a:off x="4811000" y="3287900"/>
              <a:ext cx="72750" cy="240175"/>
            </a:xfrm>
            <a:custGeom>
              <a:rect b="b" l="l" r="r" t="t"/>
              <a:pathLst>
                <a:path extrusionOk="0" h="9607" w="2910">
                  <a:moveTo>
                    <a:pt x="156" y="0"/>
                  </a:moveTo>
                  <a:cubicBezTo>
                    <a:pt x="78" y="0"/>
                    <a:pt x="1" y="56"/>
                    <a:pt x="8" y="157"/>
                  </a:cubicBezTo>
                  <a:cubicBezTo>
                    <a:pt x="13" y="212"/>
                    <a:pt x="621" y="5618"/>
                    <a:pt x="2598" y="9525"/>
                  </a:cubicBezTo>
                  <a:cubicBezTo>
                    <a:pt x="2622" y="9575"/>
                    <a:pt x="2674" y="9607"/>
                    <a:pt x="2729" y="9607"/>
                  </a:cubicBezTo>
                  <a:lnTo>
                    <a:pt x="2729" y="9605"/>
                  </a:lnTo>
                  <a:cubicBezTo>
                    <a:pt x="2837" y="9605"/>
                    <a:pt x="2909" y="9491"/>
                    <a:pt x="2860" y="9394"/>
                  </a:cubicBezTo>
                  <a:cubicBezTo>
                    <a:pt x="908" y="5533"/>
                    <a:pt x="306" y="180"/>
                    <a:pt x="300" y="127"/>
                  </a:cubicBezTo>
                  <a:cubicBezTo>
                    <a:pt x="287" y="40"/>
                    <a:pt x="221" y="0"/>
                    <a:pt x="1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4"/>
            <p:cNvSpPr/>
            <p:nvPr/>
          </p:nvSpPr>
          <p:spPr>
            <a:xfrm>
              <a:off x="4704825" y="3303125"/>
              <a:ext cx="101050" cy="135325"/>
            </a:xfrm>
            <a:custGeom>
              <a:rect b="b" l="l" r="r" t="t"/>
              <a:pathLst>
                <a:path extrusionOk="0" h="5413" w="4042">
                  <a:moveTo>
                    <a:pt x="0" y="1"/>
                  </a:moveTo>
                  <a:cubicBezTo>
                    <a:pt x="0" y="1"/>
                    <a:pt x="135" y="1152"/>
                    <a:pt x="245" y="2634"/>
                  </a:cubicBezTo>
                  <a:cubicBezTo>
                    <a:pt x="354" y="4114"/>
                    <a:pt x="2624" y="5412"/>
                    <a:pt x="2624" y="5412"/>
                  </a:cubicBezTo>
                  <a:cubicBezTo>
                    <a:pt x="4042" y="521"/>
                    <a:pt x="1" y="1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4"/>
            <p:cNvSpPr/>
            <p:nvPr/>
          </p:nvSpPr>
          <p:spPr>
            <a:xfrm>
              <a:off x="4725100" y="3368650"/>
              <a:ext cx="64625" cy="92975"/>
            </a:xfrm>
            <a:custGeom>
              <a:rect b="b" l="l" r="r" t="t"/>
              <a:pathLst>
                <a:path extrusionOk="0" h="3719" w="2585">
                  <a:moveTo>
                    <a:pt x="185" y="1"/>
                  </a:moveTo>
                  <a:cubicBezTo>
                    <a:pt x="93" y="1"/>
                    <a:pt x="0" y="86"/>
                    <a:pt x="44" y="201"/>
                  </a:cubicBezTo>
                  <a:cubicBezTo>
                    <a:pt x="544" y="1417"/>
                    <a:pt x="2207" y="3570"/>
                    <a:pt x="2277" y="3661"/>
                  </a:cubicBezTo>
                  <a:cubicBezTo>
                    <a:pt x="2306" y="3698"/>
                    <a:pt x="2349" y="3718"/>
                    <a:pt x="2393" y="3718"/>
                  </a:cubicBezTo>
                  <a:cubicBezTo>
                    <a:pt x="2515" y="3718"/>
                    <a:pt x="2585" y="3578"/>
                    <a:pt x="2509" y="3483"/>
                  </a:cubicBezTo>
                  <a:cubicBezTo>
                    <a:pt x="2492" y="3460"/>
                    <a:pt x="801" y="1271"/>
                    <a:pt x="314" y="89"/>
                  </a:cubicBezTo>
                  <a:cubicBezTo>
                    <a:pt x="287" y="27"/>
                    <a:pt x="236" y="1"/>
                    <a:pt x="1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4"/>
            <p:cNvSpPr/>
            <p:nvPr/>
          </p:nvSpPr>
          <p:spPr>
            <a:xfrm>
              <a:off x="4653475" y="3445525"/>
              <a:ext cx="141300" cy="67575"/>
            </a:xfrm>
            <a:custGeom>
              <a:rect b="b" l="l" r="r" t="t"/>
              <a:pathLst>
                <a:path extrusionOk="0" h="2703" w="5652">
                  <a:moveTo>
                    <a:pt x="2415" y="0"/>
                  </a:moveTo>
                  <a:cubicBezTo>
                    <a:pt x="667" y="0"/>
                    <a:pt x="0" y="1702"/>
                    <a:pt x="0" y="1702"/>
                  </a:cubicBezTo>
                  <a:cubicBezTo>
                    <a:pt x="0" y="1702"/>
                    <a:pt x="1104" y="2069"/>
                    <a:pt x="2506" y="2597"/>
                  </a:cubicBezTo>
                  <a:cubicBezTo>
                    <a:pt x="2702" y="2671"/>
                    <a:pt x="2903" y="2702"/>
                    <a:pt x="3106" y="2702"/>
                  </a:cubicBezTo>
                  <a:cubicBezTo>
                    <a:pt x="4359" y="2702"/>
                    <a:pt x="5651" y="1489"/>
                    <a:pt x="5651" y="1489"/>
                  </a:cubicBezTo>
                  <a:cubicBezTo>
                    <a:pt x="4303" y="378"/>
                    <a:pt x="3239" y="0"/>
                    <a:pt x="24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>
              <a:off x="4723825" y="3476675"/>
              <a:ext cx="104350" cy="10875"/>
            </a:xfrm>
            <a:custGeom>
              <a:rect b="b" l="l" r="r" t="t"/>
              <a:pathLst>
                <a:path extrusionOk="0" h="435" w="4174">
                  <a:moveTo>
                    <a:pt x="161" y="0"/>
                  </a:moveTo>
                  <a:cubicBezTo>
                    <a:pt x="93" y="0"/>
                    <a:pt x="32" y="48"/>
                    <a:pt x="17" y="116"/>
                  </a:cubicBezTo>
                  <a:cubicBezTo>
                    <a:pt x="0" y="196"/>
                    <a:pt x="50" y="273"/>
                    <a:pt x="130" y="291"/>
                  </a:cubicBezTo>
                  <a:cubicBezTo>
                    <a:pt x="637" y="401"/>
                    <a:pt x="1349" y="435"/>
                    <a:pt x="2030" y="435"/>
                  </a:cubicBezTo>
                  <a:cubicBezTo>
                    <a:pt x="3041" y="435"/>
                    <a:pt x="3974" y="361"/>
                    <a:pt x="4040" y="355"/>
                  </a:cubicBezTo>
                  <a:cubicBezTo>
                    <a:pt x="4118" y="346"/>
                    <a:pt x="4173" y="275"/>
                    <a:pt x="4167" y="197"/>
                  </a:cubicBezTo>
                  <a:cubicBezTo>
                    <a:pt x="4162" y="121"/>
                    <a:pt x="4095" y="63"/>
                    <a:pt x="4019" y="63"/>
                  </a:cubicBezTo>
                  <a:cubicBezTo>
                    <a:pt x="4018" y="63"/>
                    <a:pt x="4017" y="63"/>
                    <a:pt x="4015" y="63"/>
                  </a:cubicBezTo>
                  <a:cubicBezTo>
                    <a:pt x="4000" y="64"/>
                    <a:pt x="3044" y="140"/>
                    <a:pt x="2021" y="140"/>
                  </a:cubicBezTo>
                  <a:cubicBezTo>
                    <a:pt x="1360" y="140"/>
                    <a:pt x="672" y="108"/>
                    <a:pt x="192" y="4"/>
                  </a:cubicBezTo>
                  <a:cubicBezTo>
                    <a:pt x="182" y="1"/>
                    <a:pt x="171" y="0"/>
                    <a:pt x="1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4"/>
            <p:cNvSpPr/>
            <p:nvPr/>
          </p:nvSpPr>
          <p:spPr>
            <a:xfrm>
              <a:off x="4579550" y="3249975"/>
              <a:ext cx="118950" cy="139150"/>
            </a:xfrm>
            <a:custGeom>
              <a:rect b="b" l="l" r="r" t="t"/>
              <a:pathLst>
                <a:path extrusionOk="0" h="5566" w="4758">
                  <a:moveTo>
                    <a:pt x="323" y="1"/>
                  </a:moveTo>
                  <a:cubicBezTo>
                    <a:pt x="121" y="1"/>
                    <a:pt x="0" y="15"/>
                    <a:pt x="0" y="15"/>
                  </a:cubicBezTo>
                  <a:cubicBezTo>
                    <a:pt x="0" y="15"/>
                    <a:pt x="487" y="1323"/>
                    <a:pt x="1042" y="3020"/>
                  </a:cubicBezTo>
                  <a:cubicBezTo>
                    <a:pt x="1597" y="4715"/>
                    <a:pt x="4578" y="5566"/>
                    <a:pt x="4578" y="5566"/>
                  </a:cubicBezTo>
                  <a:cubicBezTo>
                    <a:pt x="4757" y="410"/>
                    <a:pt x="1394" y="1"/>
                    <a:pt x="3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4"/>
            <p:cNvSpPr/>
            <p:nvPr/>
          </p:nvSpPr>
          <p:spPr>
            <a:xfrm>
              <a:off x="4639225" y="3337050"/>
              <a:ext cx="231500" cy="166225"/>
            </a:xfrm>
            <a:custGeom>
              <a:rect b="b" l="l" r="r" t="t"/>
              <a:pathLst>
                <a:path extrusionOk="0" h="6649" w="9260">
                  <a:moveTo>
                    <a:pt x="210" y="0"/>
                  </a:moveTo>
                  <a:cubicBezTo>
                    <a:pt x="98" y="0"/>
                    <a:pt x="0" y="143"/>
                    <a:pt x="103" y="251"/>
                  </a:cubicBezTo>
                  <a:cubicBezTo>
                    <a:pt x="150" y="300"/>
                    <a:pt x="4899" y="5245"/>
                    <a:pt x="9009" y="6639"/>
                  </a:cubicBezTo>
                  <a:cubicBezTo>
                    <a:pt x="9024" y="6645"/>
                    <a:pt x="9041" y="6647"/>
                    <a:pt x="9056" y="6647"/>
                  </a:cubicBezTo>
                  <a:lnTo>
                    <a:pt x="9056" y="6649"/>
                  </a:lnTo>
                  <a:cubicBezTo>
                    <a:pt x="9222" y="6647"/>
                    <a:pt x="9260" y="6417"/>
                    <a:pt x="9104" y="6364"/>
                  </a:cubicBezTo>
                  <a:cubicBezTo>
                    <a:pt x="5060" y="4990"/>
                    <a:pt x="361" y="97"/>
                    <a:pt x="314" y="48"/>
                  </a:cubicBezTo>
                  <a:cubicBezTo>
                    <a:pt x="281" y="14"/>
                    <a:pt x="245" y="0"/>
                    <a:pt x="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" name="Google Shape;90;p4"/>
          <p:cNvGrpSpPr/>
          <p:nvPr/>
        </p:nvGrpSpPr>
        <p:grpSpPr>
          <a:xfrm rot="10664455">
            <a:off x="218799" y="-749141"/>
            <a:ext cx="2651689" cy="2274694"/>
            <a:chOff x="4770475" y="2910125"/>
            <a:chExt cx="548975" cy="470975"/>
          </a:xfrm>
        </p:grpSpPr>
        <p:sp>
          <p:nvSpPr>
            <p:cNvPr id="91" name="Google Shape;91;p4"/>
            <p:cNvSpPr/>
            <p:nvPr/>
          </p:nvSpPr>
          <p:spPr>
            <a:xfrm>
              <a:off x="4770475" y="2910125"/>
              <a:ext cx="544425" cy="467275"/>
            </a:xfrm>
            <a:custGeom>
              <a:rect b="b" l="l" r="r" t="t"/>
              <a:pathLst>
                <a:path extrusionOk="0" h="18691" w="21777">
                  <a:moveTo>
                    <a:pt x="6408" y="1"/>
                  </a:moveTo>
                  <a:cubicBezTo>
                    <a:pt x="6407" y="1"/>
                    <a:pt x="1" y="16224"/>
                    <a:pt x="21776" y="18691"/>
                  </a:cubicBezTo>
                  <a:cubicBezTo>
                    <a:pt x="21776" y="18691"/>
                    <a:pt x="21505" y="7964"/>
                    <a:pt x="16038" y="5163"/>
                  </a:cubicBezTo>
                  <a:cubicBezTo>
                    <a:pt x="10571" y="2364"/>
                    <a:pt x="6408" y="1"/>
                    <a:pt x="64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4"/>
            <p:cNvSpPr/>
            <p:nvPr/>
          </p:nvSpPr>
          <p:spPr>
            <a:xfrm>
              <a:off x="4957150" y="2968125"/>
              <a:ext cx="362300" cy="412975"/>
            </a:xfrm>
            <a:custGeom>
              <a:rect b="b" l="l" r="r" t="t"/>
              <a:pathLst>
                <a:path extrusionOk="0" h="16519" w="14492">
                  <a:moveTo>
                    <a:pt x="169" y="1"/>
                  </a:moveTo>
                  <a:cubicBezTo>
                    <a:pt x="147" y="1"/>
                    <a:pt x="123" y="6"/>
                    <a:pt x="102" y="18"/>
                  </a:cubicBezTo>
                  <a:cubicBezTo>
                    <a:pt x="29" y="54"/>
                    <a:pt x="1" y="143"/>
                    <a:pt x="37" y="215"/>
                  </a:cubicBezTo>
                  <a:cubicBezTo>
                    <a:pt x="62" y="261"/>
                    <a:pt x="2445" y="4825"/>
                    <a:pt x="6980" y="8150"/>
                  </a:cubicBezTo>
                  <a:cubicBezTo>
                    <a:pt x="11459" y="11432"/>
                    <a:pt x="14153" y="16390"/>
                    <a:pt x="14180" y="16441"/>
                  </a:cubicBezTo>
                  <a:cubicBezTo>
                    <a:pt x="14205" y="16488"/>
                    <a:pt x="14254" y="16517"/>
                    <a:pt x="14309" y="16517"/>
                  </a:cubicBezTo>
                  <a:lnTo>
                    <a:pt x="14309" y="16519"/>
                  </a:lnTo>
                  <a:cubicBezTo>
                    <a:pt x="14419" y="16519"/>
                    <a:pt x="14492" y="16399"/>
                    <a:pt x="14438" y="16302"/>
                  </a:cubicBezTo>
                  <a:cubicBezTo>
                    <a:pt x="14412" y="16251"/>
                    <a:pt x="11689" y="11238"/>
                    <a:pt x="7153" y="7915"/>
                  </a:cubicBezTo>
                  <a:cubicBezTo>
                    <a:pt x="2676" y="4633"/>
                    <a:pt x="322" y="126"/>
                    <a:pt x="299" y="80"/>
                  </a:cubicBezTo>
                  <a:cubicBezTo>
                    <a:pt x="273" y="30"/>
                    <a:pt x="222" y="1"/>
                    <a:pt x="1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4"/>
            <p:cNvSpPr/>
            <p:nvPr/>
          </p:nvSpPr>
          <p:spPr>
            <a:xfrm>
              <a:off x="4919050" y="2973625"/>
              <a:ext cx="128300" cy="116150"/>
            </a:xfrm>
            <a:custGeom>
              <a:rect b="b" l="l" r="r" t="t"/>
              <a:pathLst>
                <a:path extrusionOk="0" h="4646" w="5132">
                  <a:moveTo>
                    <a:pt x="4151" y="1"/>
                  </a:moveTo>
                  <a:cubicBezTo>
                    <a:pt x="4143" y="1"/>
                    <a:pt x="4135" y="2"/>
                    <a:pt x="4126" y="3"/>
                  </a:cubicBezTo>
                  <a:cubicBezTo>
                    <a:pt x="4046" y="18"/>
                    <a:pt x="3993" y="94"/>
                    <a:pt x="4008" y="174"/>
                  </a:cubicBezTo>
                  <a:lnTo>
                    <a:pt x="4769" y="4288"/>
                  </a:lnTo>
                  <a:cubicBezTo>
                    <a:pt x="4143" y="4143"/>
                    <a:pt x="2181" y="3549"/>
                    <a:pt x="316" y="1464"/>
                  </a:cubicBezTo>
                  <a:cubicBezTo>
                    <a:pt x="284" y="1428"/>
                    <a:pt x="246" y="1413"/>
                    <a:pt x="210" y="1413"/>
                  </a:cubicBezTo>
                  <a:cubicBezTo>
                    <a:pt x="99" y="1413"/>
                    <a:pt x="1" y="1551"/>
                    <a:pt x="98" y="1660"/>
                  </a:cubicBezTo>
                  <a:cubicBezTo>
                    <a:pt x="2418" y="4254"/>
                    <a:pt x="4829" y="4605"/>
                    <a:pt x="4932" y="4618"/>
                  </a:cubicBezTo>
                  <a:lnTo>
                    <a:pt x="5131" y="4645"/>
                  </a:lnTo>
                  <a:lnTo>
                    <a:pt x="4295" y="121"/>
                  </a:lnTo>
                  <a:cubicBezTo>
                    <a:pt x="4284" y="49"/>
                    <a:pt x="4220" y="1"/>
                    <a:pt x="41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4"/>
            <p:cNvSpPr/>
            <p:nvPr/>
          </p:nvSpPr>
          <p:spPr>
            <a:xfrm>
              <a:off x="4949950" y="3044850"/>
              <a:ext cx="191550" cy="127325"/>
            </a:xfrm>
            <a:custGeom>
              <a:rect b="b" l="l" r="r" t="t"/>
              <a:pathLst>
                <a:path extrusionOk="0" h="5093" w="7662">
                  <a:moveTo>
                    <a:pt x="5871" y="1"/>
                  </a:moveTo>
                  <a:cubicBezTo>
                    <a:pt x="5856" y="1"/>
                    <a:pt x="5841" y="3"/>
                    <a:pt x="5826" y="8"/>
                  </a:cubicBezTo>
                  <a:cubicBezTo>
                    <a:pt x="5748" y="35"/>
                    <a:pt x="5708" y="116"/>
                    <a:pt x="5733" y="194"/>
                  </a:cubicBezTo>
                  <a:lnTo>
                    <a:pt x="7264" y="4796"/>
                  </a:lnTo>
                  <a:cubicBezTo>
                    <a:pt x="7227" y="4797"/>
                    <a:pt x="7183" y="4798"/>
                    <a:pt x="7135" y="4798"/>
                  </a:cubicBezTo>
                  <a:cubicBezTo>
                    <a:pt x="6214" y="4798"/>
                    <a:pt x="3397" y="4596"/>
                    <a:pt x="251" y="2391"/>
                  </a:cubicBezTo>
                  <a:cubicBezTo>
                    <a:pt x="225" y="2373"/>
                    <a:pt x="196" y="2365"/>
                    <a:pt x="167" y="2365"/>
                  </a:cubicBezTo>
                  <a:cubicBezTo>
                    <a:pt x="121" y="2365"/>
                    <a:pt x="76" y="2386"/>
                    <a:pt x="48" y="2427"/>
                  </a:cubicBezTo>
                  <a:cubicBezTo>
                    <a:pt x="0" y="2493"/>
                    <a:pt x="17" y="2585"/>
                    <a:pt x="84" y="2630"/>
                  </a:cubicBezTo>
                  <a:cubicBezTo>
                    <a:pt x="3272" y="4865"/>
                    <a:pt x="6073" y="5093"/>
                    <a:pt x="7084" y="5093"/>
                  </a:cubicBezTo>
                  <a:cubicBezTo>
                    <a:pt x="7316" y="5093"/>
                    <a:pt x="7453" y="5081"/>
                    <a:pt x="7479" y="5080"/>
                  </a:cubicBezTo>
                  <a:lnTo>
                    <a:pt x="7662" y="5061"/>
                  </a:lnTo>
                  <a:lnTo>
                    <a:pt x="6010" y="101"/>
                  </a:lnTo>
                  <a:cubicBezTo>
                    <a:pt x="5990" y="40"/>
                    <a:pt x="5932" y="1"/>
                    <a:pt x="58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4"/>
            <p:cNvSpPr/>
            <p:nvPr/>
          </p:nvSpPr>
          <p:spPr>
            <a:xfrm>
              <a:off x="5003300" y="3091825"/>
              <a:ext cx="209550" cy="147950"/>
            </a:xfrm>
            <a:custGeom>
              <a:rect b="b" l="l" r="r" t="t"/>
              <a:pathLst>
                <a:path extrusionOk="0" h="5918" w="8382">
                  <a:moveTo>
                    <a:pt x="7311" y="1"/>
                  </a:moveTo>
                  <a:cubicBezTo>
                    <a:pt x="7303" y="1"/>
                    <a:pt x="7295" y="1"/>
                    <a:pt x="7287" y="3"/>
                  </a:cubicBezTo>
                  <a:cubicBezTo>
                    <a:pt x="7205" y="16"/>
                    <a:pt x="7150" y="94"/>
                    <a:pt x="7167" y="175"/>
                  </a:cubicBezTo>
                  <a:lnTo>
                    <a:pt x="8045" y="5561"/>
                  </a:lnTo>
                  <a:cubicBezTo>
                    <a:pt x="7845" y="5586"/>
                    <a:pt x="7444" y="5626"/>
                    <a:pt x="6897" y="5626"/>
                  </a:cubicBezTo>
                  <a:cubicBezTo>
                    <a:pt x="5395" y="5626"/>
                    <a:pt x="2800" y="5322"/>
                    <a:pt x="295" y="3565"/>
                  </a:cubicBezTo>
                  <a:cubicBezTo>
                    <a:pt x="266" y="3546"/>
                    <a:pt x="238" y="3538"/>
                    <a:pt x="212" y="3538"/>
                  </a:cubicBezTo>
                  <a:cubicBezTo>
                    <a:pt x="89" y="3538"/>
                    <a:pt x="1" y="3713"/>
                    <a:pt x="127" y="3805"/>
                  </a:cubicBezTo>
                  <a:cubicBezTo>
                    <a:pt x="2693" y="5604"/>
                    <a:pt x="5353" y="5918"/>
                    <a:pt x="6900" y="5918"/>
                  </a:cubicBezTo>
                  <a:cubicBezTo>
                    <a:pt x="7719" y="5918"/>
                    <a:pt x="8226" y="5830"/>
                    <a:pt x="8241" y="5827"/>
                  </a:cubicBezTo>
                  <a:lnTo>
                    <a:pt x="8382" y="5802"/>
                  </a:lnTo>
                  <a:lnTo>
                    <a:pt x="7456" y="128"/>
                  </a:lnTo>
                  <a:cubicBezTo>
                    <a:pt x="7446" y="54"/>
                    <a:pt x="7383" y="1"/>
                    <a:pt x="73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4"/>
            <p:cNvSpPr/>
            <p:nvPr/>
          </p:nvSpPr>
          <p:spPr>
            <a:xfrm>
              <a:off x="5095875" y="3193025"/>
              <a:ext cx="164400" cy="111350"/>
            </a:xfrm>
            <a:custGeom>
              <a:rect b="b" l="l" r="r" t="t"/>
              <a:pathLst>
                <a:path extrusionOk="0" h="4454" w="6576">
                  <a:moveTo>
                    <a:pt x="6063" y="1"/>
                  </a:moveTo>
                  <a:cubicBezTo>
                    <a:pt x="6051" y="1"/>
                    <a:pt x="6038" y="2"/>
                    <a:pt x="6026" y="6"/>
                  </a:cubicBezTo>
                  <a:cubicBezTo>
                    <a:pt x="5946" y="27"/>
                    <a:pt x="5899" y="110"/>
                    <a:pt x="5923" y="190"/>
                  </a:cubicBezTo>
                  <a:cubicBezTo>
                    <a:pt x="5925" y="203"/>
                    <a:pt x="6271" y="1551"/>
                    <a:pt x="6165" y="3570"/>
                  </a:cubicBezTo>
                  <a:cubicBezTo>
                    <a:pt x="5928" y="3703"/>
                    <a:pt x="5015" y="4154"/>
                    <a:pt x="3542" y="4154"/>
                  </a:cubicBezTo>
                  <a:cubicBezTo>
                    <a:pt x="2637" y="4154"/>
                    <a:pt x="1520" y="3984"/>
                    <a:pt x="219" y="3466"/>
                  </a:cubicBezTo>
                  <a:cubicBezTo>
                    <a:pt x="201" y="3459"/>
                    <a:pt x="183" y="3455"/>
                    <a:pt x="165" y="3455"/>
                  </a:cubicBezTo>
                  <a:cubicBezTo>
                    <a:pt x="107" y="3455"/>
                    <a:pt x="52" y="3490"/>
                    <a:pt x="29" y="3548"/>
                  </a:cubicBezTo>
                  <a:cubicBezTo>
                    <a:pt x="0" y="3622"/>
                    <a:pt x="37" y="3707"/>
                    <a:pt x="111" y="3738"/>
                  </a:cubicBezTo>
                  <a:cubicBezTo>
                    <a:pt x="1465" y="4275"/>
                    <a:pt x="2621" y="4454"/>
                    <a:pt x="3559" y="4454"/>
                  </a:cubicBezTo>
                  <a:cubicBezTo>
                    <a:pt x="5332" y="4454"/>
                    <a:pt x="6326" y="3819"/>
                    <a:pt x="6387" y="3779"/>
                  </a:cubicBezTo>
                  <a:lnTo>
                    <a:pt x="6450" y="3738"/>
                  </a:lnTo>
                  <a:lnTo>
                    <a:pt x="6453" y="3665"/>
                  </a:lnTo>
                  <a:cubicBezTo>
                    <a:pt x="6575" y="1556"/>
                    <a:pt x="6222" y="173"/>
                    <a:pt x="6206" y="116"/>
                  </a:cubicBezTo>
                  <a:cubicBezTo>
                    <a:pt x="6190" y="47"/>
                    <a:pt x="6130" y="1"/>
                    <a:pt x="60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7" name="Google Shape;97;p4"/>
          <p:cNvSpPr/>
          <p:nvPr/>
        </p:nvSpPr>
        <p:spPr>
          <a:xfrm>
            <a:off x="7778500" y="1138716"/>
            <a:ext cx="1927379" cy="1581909"/>
          </a:xfrm>
          <a:custGeom>
            <a:rect b="b" l="l" r="r" t="t"/>
            <a:pathLst>
              <a:path extrusionOk="0" h="209178" w="254860">
                <a:moveTo>
                  <a:pt x="192647" y="34169"/>
                </a:moveTo>
                <a:lnTo>
                  <a:pt x="192647" y="34169"/>
                </a:lnTo>
                <a:cubicBezTo>
                  <a:pt x="204510" y="34669"/>
                  <a:pt x="216571" y="38454"/>
                  <a:pt x="226698" y="42757"/>
                </a:cubicBezTo>
                <a:cubicBezTo>
                  <a:pt x="228736" y="54328"/>
                  <a:pt x="228359" y="64331"/>
                  <a:pt x="225575" y="72561"/>
                </a:cubicBezTo>
                <a:lnTo>
                  <a:pt x="192647" y="34169"/>
                </a:lnTo>
                <a:close/>
                <a:moveTo>
                  <a:pt x="182955" y="34566"/>
                </a:moveTo>
                <a:lnTo>
                  <a:pt x="221951" y="80045"/>
                </a:lnTo>
                <a:cubicBezTo>
                  <a:pt x="221979" y="80073"/>
                  <a:pt x="221998" y="80092"/>
                  <a:pt x="222026" y="80120"/>
                </a:cubicBezTo>
                <a:cubicBezTo>
                  <a:pt x="221196" y="81451"/>
                  <a:pt x="220280" y="82725"/>
                  <a:pt x="219280" y="83924"/>
                </a:cubicBezTo>
                <a:cubicBezTo>
                  <a:pt x="217326" y="86255"/>
                  <a:pt x="215071" y="88321"/>
                  <a:pt x="212589" y="90067"/>
                </a:cubicBezTo>
                <a:lnTo>
                  <a:pt x="169460" y="38576"/>
                </a:lnTo>
                <a:cubicBezTo>
                  <a:pt x="173725" y="36453"/>
                  <a:pt x="178274" y="35170"/>
                  <a:pt x="182955" y="34566"/>
                </a:cubicBezTo>
                <a:close/>
                <a:moveTo>
                  <a:pt x="162957" y="42672"/>
                </a:moveTo>
                <a:lnTo>
                  <a:pt x="205869" y="93918"/>
                </a:lnTo>
                <a:cubicBezTo>
                  <a:pt x="200773" y="96258"/>
                  <a:pt x="194846" y="97863"/>
                  <a:pt x="188174" y="98731"/>
                </a:cubicBezTo>
                <a:cubicBezTo>
                  <a:pt x="188004" y="98250"/>
                  <a:pt x="187740" y="97806"/>
                  <a:pt x="187391" y="97438"/>
                </a:cubicBezTo>
                <a:lnTo>
                  <a:pt x="151104" y="57499"/>
                </a:lnTo>
                <a:cubicBezTo>
                  <a:pt x="151085" y="57480"/>
                  <a:pt x="151056" y="57461"/>
                  <a:pt x="151038" y="57433"/>
                </a:cubicBezTo>
                <a:cubicBezTo>
                  <a:pt x="154237" y="51317"/>
                  <a:pt x="158210" y="46400"/>
                  <a:pt x="162957" y="42672"/>
                </a:cubicBezTo>
                <a:close/>
                <a:moveTo>
                  <a:pt x="147678" y="65058"/>
                </a:moveTo>
                <a:lnTo>
                  <a:pt x="178925" y="99448"/>
                </a:lnTo>
                <a:cubicBezTo>
                  <a:pt x="177925" y="99476"/>
                  <a:pt x="176911" y="99490"/>
                  <a:pt x="175884" y="99490"/>
                </a:cubicBezTo>
                <a:cubicBezTo>
                  <a:pt x="165729" y="99490"/>
                  <a:pt x="154276" y="98133"/>
                  <a:pt x="141694" y="95390"/>
                </a:cubicBezTo>
                <a:lnTo>
                  <a:pt x="141685" y="95390"/>
                </a:lnTo>
                <a:cubicBezTo>
                  <a:pt x="142563" y="83603"/>
                  <a:pt x="144554" y="73495"/>
                  <a:pt x="147678" y="65058"/>
                </a:cubicBezTo>
                <a:close/>
                <a:moveTo>
                  <a:pt x="103332" y="96789"/>
                </a:moveTo>
                <a:cubicBezTo>
                  <a:pt x="111645" y="96789"/>
                  <a:pt x="120964" y="98107"/>
                  <a:pt x="131257" y="100741"/>
                </a:cubicBezTo>
                <a:cubicBezTo>
                  <a:pt x="132078" y="100958"/>
                  <a:pt x="132908" y="101166"/>
                  <a:pt x="133729" y="101364"/>
                </a:cubicBezTo>
                <a:cubicBezTo>
                  <a:pt x="133710" y="101949"/>
                  <a:pt x="133682" y="102544"/>
                  <a:pt x="133673" y="103148"/>
                </a:cubicBezTo>
                <a:lnTo>
                  <a:pt x="133663" y="103138"/>
                </a:lnTo>
                <a:cubicBezTo>
                  <a:pt x="133248" y="117011"/>
                  <a:pt x="131106" y="128742"/>
                  <a:pt x="127246" y="138321"/>
                </a:cubicBezTo>
                <a:lnTo>
                  <a:pt x="90581" y="97976"/>
                </a:lnTo>
                <a:cubicBezTo>
                  <a:pt x="94526" y="97184"/>
                  <a:pt x="98778" y="96789"/>
                  <a:pt x="103332" y="96789"/>
                </a:cubicBezTo>
                <a:close/>
                <a:moveTo>
                  <a:pt x="82446" y="100345"/>
                </a:moveTo>
                <a:lnTo>
                  <a:pt x="123678" y="145720"/>
                </a:lnTo>
                <a:cubicBezTo>
                  <a:pt x="121206" y="150033"/>
                  <a:pt x="118289" y="153761"/>
                  <a:pt x="114911" y="156904"/>
                </a:cubicBezTo>
                <a:lnTo>
                  <a:pt x="69517" y="108480"/>
                </a:lnTo>
                <a:cubicBezTo>
                  <a:pt x="73207" y="104988"/>
                  <a:pt x="77510" y="102270"/>
                  <a:pt x="82446" y="100345"/>
                </a:cubicBezTo>
                <a:close/>
                <a:moveTo>
                  <a:pt x="64496" y="114256"/>
                </a:moveTo>
                <a:lnTo>
                  <a:pt x="108861" y="161585"/>
                </a:lnTo>
                <a:cubicBezTo>
                  <a:pt x="108248" y="161981"/>
                  <a:pt x="107625" y="162359"/>
                  <a:pt x="106993" y="162727"/>
                </a:cubicBezTo>
                <a:cubicBezTo>
                  <a:pt x="102378" y="165350"/>
                  <a:pt x="97338" y="167115"/>
                  <a:pt x="92063" y="168172"/>
                </a:cubicBezTo>
                <a:lnTo>
                  <a:pt x="57125" y="129214"/>
                </a:lnTo>
                <a:cubicBezTo>
                  <a:pt x="58890" y="123788"/>
                  <a:pt x="61287" y="118701"/>
                  <a:pt x="64496" y="114256"/>
                </a:cubicBezTo>
                <a:close/>
                <a:moveTo>
                  <a:pt x="54832" y="138076"/>
                </a:moveTo>
                <a:lnTo>
                  <a:pt x="82871" y="169342"/>
                </a:lnTo>
                <a:cubicBezTo>
                  <a:pt x="81298" y="169436"/>
                  <a:pt x="79713" y="169480"/>
                  <a:pt x="78121" y="169480"/>
                </a:cubicBezTo>
                <a:cubicBezTo>
                  <a:pt x="69730" y="169480"/>
                  <a:pt x="61128" y="168242"/>
                  <a:pt x="52925" y="166369"/>
                </a:cubicBezTo>
                <a:cubicBezTo>
                  <a:pt x="52595" y="157206"/>
                  <a:pt x="52992" y="147381"/>
                  <a:pt x="54832" y="138076"/>
                </a:cubicBezTo>
                <a:close/>
                <a:moveTo>
                  <a:pt x="217743" y="1"/>
                </a:moveTo>
                <a:cubicBezTo>
                  <a:pt x="217209" y="1"/>
                  <a:pt x="216665" y="115"/>
                  <a:pt x="216147" y="355"/>
                </a:cubicBezTo>
                <a:cubicBezTo>
                  <a:pt x="214231" y="1232"/>
                  <a:pt x="213400" y="3488"/>
                  <a:pt x="214278" y="5404"/>
                </a:cubicBezTo>
                <a:cubicBezTo>
                  <a:pt x="218959" y="15587"/>
                  <a:pt x="222451" y="25081"/>
                  <a:pt x="224735" y="33811"/>
                </a:cubicBezTo>
                <a:cubicBezTo>
                  <a:pt x="214118" y="29768"/>
                  <a:pt x="201893" y="26560"/>
                  <a:pt x="189842" y="26560"/>
                </a:cubicBezTo>
                <a:cubicBezTo>
                  <a:pt x="181187" y="26560"/>
                  <a:pt x="172622" y="28215"/>
                  <a:pt x="164807" y="32404"/>
                </a:cubicBezTo>
                <a:cubicBezTo>
                  <a:pt x="146998" y="41955"/>
                  <a:pt x="136730" y="62529"/>
                  <a:pt x="134192" y="93625"/>
                </a:cubicBezTo>
                <a:lnTo>
                  <a:pt x="133144" y="93361"/>
                </a:lnTo>
                <a:cubicBezTo>
                  <a:pt x="122229" y="90564"/>
                  <a:pt x="112270" y="89167"/>
                  <a:pt x="103293" y="89167"/>
                </a:cubicBezTo>
                <a:cubicBezTo>
                  <a:pt x="86431" y="89167"/>
                  <a:pt x="73037" y="94096"/>
                  <a:pt x="63288" y="103931"/>
                </a:cubicBezTo>
                <a:cubicBezTo>
                  <a:pt x="48169" y="119173"/>
                  <a:pt x="44687" y="143342"/>
                  <a:pt x="45168" y="164388"/>
                </a:cubicBezTo>
                <a:cubicBezTo>
                  <a:pt x="23632" y="158338"/>
                  <a:pt x="6521" y="149023"/>
                  <a:pt x="6191" y="148844"/>
                </a:cubicBezTo>
                <a:cubicBezTo>
                  <a:pt x="5607" y="148521"/>
                  <a:pt x="4975" y="148368"/>
                  <a:pt x="4352" y="148368"/>
                </a:cubicBezTo>
                <a:cubicBezTo>
                  <a:pt x="3010" y="148368"/>
                  <a:pt x="1709" y="149079"/>
                  <a:pt x="1019" y="150335"/>
                </a:cubicBezTo>
                <a:cubicBezTo>
                  <a:pt x="0" y="152176"/>
                  <a:pt x="661" y="154488"/>
                  <a:pt x="2501" y="155507"/>
                </a:cubicBezTo>
                <a:cubicBezTo>
                  <a:pt x="3945" y="156300"/>
                  <a:pt x="22433" y="166388"/>
                  <a:pt x="45536" y="172504"/>
                </a:cubicBezTo>
                <a:cubicBezTo>
                  <a:pt x="46801" y="190737"/>
                  <a:pt x="50509" y="205063"/>
                  <a:pt x="50849" y="206347"/>
                </a:cubicBezTo>
                <a:cubicBezTo>
                  <a:pt x="51293" y="208017"/>
                  <a:pt x="52803" y="209178"/>
                  <a:pt x="54520" y="209178"/>
                </a:cubicBezTo>
                <a:cubicBezTo>
                  <a:pt x="54851" y="209178"/>
                  <a:pt x="55181" y="209140"/>
                  <a:pt x="55502" y="209055"/>
                </a:cubicBezTo>
                <a:cubicBezTo>
                  <a:pt x="57540" y="208508"/>
                  <a:pt x="58748" y="206422"/>
                  <a:pt x="58210" y="204393"/>
                </a:cubicBezTo>
                <a:cubicBezTo>
                  <a:pt x="58135" y="204101"/>
                  <a:pt x="54785" y="191171"/>
                  <a:pt x="53407" y="174382"/>
                </a:cubicBezTo>
                <a:lnTo>
                  <a:pt x="53407" y="174382"/>
                </a:lnTo>
                <a:cubicBezTo>
                  <a:pt x="61363" y="176062"/>
                  <a:pt x="69668" y="177147"/>
                  <a:pt x="77878" y="177147"/>
                </a:cubicBezTo>
                <a:cubicBezTo>
                  <a:pt x="89449" y="177147"/>
                  <a:pt x="100830" y="174995"/>
                  <a:pt x="110749" y="169352"/>
                </a:cubicBezTo>
                <a:cubicBezTo>
                  <a:pt x="130020" y="158367"/>
                  <a:pt x="140288" y="136179"/>
                  <a:pt x="141279" y="103374"/>
                </a:cubicBezTo>
                <a:cubicBezTo>
                  <a:pt x="141279" y="103280"/>
                  <a:pt x="141289" y="103186"/>
                  <a:pt x="141289" y="103091"/>
                </a:cubicBezTo>
                <a:cubicBezTo>
                  <a:pt x="153770" y="105722"/>
                  <a:pt x="165258" y="107029"/>
                  <a:pt x="175598" y="107029"/>
                </a:cubicBezTo>
                <a:cubicBezTo>
                  <a:pt x="198010" y="107029"/>
                  <a:pt x="215035" y="100892"/>
                  <a:pt x="225122" y="88803"/>
                </a:cubicBezTo>
                <a:cubicBezTo>
                  <a:pt x="231851" y="80762"/>
                  <a:pt x="237475" y="67587"/>
                  <a:pt x="234918" y="46542"/>
                </a:cubicBezTo>
                <a:lnTo>
                  <a:pt x="234918" y="46542"/>
                </a:lnTo>
                <a:cubicBezTo>
                  <a:pt x="240873" y="49486"/>
                  <a:pt x="245658" y="52299"/>
                  <a:pt x="248612" y="54139"/>
                </a:cubicBezTo>
                <a:cubicBezTo>
                  <a:pt x="249216" y="54494"/>
                  <a:pt x="249878" y="54662"/>
                  <a:pt x="250533" y="54662"/>
                </a:cubicBezTo>
                <a:cubicBezTo>
                  <a:pt x="251810" y="54662"/>
                  <a:pt x="253056" y="54019"/>
                  <a:pt x="253774" y="52865"/>
                </a:cubicBezTo>
                <a:cubicBezTo>
                  <a:pt x="254859" y="51109"/>
                  <a:pt x="254350" y="48807"/>
                  <a:pt x="252623" y="47674"/>
                </a:cubicBezTo>
                <a:lnTo>
                  <a:pt x="252642" y="47674"/>
                </a:lnTo>
                <a:cubicBezTo>
                  <a:pt x="246451" y="43852"/>
                  <a:pt x="240024" y="40426"/>
                  <a:pt x="233389" y="37425"/>
                </a:cubicBezTo>
                <a:cubicBezTo>
                  <a:pt x="231247" y="27318"/>
                  <a:pt x="227377" y="15662"/>
                  <a:pt x="221205" y="2223"/>
                </a:cubicBezTo>
                <a:cubicBezTo>
                  <a:pt x="220558" y="826"/>
                  <a:pt x="219183" y="1"/>
                  <a:pt x="21774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4"/>
          <p:cNvSpPr/>
          <p:nvPr/>
        </p:nvSpPr>
        <p:spPr>
          <a:xfrm>
            <a:off x="-755900" y="2623891"/>
            <a:ext cx="1927379" cy="1581909"/>
          </a:xfrm>
          <a:custGeom>
            <a:rect b="b" l="l" r="r" t="t"/>
            <a:pathLst>
              <a:path extrusionOk="0" h="209178" w="254860">
                <a:moveTo>
                  <a:pt x="192647" y="34169"/>
                </a:moveTo>
                <a:lnTo>
                  <a:pt x="192647" y="34169"/>
                </a:lnTo>
                <a:cubicBezTo>
                  <a:pt x="204510" y="34669"/>
                  <a:pt x="216571" y="38454"/>
                  <a:pt x="226698" y="42757"/>
                </a:cubicBezTo>
                <a:cubicBezTo>
                  <a:pt x="228736" y="54328"/>
                  <a:pt x="228359" y="64331"/>
                  <a:pt x="225575" y="72561"/>
                </a:cubicBezTo>
                <a:lnTo>
                  <a:pt x="192647" y="34169"/>
                </a:lnTo>
                <a:close/>
                <a:moveTo>
                  <a:pt x="182955" y="34566"/>
                </a:moveTo>
                <a:lnTo>
                  <a:pt x="221951" y="80045"/>
                </a:lnTo>
                <a:cubicBezTo>
                  <a:pt x="221979" y="80073"/>
                  <a:pt x="221998" y="80092"/>
                  <a:pt x="222026" y="80120"/>
                </a:cubicBezTo>
                <a:cubicBezTo>
                  <a:pt x="221196" y="81451"/>
                  <a:pt x="220280" y="82725"/>
                  <a:pt x="219280" y="83924"/>
                </a:cubicBezTo>
                <a:cubicBezTo>
                  <a:pt x="217326" y="86255"/>
                  <a:pt x="215071" y="88321"/>
                  <a:pt x="212589" y="90067"/>
                </a:cubicBezTo>
                <a:lnTo>
                  <a:pt x="169460" y="38576"/>
                </a:lnTo>
                <a:cubicBezTo>
                  <a:pt x="173725" y="36453"/>
                  <a:pt x="178274" y="35170"/>
                  <a:pt x="182955" y="34566"/>
                </a:cubicBezTo>
                <a:close/>
                <a:moveTo>
                  <a:pt x="162957" y="42672"/>
                </a:moveTo>
                <a:lnTo>
                  <a:pt x="205869" y="93918"/>
                </a:lnTo>
                <a:cubicBezTo>
                  <a:pt x="200773" y="96258"/>
                  <a:pt x="194846" y="97863"/>
                  <a:pt x="188174" y="98731"/>
                </a:cubicBezTo>
                <a:cubicBezTo>
                  <a:pt x="188004" y="98250"/>
                  <a:pt x="187740" y="97806"/>
                  <a:pt x="187391" y="97438"/>
                </a:cubicBezTo>
                <a:lnTo>
                  <a:pt x="151104" y="57499"/>
                </a:lnTo>
                <a:cubicBezTo>
                  <a:pt x="151085" y="57480"/>
                  <a:pt x="151056" y="57461"/>
                  <a:pt x="151038" y="57433"/>
                </a:cubicBezTo>
                <a:cubicBezTo>
                  <a:pt x="154237" y="51317"/>
                  <a:pt x="158210" y="46400"/>
                  <a:pt x="162957" y="42672"/>
                </a:cubicBezTo>
                <a:close/>
                <a:moveTo>
                  <a:pt x="147678" y="65058"/>
                </a:moveTo>
                <a:lnTo>
                  <a:pt x="178925" y="99448"/>
                </a:lnTo>
                <a:cubicBezTo>
                  <a:pt x="177925" y="99476"/>
                  <a:pt x="176911" y="99490"/>
                  <a:pt x="175884" y="99490"/>
                </a:cubicBezTo>
                <a:cubicBezTo>
                  <a:pt x="165729" y="99490"/>
                  <a:pt x="154276" y="98133"/>
                  <a:pt x="141694" y="95390"/>
                </a:cubicBezTo>
                <a:lnTo>
                  <a:pt x="141685" y="95390"/>
                </a:lnTo>
                <a:cubicBezTo>
                  <a:pt x="142563" y="83603"/>
                  <a:pt x="144554" y="73495"/>
                  <a:pt x="147678" y="65058"/>
                </a:cubicBezTo>
                <a:close/>
                <a:moveTo>
                  <a:pt x="103332" y="96789"/>
                </a:moveTo>
                <a:cubicBezTo>
                  <a:pt x="111645" y="96789"/>
                  <a:pt x="120964" y="98107"/>
                  <a:pt x="131257" y="100741"/>
                </a:cubicBezTo>
                <a:cubicBezTo>
                  <a:pt x="132078" y="100958"/>
                  <a:pt x="132908" y="101166"/>
                  <a:pt x="133729" y="101364"/>
                </a:cubicBezTo>
                <a:cubicBezTo>
                  <a:pt x="133710" y="101949"/>
                  <a:pt x="133682" y="102544"/>
                  <a:pt x="133673" y="103148"/>
                </a:cubicBezTo>
                <a:lnTo>
                  <a:pt x="133663" y="103138"/>
                </a:lnTo>
                <a:cubicBezTo>
                  <a:pt x="133248" y="117011"/>
                  <a:pt x="131106" y="128742"/>
                  <a:pt x="127246" y="138321"/>
                </a:cubicBezTo>
                <a:lnTo>
                  <a:pt x="90581" y="97976"/>
                </a:lnTo>
                <a:cubicBezTo>
                  <a:pt x="94526" y="97184"/>
                  <a:pt x="98778" y="96789"/>
                  <a:pt x="103332" y="96789"/>
                </a:cubicBezTo>
                <a:close/>
                <a:moveTo>
                  <a:pt x="82446" y="100345"/>
                </a:moveTo>
                <a:lnTo>
                  <a:pt x="123678" y="145720"/>
                </a:lnTo>
                <a:cubicBezTo>
                  <a:pt x="121206" y="150033"/>
                  <a:pt x="118289" y="153761"/>
                  <a:pt x="114911" y="156904"/>
                </a:cubicBezTo>
                <a:lnTo>
                  <a:pt x="69517" y="108480"/>
                </a:lnTo>
                <a:cubicBezTo>
                  <a:pt x="73207" y="104988"/>
                  <a:pt x="77510" y="102270"/>
                  <a:pt x="82446" y="100345"/>
                </a:cubicBezTo>
                <a:close/>
                <a:moveTo>
                  <a:pt x="64496" y="114256"/>
                </a:moveTo>
                <a:lnTo>
                  <a:pt x="108861" y="161585"/>
                </a:lnTo>
                <a:cubicBezTo>
                  <a:pt x="108248" y="161981"/>
                  <a:pt x="107625" y="162359"/>
                  <a:pt x="106993" y="162727"/>
                </a:cubicBezTo>
                <a:cubicBezTo>
                  <a:pt x="102378" y="165350"/>
                  <a:pt x="97338" y="167115"/>
                  <a:pt x="92063" y="168172"/>
                </a:cubicBezTo>
                <a:lnTo>
                  <a:pt x="57125" y="129214"/>
                </a:lnTo>
                <a:cubicBezTo>
                  <a:pt x="58890" y="123788"/>
                  <a:pt x="61287" y="118701"/>
                  <a:pt x="64496" y="114256"/>
                </a:cubicBezTo>
                <a:close/>
                <a:moveTo>
                  <a:pt x="54832" y="138076"/>
                </a:moveTo>
                <a:lnTo>
                  <a:pt x="82871" y="169342"/>
                </a:lnTo>
                <a:cubicBezTo>
                  <a:pt x="81298" y="169436"/>
                  <a:pt x="79713" y="169480"/>
                  <a:pt x="78121" y="169480"/>
                </a:cubicBezTo>
                <a:cubicBezTo>
                  <a:pt x="69730" y="169480"/>
                  <a:pt x="61128" y="168242"/>
                  <a:pt x="52925" y="166369"/>
                </a:cubicBezTo>
                <a:cubicBezTo>
                  <a:pt x="52595" y="157206"/>
                  <a:pt x="52992" y="147381"/>
                  <a:pt x="54832" y="138076"/>
                </a:cubicBezTo>
                <a:close/>
                <a:moveTo>
                  <a:pt x="217743" y="1"/>
                </a:moveTo>
                <a:cubicBezTo>
                  <a:pt x="217209" y="1"/>
                  <a:pt x="216665" y="115"/>
                  <a:pt x="216147" y="355"/>
                </a:cubicBezTo>
                <a:cubicBezTo>
                  <a:pt x="214231" y="1232"/>
                  <a:pt x="213400" y="3488"/>
                  <a:pt x="214278" y="5404"/>
                </a:cubicBezTo>
                <a:cubicBezTo>
                  <a:pt x="218959" y="15587"/>
                  <a:pt x="222451" y="25081"/>
                  <a:pt x="224735" y="33811"/>
                </a:cubicBezTo>
                <a:cubicBezTo>
                  <a:pt x="214118" y="29768"/>
                  <a:pt x="201893" y="26560"/>
                  <a:pt x="189842" y="26560"/>
                </a:cubicBezTo>
                <a:cubicBezTo>
                  <a:pt x="181187" y="26560"/>
                  <a:pt x="172622" y="28215"/>
                  <a:pt x="164807" y="32404"/>
                </a:cubicBezTo>
                <a:cubicBezTo>
                  <a:pt x="146998" y="41955"/>
                  <a:pt x="136730" y="62529"/>
                  <a:pt x="134192" y="93625"/>
                </a:cubicBezTo>
                <a:lnTo>
                  <a:pt x="133144" y="93361"/>
                </a:lnTo>
                <a:cubicBezTo>
                  <a:pt x="122229" y="90564"/>
                  <a:pt x="112270" y="89167"/>
                  <a:pt x="103293" y="89167"/>
                </a:cubicBezTo>
                <a:cubicBezTo>
                  <a:pt x="86431" y="89167"/>
                  <a:pt x="73037" y="94096"/>
                  <a:pt x="63288" y="103931"/>
                </a:cubicBezTo>
                <a:cubicBezTo>
                  <a:pt x="48169" y="119173"/>
                  <a:pt x="44687" y="143342"/>
                  <a:pt x="45168" y="164388"/>
                </a:cubicBezTo>
                <a:cubicBezTo>
                  <a:pt x="23632" y="158338"/>
                  <a:pt x="6521" y="149023"/>
                  <a:pt x="6191" y="148844"/>
                </a:cubicBezTo>
                <a:cubicBezTo>
                  <a:pt x="5607" y="148521"/>
                  <a:pt x="4975" y="148368"/>
                  <a:pt x="4352" y="148368"/>
                </a:cubicBezTo>
                <a:cubicBezTo>
                  <a:pt x="3010" y="148368"/>
                  <a:pt x="1709" y="149079"/>
                  <a:pt x="1019" y="150335"/>
                </a:cubicBezTo>
                <a:cubicBezTo>
                  <a:pt x="0" y="152176"/>
                  <a:pt x="661" y="154488"/>
                  <a:pt x="2501" y="155507"/>
                </a:cubicBezTo>
                <a:cubicBezTo>
                  <a:pt x="3945" y="156300"/>
                  <a:pt x="22433" y="166388"/>
                  <a:pt x="45536" y="172504"/>
                </a:cubicBezTo>
                <a:cubicBezTo>
                  <a:pt x="46801" y="190737"/>
                  <a:pt x="50509" y="205063"/>
                  <a:pt x="50849" y="206347"/>
                </a:cubicBezTo>
                <a:cubicBezTo>
                  <a:pt x="51293" y="208017"/>
                  <a:pt x="52803" y="209178"/>
                  <a:pt x="54520" y="209178"/>
                </a:cubicBezTo>
                <a:cubicBezTo>
                  <a:pt x="54851" y="209178"/>
                  <a:pt x="55181" y="209140"/>
                  <a:pt x="55502" y="209055"/>
                </a:cubicBezTo>
                <a:cubicBezTo>
                  <a:pt x="57540" y="208508"/>
                  <a:pt x="58748" y="206422"/>
                  <a:pt x="58210" y="204393"/>
                </a:cubicBezTo>
                <a:cubicBezTo>
                  <a:pt x="58135" y="204101"/>
                  <a:pt x="54785" y="191171"/>
                  <a:pt x="53407" y="174382"/>
                </a:cubicBezTo>
                <a:lnTo>
                  <a:pt x="53407" y="174382"/>
                </a:lnTo>
                <a:cubicBezTo>
                  <a:pt x="61363" y="176062"/>
                  <a:pt x="69668" y="177147"/>
                  <a:pt x="77878" y="177147"/>
                </a:cubicBezTo>
                <a:cubicBezTo>
                  <a:pt x="89449" y="177147"/>
                  <a:pt x="100830" y="174995"/>
                  <a:pt x="110749" y="169352"/>
                </a:cubicBezTo>
                <a:cubicBezTo>
                  <a:pt x="130020" y="158367"/>
                  <a:pt x="140288" y="136179"/>
                  <a:pt x="141279" y="103374"/>
                </a:cubicBezTo>
                <a:cubicBezTo>
                  <a:pt x="141279" y="103280"/>
                  <a:pt x="141289" y="103186"/>
                  <a:pt x="141289" y="103091"/>
                </a:cubicBezTo>
                <a:cubicBezTo>
                  <a:pt x="153770" y="105722"/>
                  <a:pt x="165258" y="107029"/>
                  <a:pt x="175598" y="107029"/>
                </a:cubicBezTo>
                <a:cubicBezTo>
                  <a:pt x="198010" y="107029"/>
                  <a:pt x="215035" y="100892"/>
                  <a:pt x="225122" y="88803"/>
                </a:cubicBezTo>
                <a:cubicBezTo>
                  <a:pt x="231851" y="80762"/>
                  <a:pt x="237475" y="67587"/>
                  <a:pt x="234918" y="46542"/>
                </a:cubicBezTo>
                <a:lnTo>
                  <a:pt x="234918" y="46542"/>
                </a:lnTo>
                <a:cubicBezTo>
                  <a:pt x="240873" y="49486"/>
                  <a:pt x="245658" y="52299"/>
                  <a:pt x="248612" y="54139"/>
                </a:cubicBezTo>
                <a:cubicBezTo>
                  <a:pt x="249216" y="54494"/>
                  <a:pt x="249878" y="54662"/>
                  <a:pt x="250533" y="54662"/>
                </a:cubicBezTo>
                <a:cubicBezTo>
                  <a:pt x="251810" y="54662"/>
                  <a:pt x="253056" y="54019"/>
                  <a:pt x="253774" y="52865"/>
                </a:cubicBezTo>
                <a:cubicBezTo>
                  <a:pt x="254859" y="51109"/>
                  <a:pt x="254350" y="48807"/>
                  <a:pt x="252623" y="47674"/>
                </a:cubicBezTo>
                <a:lnTo>
                  <a:pt x="252642" y="47674"/>
                </a:lnTo>
                <a:cubicBezTo>
                  <a:pt x="246451" y="43852"/>
                  <a:pt x="240024" y="40426"/>
                  <a:pt x="233389" y="37425"/>
                </a:cubicBezTo>
                <a:cubicBezTo>
                  <a:pt x="231247" y="27318"/>
                  <a:pt x="227377" y="15662"/>
                  <a:pt x="221205" y="2223"/>
                </a:cubicBezTo>
                <a:cubicBezTo>
                  <a:pt x="220558" y="826"/>
                  <a:pt x="219183" y="1"/>
                  <a:pt x="21774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4"/>
          <p:cNvSpPr txBox="1"/>
          <p:nvPr>
            <p:ph type="title"/>
          </p:nvPr>
        </p:nvSpPr>
        <p:spPr>
          <a:xfrm>
            <a:off x="1952100" y="1493913"/>
            <a:ext cx="5239800" cy="87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0" name="Google Shape;100;p4"/>
          <p:cNvSpPr txBox="1"/>
          <p:nvPr>
            <p:ph idx="1" type="subTitle"/>
          </p:nvPr>
        </p:nvSpPr>
        <p:spPr>
          <a:xfrm>
            <a:off x="1952100" y="2711500"/>
            <a:ext cx="5239800" cy="10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2_1">
    <p:spTree>
      <p:nvGrpSpPr>
        <p:cNvPr id="1432" name="Shape 1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3" name="Google Shape;1433;p31"/>
          <p:cNvGrpSpPr/>
          <p:nvPr/>
        </p:nvGrpSpPr>
        <p:grpSpPr>
          <a:xfrm flipH="1" rot="4577290">
            <a:off x="-1010282" y="488556"/>
            <a:ext cx="2215225" cy="1900331"/>
            <a:chOff x="4770475" y="2910125"/>
            <a:chExt cx="548975" cy="470975"/>
          </a:xfrm>
        </p:grpSpPr>
        <p:sp>
          <p:nvSpPr>
            <p:cNvPr id="1434" name="Google Shape;1434;p31"/>
            <p:cNvSpPr/>
            <p:nvPr/>
          </p:nvSpPr>
          <p:spPr>
            <a:xfrm>
              <a:off x="4770475" y="2910125"/>
              <a:ext cx="544425" cy="467275"/>
            </a:xfrm>
            <a:custGeom>
              <a:rect b="b" l="l" r="r" t="t"/>
              <a:pathLst>
                <a:path extrusionOk="0" h="18691" w="21777">
                  <a:moveTo>
                    <a:pt x="6408" y="1"/>
                  </a:moveTo>
                  <a:cubicBezTo>
                    <a:pt x="6407" y="1"/>
                    <a:pt x="1" y="16224"/>
                    <a:pt x="21776" y="18691"/>
                  </a:cubicBezTo>
                  <a:cubicBezTo>
                    <a:pt x="21776" y="18691"/>
                    <a:pt x="21505" y="7964"/>
                    <a:pt x="16038" y="5163"/>
                  </a:cubicBezTo>
                  <a:cubicBezTo>
                    <a:pt x="10571" y="2364"/>
                    <a:pt x="6408" y="1"/>
                    <a:pt x="64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5" name="Google Shape;1435;p31"/>
            <p:cNvSpPr/>
            <p:nvPr/>
          </p:nvSpPr>
          <p:spPr>
            <a:xfrm>
              <a:off x="4957150" y="2968125"/>
              <a:ext cx="362300" cy="412975"/>
            </a:xfrm>
            <a:custGeom>
              <a:rect b="b" l="l" r="r" t="t"/>
              <a:pathLst>
                <a:path extrusionOk="0" h="16519" w="14492">
                  <a:moveTo>
                    <a:pt x="169" y="1"/>
                  </a:moveTo>
                  <a:cubicBezTo>
                    <a:pt x="147" y="1"/>
                    <a:pt x="123" y="6"/>
                    <a:pt x="102" y="18"/>
                  </a:cubicBezTo>
                  <a:cubicBezTo>
                    <a:pt x="29" y="54"/>
                    <a:pt x="1" y="143"/>
                    <a:pt x="37" y="215"/>
                  </a:cubicBezTo>
                  <a:cubicBezTo>
                    <a:pt x="62" y="261"/>
                    <a:pt x="2445" y="4825"/>
                    <a:pt x="6980" y="8150"/>
                  </a:cubicBezTo>
                  <a:cubicBezTo>
                    <a:pt x="11459" y="11432"/>
                    <a:pt x="14153" y="16390"/>
                    <a:pt x="14180" y="16441"/>
                  </a:cubicBezTo>
                  <a:cubicBezTo>
                    <a:pt x="14205" y="16488"/>
                    <a:pt x="14254" y="16517"/>
                    <a:pt x="14309" y="16517"/>
                  </a:cubicBezTo>
                  <a:lnTo>
                    <a:pt x="14309" y="16519"/>
                  </a:lnTo>
                  <a:cubicBezTo>
                    <a:pt x="14419" y="16519"/>
                    <a:pt x="14492" y="16399"/>
                    <a:pt x="14438" y="16302"/>
                  </a:cubicBezTo>
                  <a:cubicBezTo>
                    <a:pt x="14412" y="16251"/>
                    <a:pt x="11689" y="11238"/>
                    <a:pt x="7153" y="7915"/>
                  </a:cubicBezTo>
                  <a:cubicBezTo>
                    <a:pt x="2676" y="4633"/>
                    <a:pt x="322" y="126"/>
                    <a:pt x="299" y="80"/>
                  </a:cubicBezTo>
                  <a:cubicBezTo>
                    <a:pt x="273" y="30"/>
                    <a:pt x="222" y="1"/>
                    <a:pt x="1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6" name="Google Shape;1436;p31"/>
            <p:cNvSpPr/>
            <p:nvPr/>
          </p:nvSpPr>
          <p:spPr>
            <a:xfrm>
              <a:off x="4919050" y="2973625"/>
              <a:ext cx="128300" cy="116150"/>
            </a:xfrm>
            <a:custGeom>
              <a:rect b="b" l="l" r="r" t="t"/>
              <a:pathLst>
                <a:path extrusionOk="0" h="4646" w="5132">
                  <a:moveTo>
                    <a:pt x="4151" y="1"/>
                  </a:moveTo>
                  <a:cubicBezTo>
                    <a:pt x="4143" y="1"/>
                    <a:pt x="4135" y="2"/>
                    <a:pt x="4126" y="3"/>
                  </a:cubicBezTo>
                  <a:cubicBezTo>
                    <a:pt x="4046" y="18"/>
                    <a:pt x="3993" y="94"/>
                    <a:pt x="4008" y="174"/>
                  </a:cubicBezTo>
                  <a:lnTo>
                    <a:pt x="4769" y="4288"/>
                  </a:lnTo>
                  <a:cubicBezTo>
                    <a:pt x="4143" y="4143"/>
                    <a:pt x="2181" y="3549"/>
                    <a:pt x="316" y="1464"/>
                  </a:cubicBezTo>
                  <a:cubicBezTo>
                    <a:pt x="284" y="1428"/>
                    <a:pt x="246" y="1413"/>
                    <a:pt x="210" y="1413"/>
                  </a:cubicBezTo>
                  <a:cubicBezTo>
                    <a:pt x="99" y="1413"/>
                    <a:pt x="1" y="1551"/>
                    <a:pt x="98" y="1660"/>
                  </a:cubicBezTo>
                  <a:cubicBezTo>
                    <a:pt x="2418" y="4254"/>
                    <a:pt x="4829" y="4605"/>
                    <a:pt x="4932" y="4618"/>
                  </a:cubicBezTo>
                  <a:lnTo>
                    <a:pt x="5131" y="4645"/>
                  </a:lnTo>
                  <a:lnTo>
                    <a:pt x="4295" y="121"/>
                  </a:lnTo>
                  <a:cubicBezTo>
                    <a:pt x="4284" y="49"/>
                    <a:pt x="4220" y="1"/>
                    <a:pt x="41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7" name="Google Shape;1437;p31"/>
            <p:cNvSpPr/>
            <p:nvPr/>
          </p:nvSpPr>
          <p:spPr>
            <a:xfrm>
              <a:off x="4949950" y="3044850"/>
              <a:ext cx="191550" cy="127325"/>
            </a:xfrm>
            <a:custGeom>
              <a:rect b="b" l="l" r="r" t="t"/>
              <a:pathLst>
                <a:path extrusionOk="0" h="5093" w="7662">
                  <a:moveTo>
                    <a:pt x="5871" y="1"/>
                  </a:moveTo>
                  <a:cubicBezTo>
                    <a:pt x="5856" y="1"/>
                    <a:pt x="5841" y="3"/>
                    <a:pt x="5826" y="8"/>
                  </a:cubicBezTo>
                  <a:cubicBezTo>
                    <a:pt x="5748" y="35"/>
                    <a:pt x="5708" y="116"/>
                    <a:pt x="5733" y="194"/>
                  </a:cubicBezTo>
                  <a:lnTo>
                    <a:pt x="7264" y="4796"/>
                  </a:lnTo>
                  <a:cubicBezTo>
                    <a:pt x="7227" y="4797"/>
                    <a:pt x="7183" y="4798"/>
                    <a:pt x="7135" y="4798"/>
                  </a:cubicBezTo>
                  <a:cubicBezTo>
                    <a:pt x="6214" y="4798"/>
                    <a:pt x="3397" y="4596"/>
                    <a:pt x="251" y="2391"/>
                  </a:cubicBezTo>
                  <a:cubicBezTo>
                    <a:pt x="225" y="2373"/>
                    <a:pt x="196" y="2365"/>
                    <a:pt x="167" y="2365"/>
                  </a:cubicBezTo>
                  <a:cubicBezTo>
                    <a:pt x="121" y="2365"/>
                    <a:pt x="76" y="2386"/>
                    <a:pt x="48" y="2427"/>
                  </a:cubicBezTo>
                  <a:cubicBezTo>
                    <a:pt x="0" y="2493"/>
                    <a:pt x="17" y="2585"/>
                    <a:pt x="84" y="2630"/>
                  </a:cubicBezTo>
                  <a:cubicBezTo>
                    <a:pt x="3272" y="4865"/>
                    <a:pt x="6073" y="5093"/>
                    <a:pt x="7084" y="5093"/>
                  </a:cubicBezTo>
                  <a:cubicBezTo>
                    <a:pt x="7316" y="5093"/>
                    <a:pt x="7453" y="5081"/>
                    <a:pt x="7479" y="5080"/>
                  </a:cubicBezTo>
                  <a:lnTo>
                    <a:pt x="7662" y="5061"/>
                  </a:lnTo>
                  <a:lnTo>
                    <a:pt x="6010" y="101"/>
                  </a:lnTo>
                  <a:cubicBezTo>
                    <a:pt x="5990" y="40"/>
                    <a:pt x="5932" y="1"/>
                    <a:pt x="58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8" name="Google Shape;1438;p31"/>
            <p:cNvSpPr/>
            <p:nvPr/>
          </p:nvSpPr>
          <p:spPr>
            <a:xfrm>
              <a:off x="5003300" y="3091825"/>
              <a:ext cx="209550" cy="147950"/>
            </a:xfrm>
            <a:custGeom>
              <a:rect b="b" l="l" r="r" t="t"/>
              <a:pathLst>
                <a:path extrusionOk="0" h="5918" w="8382">
                  <a:moveTo>
                    <a:pt x="7311" y="1"/>
                  </a:moveTo>
                  <a:cubicBezTo>
                    <a:pt x="7303" y="1"/>
                    <a:pt x="7295" y="1"/>
                    <a:pt x="7287" y="3"/>
                  </a:cubicBezTo>
                  <a:cubicBezTo>
                    <a:pt x="7205" y="16"/>
                    <a:pt x="7150" y="94"/>
                    <a:pt x="7167" y="175"/>
                  </a:cubicBezTo>
                  <a:lnTo>
                    <a:pt x="8045" y="5561"/>
                  </a:lnTo>
                  <a:cubicBezTo>
                    <a:pt x="7845" y="5586"/>
                    <a:pt x="7444" y="5626"/>
                    <a:pt x="6897" y="5626"/>
                  </a:cubicBezTo>
                  <a:cubicBezTo>
                    <a:pt x="5395" y="5626"/>
                    <a:pt x="2800" y="5322"/>
                    <a:pt x="295" y="3565"/>
                  </a:cubicBezTo>
                  <a:cubicBezTo>
                    <a:pt x="266" y="3546"/>
                    <a:pt x="238" y="3538"/>
                    <a:pt x="212" y="3538"/>
                  </a:cubicBezTo>
                  <a:cubicBezTo>
                    <a:pt x="89" y="3538"/>
                    <a:pt x="1" y="3713"/>
                    <a:pt x="127" y="3805"/>
                  </a:cubicBezTo>
                  <a:cubicBezTo>
                    <a:pt x="2693" y="5604"/>
                    <a:pt x="5353" y="5918"/>
                    <a:pt x="6900" y="5918"/>
                  </a:cubicBezTo>
                  <a:cubicBezTo>
                    <a:pt x="7719" y="5918"/>
                    <a:pt x="8226" y="5830"/>
                    <a:pt x="8241" y="5827"/>
                  </a:cubicBezTo>
                  <a:lnTo>
                    <a:pt x="8382" y="5802"/>
                  </a:lnTo>
                  <a:lnTo>
                    <a:pt x="7456" y="128"/>
                  </a:lnTo>
                  <a:cubicBezTo>
                    <a:pt x="7446" y="54"/>
                    <a:pt x="7383" y="1"/>
                    <a:pt x="73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9" name="Google Shape;1439;p31"/>
            <p:cNvSpPr/>
            <p:nvPr/>
          </p:nvSpPr>
          <p:spPr>
            <a:xfrm>
              <a:off x="5095875" y="3193025"/>
              <a:ext cx="164400" cy="111350"/>
            </a:xfrm>
            <a:custGeom>
              <a:rect b="b" l="l" r="r" t="t"/>
              <a:pathLst>
                <a:path extrusionOk="0" h="4454" w="6576">
                  <a:moveTo>
                    <a:pt x="6063" y="1"/>
                  </a:moveTo>
                  <a:cubicBezTo>
                    <a:pt x="6051" y="1"/>
                    <a:pt x="6038" y="2"/>
                    <a:pt x="6026" y="6"/>
                  </a:cubicBezTo>
                  <a:cubicBezTo>
                    <a:pt x="5946" y="27"/>
                    <a:pt x="5899" y="110"/>
                    <a:pt x="5923" y="190"/>
                  </a:cubicBezTo>
                  <a:cubicBezTo>
                    <a:pt x="5925" y="203"/>
                    <a:pt x="6271" y="1551"/>
                    <a:pt x="6165" y="3570"/>
                  </a:cubicBezTo>
                  <a:cubicBezTo>
                    <a:pt x="5928" y="3703"/>
                    <a:pt x="5015" y="4154"/>
                    <a:pt x="3542" y="4154"/>
                  </a:cubicBezTo>
                  <a:cubicBezTo>
                    <a:pt x="2637" y="4154"/>
                    <a:pt x="1520" y="3984"/>
                    <a:pt x="219" y="3466"/>
                  </a:cubicBezTo>
                  <a:cubicBezTo>
                    <a:pt x="201" y="3459"/>
                    <a:pt x="183" y="3455"/>
                    <a:pt x="165" y="3455"/>
                  </a:cubicBezTo>
                  <a:cubicBezTo>
                    <a:pt x="107" y="3455"/>
                    <a:pt x="52" y="3490"/>
                    <a:pt x="29" y="3548"/>
                  </a:cubicBezTo>
                  <a:cubicBezTo>
                    <a:pt x="0" y="3622"/>
                    <a:pt x="37" y="3707"/>
                    <a:pt x="111" y="3738"/>
                  </a:cubicBezTo>
                  <a:cubicBezTo>
                    <a:pt x="1465" y="4275"/>
                    <a:pt x="2621" y="4454"/>
                    <a:pt x="3559" y="4454"/>
                  </a:cubicBezTo>
                  <a:cubicBezTo>
                    <a:pt x="5332" y="4454"/>
                    <a:pt x="6326" y="3819"/>
                    <a:pt x="6387" y="3779"/>
                  </a:cubicBezTo>
                  <a:lnTo>
                    <a:pt x="6450" y="3738"/>
                  </a:lnTo>
                  <a:lnTo>
                    <a:pt x="6453" y="3665"/>
                  </a:lnTo>
                  <a:cubicBezTo>
                    <a:pt x="6575" y="1556"/>
                    <a:pt x="6222" y="173"/>
                    <a:pt x="6206" y="116"/>
                  </a:cubicBezTo>
                  <a:cubicBezTo>
                    <a:pt x="6190" y="47"/>
                    <a:pt x="6130" y="1"/>
                    <a:pt x="60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40" name="Google Shape;1440;p31"/>
          <p:cNvSpPr/>
          <p:nvPr/>
        </p:nvSpPr>
        <p:spPr>
          <a:xfrm rot="-2002575">
            <a:off x="436915" y="2996839"/>
            <a:ext cx="638026" cy="638026"/>
          </a:xfrm>
          <a:prstGeom prst="mathPlus">
            <a:avLst>
              <a:gd fmla="val 23520" name="adj1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1" name="Google Shape;1441;p31"/>
          <p:cNvSpPr/>
          <p:nvPr/>
        </p:nvSpPr>
        <p:spPr>
          <a:xfrm rot="-365596">
            <a:off x="6622105" y="-316500"/>
            <a:ext cx="1224512" cy="1005026"/>
          </a:xfrm>
          <a:custGeom>
            <a:rect b="b" l="l" r="r" t="t"/>
            <a:pathLst>
              <a:path extrusionOk="0" h="209178" w="254860">
                <a:moveTo>
                  <a:pt x="192647" y="34169"/>
                </a:moveTo>
                <a:lnTo>
                  <a:pt x="192647" y="34169"/>
                </a:lnTo>
                <a:cubicBezTo>
                  <a:pt x="204510" y="34669"/>
                  <a:pt x="216571" y="38454"/>
                  <a:pt x="226698" y="42757"/>
                </a:cubicBezTo>
                <a:cubicBezTo>
                  <a:pt x="228736" y="54328"/>
                  <a:pt x="228359" y="64331"/>
                  <a:pt x="225575" y="72561"/>
                </a:cubicBezTo>
                <a:lnTo>
                  <a:pt x="192647" y="34169"/>
                </a:lnTo>
                <a:close/>
                <a:moveTo>
                  <a:pt x="182955" y="34566"/>
                </a:moveTo>
                <a:lnTo>
                  <a:pt x="221951" y="80045"/>
                </a:lnTo>
                <a:cubicBezTo>
                  <a:pt x="221979" y="80073"/>
                  <a:pt x="221998" y="80092"/>
                  <a:pt x="222026" y="80120"/>
                </a:cubicBezTo>
                <a:cubicBezTo>
                  <a:pt x="221196" y="81451"/>
                  <a:pt x="220280" y="82725"/>
                  <a:pt x="219280" y="83924"/>
                </a:cubicBezTo>
                <a:cubicBezTo>
                  <a:pt x="217326" y="86255"/>
                  <a:pt x="215071" y="88321"/>
                  <a:pt x="212589" y="90067"/>
                </a:cubicBezTo>
                <a:lnTo>
                  <a:pt x="169460" y="38576"/>
                </a:lnTo>
                <a:cubicBezTo>
                  <a:pt x="173725" y="36453"/>
                  <a:pt x="178274" y="35170"/>
                  <a:pt x="182955" y="34566"/>
                </a:cubicBezTo>
                <a:close/>
                <a:moveTo>
                  <a:pt x="162957" y="42672"/>
                </a:moveTo>
                <a:lnTo>
                  <a:pt x="205869" y="93918"/>
                </a:lnTo>
                <a:cubicBezTo>
                  <a:pt x="200773" y="96258"/>
                  <a:pt x="194846" y="97863"/>
                  <a:pt x="188174" y="98731"/>
                </a:cubicBezTo>
                <a:cubicBezTo>
                  <a:pt x="188004" y="98250"/>
                  <a:pt x="187740" y="97806"/>
                  <a:pt x="187391" y="97438"/>
                </a:cubicBezTo>
                <a:lnTo>
                  <a:pt x="151104" y="57499"/>
                </a:lnTo>
                <a:cubicBezTo>
                  <a:pt x="151085" y="57480"/>
                  <a:pt x="151056" y="57461"/>
                  <a:pt x="151038" y="57433"/>
                </a:cubicBezTo>
                <a:cubicBezTo>
                  <a:pt x="154237" y="51317"/>
                  <a:pt x="158210" y="46400"/>
                  <a:pt x="162957" y="42672"/>
                </a:cubicBezTo>
                <a:close/>
                <a:moveTo>
                  <a:pt x="147678" y="65058"/>
                </a:moveTo>
                <a:lnTo>
                  <a:pt x="178925" y="99448"/>
                </a:lnTo>
                <a:cubicBezTo>
                  <a:pt x="177925" y="99476"/>
                  <a:pt x="176911" y="99490"/>
                  <a:pt x="175884" y="99490"/>
                </a:cubicBezTo>
                <a:cubicBezTo>
                  <a:pt x="165729" y="99490"/>
                  <a:pt x="154276" y="98133"/>
                  <a:pt x="141694" y="95390"/>
                </a:cubicBezTo>
                <a:lnTo>
                  <a:pt x="141685" y="95390"/>
                </a:lnTo>
                <a:cubicBezTo>
                  <a:pt x="142563" y="83603"/>
                  <a:pt x="144554" y="73495"/>
                  <a:pt x="147678" y="65058"/>
                </a:cubicBezTo>
                <a:close/>
                <a:moveTo>
                  <a:pt x="103332" y="96789"/>
                </a:moveTo>
                <a:cubicBezTo>
                  <a:pt x="111645" y="96789"/>
                  <a:pt x="120964" y="98107"/>
                  <a:pt x="131257" y="100741"/>
                </a:cubicBezTo>
                <a:cubicBezTo>
                  <a:pt x="132078" y="100958"/>
                  <a:pt x="132908" y="101166"/>
                  <a:pt x="133729" y="101364"/>
                </a:cubicBezTo>
                <a:cubicBezTo>
                  <a:pt x="133710" y="101949"/>
                  <a:pt x="133682" y="102544"/>
                  <a:pt x="133673" y="103148"/>
                </a:cubicBezTo>
                <a:lnTo>
                  <a:pt x="133663" y="103138"/>
                </a:lnTo>
                <a:cubicBezTo>
                  <a:pt x="133248" y="117011"/>
                  <a:pt x="131106" y="128742"/>
                  <a:pt x="127246" y="138321"/>
                </a:cubicBezTo>
                <a:lnTo>
                  <a:pt x="90581" y="97976"/>
                </a:lnTo>
                <a:cubicBezTo>
                  <a:pt x="94526" y="97184"/>
                  <a:pt x="98778" y="96789"/>
                  <a:pt x="103332" y="96789"/>
                </a:cubicBezTo>
                <a:close/>
                <a:moveTo>
                  <a:pt x="82446" y="100345"/>
                </a:moveTo>
                <a:lnTo>
                  <a:pt x="123678" y="145720"/>
                </a:lnTo>
                <a:cubicBezTo>
                  <a:pt x="121206" y="150033"/>
                  <a:pt x="118289" y="153761"/>
                  <a:pt x="114911" y="156904"/>
                </a:cubicBezTo>
                <a:lnTo>
                  <a:pt x="69517" y="108480"/>
                </a:lnTo>
                <a:cubicBezTo>
                  <a:pt x="73207" y="104988"/>
                  <a:pt x="77510" y="102270"/>
                  <a:pt x="82446" y="100345"/>
                </a:cubicBezTo>
                <a:close/>
                <a:moveTo>
                  <a:pt x="64496" y="114256"/>
                </a:moveTo>
                <a:lnTo>
                  <a:pt x="108861" y="161585"/>
                </a:lnTo>
                <a:cubicBezTo>
                  <a:pt x="108248" y="161981"/>
                  <a:pt x="107625" y="162359"/>
                  <a:pt x="106993" y="162727"/>
                </a:cubicBezTo>
                <a:cubicBezTo>
                  <a:pt x="102378" y="165350"/>
                  <a:pt x="97338" y="167115"/>
                  <a:pt x="92063" y="168172"/>
                </a:cubicBezTo>
                <a:lnTo>
                  <a:pt x="57125" y="129214"/>
                </a:lnTo>
                <a:cubicBezTo>
                  <a:pt x="58890" y="123788"/>
                  <a:pt x="61287" y="118701"/>
                  <a:pt x="64496" y="114256"/>
                </a:cubicBezTo>
                <a:close/>
                <a:moveTo>
                  <a:pt x="54832" y="138076"/>
                </a:moveTo>
                <a:lnTo>
                  <a:pt x="82871" y="169342"/>
                </a:lnTo>
                <a:cubicBezTo>
                  <a:pt x="81298" y="169436"/>
                  <a:pt x="79713" y="169480"/>
                  <a:pt x="78121" y="169480"/>
                </a:cubicBezTo>
                <a:cubicBezTo>
                  <a:pt x="69730" y="169480"/>
                  <a:pt x="61128" y="168242"/>
                  <a:pt x="52925" y="166369"/>
                </a:cubicBezTo>
                <a:cubicBezTo>
                  <a:pt x="52595" y="157206"/>
                  <a:pt x="52992" y="147381"/>
                  <a:pt x="54832" y="138076"/>
                </a:cubicBezTo>
                <a:close/>
                <a:moveTo>
                  <a:pt x="217743" y="1"/>
                </a:moveTo>
                <a:cubicBezTo>
                  <a:pt x="217209" y="1"/>
                  <a:pt x="216665" y="115"/>
                  <a:pt x="216147" y="355"/>
                </a:cubicBezTo>
                <a:cubicBezTo>
                  <a:pt x="214231" y="1232"/>
                  <a:pt x="213400" y="3488"/>
                  <a:pt x="214278" y="5404"/>
                </a:cubicBezTo>
                <a:cubicBezTo>
                  <a:pt x="218959" y="15587"/>
                  <a:pt x="222451" y="25081"/>
                  <a:pt x="224735" y="33811"/>
                </a:cubicBezTo>
                <a:cubicBezTo>
                  <a:pt x="214118" y="29768"/>
                  <a:pt x="201893" y="26560"/>
                  <a:pt x="189842" y="26560"/>
                </a:cubicBezTo>
                <a:cubicBezTo>
                  <a:pt x="181187" y="26560"/>
                  <a:pt x="172622" y="28215"/>
                  <a:pt x="164807" y="32404"/>
                </a:cubicBezTo>
                <a:cubicBezTo>
                  <a:pt x="146998" y="41955"/>
                  <a:pt x="136730" y="62529"/>
                  <a:pt x="134192" y="93625"/>
                </a:cubicBezTo>
                <a:lnTo>
                  <a:pt x="133144" y="93361"/>
                </a:lnTo>
                <a:cubicBezTo>
                  <a:pt x="122229" y="90564"/>
                  <a:pt x="112270" y="89167"/>
                  <a:pt x="103293" y="89167"/>
                </a:cubicBezTo>
                <a:cubicBezTo>
                  <a:pt x="86431" y="89167"/>
                  <a:pt x="73037" y="94096"/>
                  <a:pt x="63288" y="103931"/>
                </a:cubicBezTo>
                <a:cubicBezTo>
                  <a:pt x="48169" y="119173"/>
                  <a:pt x="44687" y="143342"/>
                  <a:pt x="45168" y="164388"/>
                </a:cubicBezTo>
                <a:cubicBezTo>
                  <a:pt x="23632" y="158338"/>
                  <a:pt x="6521" y="149023"/>
                  <a:pt x="6191" y="148844"/>
                </a:cubicBezTo>
                <a:cubicBezTo>
                  <a:pt x="5607" y="148521"/>
                  <a:pt x="4975" y="148368"/>
                  <a:pt x="4352" y="148368"/>
                </a:cubicBezTo>
                <a:cubicBezTo>
                  <a:pt x="3010" y="148368"/>
                  <a:pt x="1709" y="149079"/>
                  <a:pt x="1019" y="150335"/>
                </a:cubicBezTo>
                <a:cubicBezTo>
                  <a:pt x="0" y="152176"/>
                  <a:pt x="661" y="154488"/>
                  <a:pt x="2501" y="155507"/>
                </a:cubicBezTo>
                <a:cubicBezTo>
                  <a:pt x="3945" y="156300"/>
                  <a:pt x="22433" y="166388"/>
                  <a:pt x="45536" y="172504"/>
                </a:cubicBezTo>
                <a:cubicBezTo>
                  <a:pt x="46801" y="190737"/>
                  <a:pt x="50509" y="205063"/>
                  <a:pt x="50849" y="206347"/>
                </a:cubicBezTo>
                <a:cubicBezTo>
                  <a:pt x="51293" y="208017"/>
                  <a:pt x="52803" y="209178"/>
                  <a:pt x="54520" y="209178"/>
                </a:cubicBezTo>
                <a:cubicBezTo>
                  <a:pt x="54851" y="209178"/>
                  <a:pt x="55181" y="209140"/>
                  <a:pt x="55502" y="209055"/>
                </a:cubicBezTo>
                <a:cubicBezTo>
                  <a:pt x="57540" y="208508"/>
                  <a:pt x="58748" y="206422"/>
                  <a:pt x="58210" y="204393"/>
                </a:cubicBezTo>
                <a:cubicBezTo>
                  <a:pt x="58135" y="204101"/>
                  <a:pt x="54785" y="191171"/>
                  <a:pt x="53407" y="174382"/>
                </a:cubicBezTo>
                <a:lnTo>
                  <a:pt x="53407" y="174382"/>
                </a:lnTo>
                <a:cubicBezTo>
                  <a:pt x="61363" y="176062"/>
                  <a:pt x="69668" y="177147"/>
                  <a:pt x="77878" y="177147"/>
                </a:cubicBezTo>
                <a:cubicBezTo>
                  <a:pt x="89449" y="177147"/>
                  <a:pt x="100830" y="174995"/>
                  <a:pt x="110749" y="169352"/>
                </a:cubicBezTo>
                <a:cubicBezTo>
                  <a:pt x="130020" y="158367"/>
                  <a:pt x="140288" y="136179"/>
                  <a:pt x="141279" y="103374"/>
                </a:cubicBezTo>
                <a:cubicBezTo>
                  <a:pt x="141279" y="103280"/>
                  <a:pt x="141289" y="103186"/>
                  <a:pt x="141289" y="103091"/>
                </a:cubicBezTo>
                <a:cubicBezTo>
                  <a:pt x="153770" y="105722"/>
                  <a:pt x="165258" y="107029"/>
                  <a:pt x="175598" y="107029"/>
                </a:cubicBezTo>
                <a:cubicBezTo>
                  <a:pt x="198010" y="107029"/>
                  <a:pt x="215035" y="100892"/>
                  <a:pt x="225122" y="88803"/>
                </a:cubicBezTo>
                <a:cubicBezTo>
                  <a:pt x="231851" y="80762"/>
                  <a:pt x="237475" y="67587"/>
                  <a:pt x="234918" y="46542"/>
                </a:cubicBezTo>
                <a:lnTo>
                  <a:pt x="234918" y="46542"/>
                </a:lnTo>
                <a:cubicBezTo>
                  <a:pt x="240873" y="49486"/>
                  <a:pt x="245658" y="52299"/>
                  <a:pt x="248612" y="54139"/>
                </a:cubicBezTo>
                <a:cubicBezTo>
                  <a:pt x="249216" y="54494"/>
                  <a:pt x="249878" y="54662"/>
                  <a:pt x="250533" y="54662"/>
                </a:cubicBezTo>
                <a:cubicBezTo>
                  <a:pt x="251810" y="54662"/>
                  <a:pt x="253056" y="54019"/>
                  <a:pt x="253774" y="52865"/>
                </a:cubicBezTo>
                <a:cubicBezTo>
                  <a:pt x="254859" y="51109"/>
                  <a:pt x="254350" y="48807"/>
                  <a:pt x="252623" y="47674"/>
                </a:cubicBezTo>
                <a:lnTo>
                  <a:pt x="252642" y="47674"/>
                </a:lnTo>
                <a:cubicBezTo>
                  <a:pt x="246451" y="43852"/>
                  <a:pt x="240024" y="40426"/>
                  <a:pt x="233389" y="37425"/>
                </a:cubicBezTo>
                <a:cubicBezTo>
                  <a:pt x="231247" y="27318"/>
                  <a:pt x="227377" y="15662"/>
                  <a:pt x="221205" y="2223"/>
                </a:cubicBezTo>
                <a:cubicBezTo>
                  <a:pt x="220558" y="826"/>
                  <a:pt x="219183" y="1"/>
                  <a:pt x="21774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42" name="Google Shape;1442;p31"/>
          <p:cNvGrpSpPr/>
          <p:nvPr/>
        </p:nvGrpSpPr>
        <p:grpSpPr>
          <a:xfrm rot="7160093">
            <a:off x="-380390" y="-726505"/>
            <a:ext cx="1438524" cy="2689024"/>
            <a:chOff x="4530725" y="2880400"/>
            <a:chExt cx="418300" cy="781875"/>
          </a:xfrm>
        </p:grpSpPr>
        <p:sp>
          <p:nvSpPr>
            <p:cNvPr id="1443" name="Google Shape;1443;p31"/>
            <p:cNvSpPr/>
            <p:nvPr/>
          </p:nvSpPr>
          <p:spPr>
            <a:xfrm>
              <a:off x="4686775" y="3017725"/>
              <a:ext cx="168500" cy="167750"/>
            </a:xfrm>
            <a:custGeom>
              <a:rect b="b" l="l" r="r" t="t"/>
              <a:pathLst>
                <a:path extrusionOk="0" h="6710" w="6740">
                  <a:moveTo>
                    <a:pt x="2949" y="0"/>
                  </a:moveTo>
                  <a:cubicBezTo>
                    <a:pt x="2949" y="0"/>
                    <a:pt x="2157" y="1070"/>
                    <a:pt x="1078" y="2391"/>
                  </a:cubicBezTo>
                  <a:cubicBezTo>
                    <a:pt x="0" y="3709"/>
                    <a:pt x="1315" y="6710"/>
                    <a:pt x="1315" y="6710"/>
                  </a:cubicBezTo>
                  <a:cubicBezTo>
                    <a:pt x="6740" y="3860"/>
                    <a:pt x="2949" y="1"/>
                    <a:pt x="294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4" name="Google Shape;1444;p31"/>
            <p:cNvSpPr/>
            <p:nvPr/>
          </p:nvSpPr>
          <p:spPr>
            <a:xfrm>
              <a:off x="4706775" y="3105275"/>
              <a:ext cx="42650" cy="119025"/>
            </a:xfrm>
            <a:custGeom>
              <a:rect b="b" l="l" r="r" t="t"/>
              <a:pathLst>
                <a:path extrusionOk="0" h="4761" w="1706">
                  <a:moveTo>
                    <a:pt x="1513" y="0"/>
                  </a:moveTo>
                  <a:cubicBezTo>
                    <a:pt x="1468" y="0"/>
                    <a:pt x="1422" y="22"/>
                    <a:pt x="1391" y="73"/>
                  </a:cubicBezTo>
                  <a:cubicBezTo>
                    <a:pt x="652" y="1382"/>
                    <a:pt x="42" y="4454"/>
                    <a:pt x="17" y="4585"/>
                  </a:cubicBezTo>
                  <a:cubicBezTo>
                    <a:pt x="0" y="4663"/>
                    <a:pt x="53" y="4741"/>
                    <a:pt x="131" y="4756"/>
                  </a:cubicBezTo>
                  <a:cubicBezTo>
                    <a:pt x="141" y="4758"/>
                    <a:pt x="150" y="4760"/>
                    <a:pt x="160" y="4760"/>
                  </a:cubicBezTo>
                  <a:cubicBezTo>
                    <a:pt x="230" y="4758"/>
                    <a:pt x="291" y="4709"/>
                    <a:pt x="304" y="4641"/>
                  </a:cubicBezTo>
                  <a:cubicBezTo>
                    <a:pt x="310" y="4608"/>
                    <a:pt x="931" y="1484"/>
                    <a:pt x="1646" y="215"/>
                  </a:cubicBezTo>
                  <a:cubicBezTo>
                    <a:pt x="1706" y="101"/>
                    <a:pt x="1610" y="0"/>
                    <a:pt x="15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5" name="Google Shape;1445;p31"/>
            <p:cNvSpPr/>
            <p:nvPr/>
          </p:nvSpPr>
          <p:spPr>
            <a:xfrm>
              <a:off x="4709225" y="3017725"/>
              <a:ext cx="63025" cy="66725"/>
            </a:xfrm>
            <a:custGeom>
              <a:rect b="b" l="l" r="r" t="t"/>
              <a:pathLst>
                <a:path extrusionOk="0" h="2669" w="2521">
                  <a:moveTo>
                    <a:pt x="2053" y="0"/>
                  </a:moveTo>
                  <a:cubicBezTo>
                    <a:pt x="2053" y="0"/>
                    <a:pt x="1261" y="1070"/>
                    <a:pt x="181" y="2391"/>
                  </a:cubicBezTo>
                  <a:cubicBezTo>
                    <a:pt x="111" y="2476"/>
                    <a:pt x="50" y="2569"/>
                    <a:pt x="1" y="2668"/>
                  </a:cubicBezTo>
                  <a:cubicBezTo>
                    <a:pt x="1249" y="2030"/>
                    <a:pt x="2044" y="1315"/>
                    <a:pt x="2521" y="591"/>
                  </a:cubicBezTo>
                  <a:cubicBezTo>
                    <a:pt x="2380" y="382"/>
                    <a:pt x="2224" y="185"/>
                    <a:pt x="20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6" name="Google Shape;1446;p31"/>
            <p:cNvSpPr/>
            <p:nvPr/>
          </p:nvSpPr>
          <p:spPr>
            <a:xfrm>
              <a:off x="4651050" y="2880400"/>
              <a:ext cx="199200" cy="205125"/>
            </a:xfrm>
            <a:custGeom>
              <a:rect b="b" l="l" r="r" t="t"/>
              <a:pathLst>
                <a:path extrusionOk="0" h="8205" w="7968">
                  <a:moveTo>
                    <a:pt x="3145" y="0"/>
                  </a:moveTo>
                  <a:cubicBezTo>
                    <a:pt x="3145" y="0"/>
                    <a:pt x="2307" y="1357"/>
                    <a:pt x="1154" y="3040"/>
                  </a:cubicBezTo>
                  <a:cubicBezTo>
                    <a:pt x="0" y="4724"/>
                    <a:pt x="1826" y="8205"/>
                    <a:pt x="1826" y="8205"/>
                  </a:cubicBezTo>
                  <a:cubicBezTo>
                    <a:pt x="7967" y="4287"/>
                    <a:pt x="3145" y="0"/>
                    <a:pt x="31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7" name="Google Shape;1447;p31"/>
            <p:cNvSpPr/>
            <p:nvPr/>
          </p:nvSpPr>
          <p:spPr>
            <a:xfrm>
              <a:off x="4530725" y="3039800"/>
              <a:ext cx="152875" cy="198275"/>
            </a:xfrm>
            <a:custGeom>
              <a:rect b="b" l="l" r="r" t="t"/>
              <a:pathLst>
                <a:path extrusionOk="0" h="7931" w="6115">
                  <a:moveTo>
                    <a:pt x="2180" y="1"/>
                  </a:moveTo>
                  <a:lnTo>
                    <a:pt x="2180" y="1"/>
                  </a:lnTo>
                  <a:cubicBezTo>
                    <a:pt x="0" y="7100"/>
                    <a:pt x="6115" y="7930"/>
                    <a:pt x="6115" y="7930"/>
                  </a:cubicBezTo>
                  <a:cubicBezTo>
                    <a:pt x="6115" y="7930"/>
                    <a:pt x="5921" y="6247"/>
                    <a:pt x="5763" y="4090"/>
                  </a:cubicBezTo>
                  <a:cubicBezTo>
                    <a:pt x="5608" y="1932"/>
                    <a:pt x="2180" y="1"/>
                    <a:pt x="21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8" name="Google Shape;1448;p31"/>
            <p:cNvSpPr/>
            <p:nvPr/>
          </p:nvSpPr>
          <p:spPr>
            <a:xfrm>
              <a:off x="4620125" y="3145175"/>
              <a:ext cx="328900" cy="517100"/>
            </a:xfrm>
            <a:custGeom>
              <a:rect b="b" l="l" r="r" t="t"/>
              <a:pathLst>
                <a:path extrusionOk="0" h="20684" w="13156">
                  <a:moveTo>
                    <a:pt x="167" y="0"/>
                  </a:moveTo>
                  <a:cubicBezTo>
                    <a:pt x="141" y="0"/>
                    <a:pt x="114" y="8"/>
                    <a:pt x="90" y="23"/>
                  </a:cubicBezTo>
                  <a:cubicBezTo>
                    <a:pt x="21" y="65"/>
                    <a:pt x="0" y="156"/>
                    <a:pt x="44" y="225"/>
                  </a:cubicBezTo>
                  <a:cubicBezTo>
                    <a:pt x="88" y="295"/>
                    <a:pt x="4544" y="7314"/>
                    <a:pt x="7721" y="11439"/>
                  </a:cubicBezTo>
                  <a:cubicBezTo>
                    <a:pt x="10881" y="15540"/>
                    <a:pt x="12826" y="20539"/>
                    <a:pt x="12845" y="20589"/>
                  </a:cubicBezTo>
                  <a:cubicBezTo>
                    <a:pt x="12866" y="20646"/>
                    <a:pt x="12921" y="20684"/>
                    <a:pt x="12982" y="20684"/>
                  </a:cubicBezTo>
                  <a:cubicBezTo>
                    <a:pt x="13085" y="20684"/>
                    <a:pt x="13155" y="20579"/>
                    <a:pt x="13119" y="20484"/>
                  </a:cubicBezTo>
                  <a:cubicBezTo>
                    <a:pt x="13100" y="20433"/>
                    <a:pt x="11139" y="15396"/>
                    <a:pt x="7952" y="11259"/>
                  </a:cubicBezTo>
                  <a:cubicBezTo>
                    <a:pt x="4783" y="7147"/>
                    <a:pt x="335" y="139"/>
                    <a:pt x="291" y="69"/>
                  </a:cubicBezTo>
                  <a:cubicBezTo>
                    <a:pt x="263" y="25"/>
                    <a:pt x="216" y="0"/>
                    <a:pt x="1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9" name="Google Shape;1449;p31"/>
            <p:cNvSpPr/>
            <p:nvPr/>
          </p:nvSpPr>
          <p:spPr>
            <a:xfrm>
              <a:off x="4681300" y="3000900"/>
              <a:ext cx="65300" cy="330175"/>
            </a:xfrm>
            <a:custGeom>
              <a:rect b="b" l="l" r="r" t="t"/>
              <a:pathLst>
                <a:path extrusionOk="0" h="13207" w="2612">
                  <a:moveTo>
                    <a:pt x="731" y="0"/>
                  </a:moveTo>
                  <a:cubicBezTo>
                    <a:pt x="654" y="0"/>
                    <a:pt x="589" y="59"/>
                    <a:pt x="584" y="136"/>
                  </a:cubicBezTo>
                  <a:cubicBezTo>
                    <a:pt x="578" y="215"/>
                    <a:pt x="1" y="8175"/>
                    <a:pt x="2302" y="13121"/>
                  </a:cubicBezTo>
                  <a:cubicBezTo>
                    <a:pt x="2325" y="13173"/>
                    <a:pt x="2378" y="13207"/>
                    <a:pt x="2435" y="13207"/>
                  </a:cubicBezTo>
                  <a:cubicBezTo>
                    <a:pt x="2541" y="13207"/>
                    <a:pt x="2611" y="13095"/>
                    <a:pt x="2566" y="12998"/>
                  </a:cubicBezTo>
                  <a:cubicBezTo>
                    <a:pt x="299" y="8122"/>
                    <a:pt x="871" y="238"/>
                    <a:pt x="877" y="158"/>
                  </a:cubicBezTo>
                  <a:cubicBezTo>
                    <a:pt x="882" y="77"/>
                    <a:pt x="822" y="6"/>
                    <a:pt x="742" y="1"/>
                  </a:cubicBezTo>
                  <a:cubicBezTo>
                    <a:pt x="738" y="0"/>
                    <a:pt x="735" y="0"/>
                    <a:pt x="7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0" name="Google Shape;1450;p31"/>
            <p:cNvSpPr/>
            <p:nvPr/>
          </p:nvSpPr>
          <p:spPr>
            <a:xfrm>
              <a:off x="4774075" y="3180575"/>
              <a:ext cx="161550" cy="180475"/>
            </a:xfrm>
            <a:custGeom>
              <a:rect b="b" l="l" r="r" t="t"/>
              <a:pathLst>
                <a:path extrusionOk="0" h="7219" w="6462">
                  <a:moveTo>
                    <a:pt x="1836" y="0"/>
                  </a:moveTo>
                  <a:cubicBezTo>
                    <a:pt x="1836" y="0"/>
                    <a:pt x="1363" y="1292"/>
                    <a:pt x="683" y="2913"/>
                  </a:cubicBezTo>
                  <a:cubicBezTo>
                    <a:pt x="1" y="4532"/>
                    <a:pt x="2045" y="7219"/>
                    <a:pt x="2045" y="7219"/>
                  </a:cubicBezTo>
                  <a:cubicBezTo>
                    <a:pt x="6461" y="2902"/>
                    <a:pt x="1836" y="0"/>
                    <a:pt x="183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1" name="Google Shape;1451;p31"/>
            <p:cNvSpPr/>
            <p:nvPr/>
          </p:nvSpPr>
          <p:spPr>
            <a:xfrm>
              <a:off x="4811000" y="3287900"/>
              <a:ext cx="72750" cy="240175"/>
            </a:xfrm>
            <a:custGeom>
              <a:rect b="b" l="l" r="r" t="t"/>
              <a:pathLst>
                <a:path extrusionOk="0" h="9607" w="2910">
                  <a:moveTo>
                    <a:pt x="156" y="0"/>
                  </a:moveTo>
                  <a:cubicBezTo>
                    <a:pt x="78" y="0"/>
                    <a:pt x="1" y="56"/>
                    <a:pt x="8" y="157"/>
                  </a:cubicBezTo>
                  <a:cubicBezTo>
                    <a:pt x="13" y="212"/>
                    <a:pt x="621" y="5618"/>
                    <a:pt x="2598" y="9525"/>
                  </a:cubicBezTo>
                  <a:cubicBezTo>
                    <a:pt x="2622" y="9575"/>
                    <a:pt x="2674" y="9607"/>
                    <a:pt x="2729" y="9607"/>
                  </a:cubicBezTo>
                  <a:lnTo>
                    <a:pt x="2729" y="9605"/>
                  </a:lnTo>
                  <a:cubicBezTo>
                    <a:pt x="2837" y="9605"/>
                    <a:pt x="2909" y="9491"/>
                    <a:pt x="2860" y="9394"/>
                  </a:cubicBezTo>
                  <a:cubicBezTo>
                    <a:pt x="908" y="5533"/>
                    <a:pt x="306" y="180"/>
                    <a:pt x="300" y="127"/>
                  </a:cubicBezTo>
                  <a:cubicBezTo>
                    <a:pt x="287" y="40"/>
                    <a:pt x="221" y="0"/>
                    <a:pt x="1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2" name="Google Shape;1452;p31"/>
            <p:cNvSpPr/>
            <p:nvPr/>
          </p:nvSpPr>
          <p:spPr>
            <a:xfrm>
              <a:off x="4704825" y="3303125"/>
              <a:ext cx="101050" cy="135325"/>
            </a:xfrm>
            <a:custGeom>
              <a:rect b="b" l="l" r="r" t="t"/>
              <a:pathLst>
                <a:path extrusionOk="0" h="5413" w="4042">
                  <a:moveTo>
                    <a:pt x="0" y="1"/>
                  </a:moveTo>
                  <a:cubicBezTo>
                    <a:pt x="0" y="1"/>
                    <a:pt x="135" y="1152"/>
                    <a:pt x="245" y="2634"/>
                  </a:cubicBezTo>
                  <a:cubicBezTo>
                    <a:pt x="354" y="4114"/>
                    <a:pt x="2624" y="5412"/>
                    <a:pt x="2624" y="5412"/>
                  </a:cubicBezTo>
                  <a:cubicBezTo>
                    <a:pt x="4042" y="521"/>
                    <a:pt x="1" y="1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3" name="Google Shape;1453;p31"/>
            <p:cNvSpPr/>
            <p:nvPr/>
          </p:nvSpPr>
          <p:spPr>
            <a:xfrm>
              <a:off x="4725100" y="3368650"/>
              <a:ext cx="64625" cy="92975"/>
            </a:xfrm>
            <a:custGeom>
              <a:rect b="b" l="l" r="r" t="t"/>
              <a:pathLst>
                <a:path extrusionOk="0" h="3719" w="2585">
                  <a:moveTo>
                    <a:pt x="185" y="1"/>
                  </a:moveTo>
                  <a:cubicBezTo>
                    <a:pt x="93" y="1"/>
                    <a:pt x="0" y="86"/>
                    <a:pt x="44" y="201"/>
                  </a:cubicBezTo>
                  <a:cubicBezTo>
                    <a:pt x="544" y="1417"/>
                    <a:pt x="2207" y="3570"/>
                    <a:pt x="2277" y="3661"/>
                  </a:cubicBezTo>
                  <a:cubicBezTo>
                    <a:pt x="2306" y="3698"/>
                    <a:pt x="2349" y="3718"/>
                    <a:pt x="2393" y="3718"/>
                  </a:cubicBezTo>
                  <a:cubicBezTo>
                    <a:pt x="2515" y="3718"/>
                    <a:pt x="2585" y="3578"/>
                    <a:pt x="2509" y="3483"/>
                  </a:cubicBezTo>
                  <a:cubicBezTo>
                    <a:pt x="2492" y="3460"/>
                    <a:pt x="801" y="1271"/>
                    <a:pt x="314" y="89"/>
                  </a:cubicBezTo>
                  <a:cubicBezTo>
                    <a:pt x="287" y="27"/>
                    <a:pt x="236" y="1"/>
                    <a:pt x="1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4" name="Google Shape;1454;p31"/>
            <p:cNvSpPr/>
            <p:nvPr/>
          </p:nvSpPr>
          <p:spPr>
            <a:xfrm>
              <a:off x="4653475" y="3445525"/>
              <a:ext cx="141300" cy="67575"/>
            </a:xfrm>
            <a:custGeom>
              <a:rect b="b" l="l" r="r" t="t"/>
              <a:pathLst>
                <a:path extrusionOk="0" h="2703" w="5652">
                  <a:moveTo>
                    <a:pt x="2415" y="0"/>
                  </a:moveTo>
                  <a:cubicBezTo>
                    <a:pt x="667" y="0"/>
                    <a:pt x="0" y="1702"/>
                    <a:pt x="0" y="1702"/>
                  </a:cubicBezTo>
                  <a:cubicBezTo>
                    <a:pt x="0" y="1702"/>
                    <a:pt x="1104" y="2069"/>
                    <a:pt x="2506" y="2597"/>
                  </a:cubicBezTo>
                  <a:cubicBezTo>
                    <a:pt x="2702" y="2671"/>
                    <a:pt x="2903" y="2702"/>
                    <a:pt x="3106" y="2702"/>
                  </a:cubicBezTo>
                  <a:cubicBezTo>
                    <a:pt x="4359" y="2702"/>
                    <a:pt x="5651" y="1489"/>
                    <a:pt x="5651" y="1489"/>
                  </a:cubicBezTo>
                  <a:cubicBezTo>
                    <a:pt x="4303" y="378"/>
                    <a:pt x="3239" y="0"/>
                    <a:pt x="24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5" name="Google Shape;1455;p31"/>
            <p:cNvSpPr/>
            <p:nvPr/>
          </p:nvSpPr>
          <p:spPr>
            <a:xfrm>
              <a:off x="4723825" y="3476675"/>
              <a:ext cx="104350" cy="10875"/>
            </a:xfrm>
            <a:custGeom>
              <a:rect b="b" l="l" r="r" t="t"/>
              <a:pathLst>
                <a:path extrusionOk="0" h="435" w="4174">
                  <a:moveTo>
                    <a:pt x="161" y="0"/>
                  </a:moveTo>
                  <a:cubicBezTo>
                    <a:pt x="93" y="0"/>
                    <a:pt x="32" y="48"/>
                    <a:pt x="17" y="116"/>
                  </a:cubicBezTo>
                  <a:cubicBezTo>
                    <a:pt x="0" y="196"/>
                    <a:pt x="50" y="273"/>
                    <a:pt x="130" y="291"/>
                  </a:cubicBezTo>
                  <a:cubicBezTo>
                    <a:pt x="637" y="401"/>
                    <a:pt x="1349" y="435"/>
                    <a:pt x="2030" y="435"/>
                  </a:cubicBezTo>
                  <a:cubicBezTo>
                    <a:pt x="3041" y="435"/>
                    <a:pt x="3974" y="361"/>
                    <a:pt x="4040" y="355"/>
                  </a:cubicBezTo>
                  <a:cubicBezTo>
                    <a:pt x="4118" y="346"/>
                    <a:pt x="4173" y="275"/>
                    <a:pt x="4167" y="197"/>
                  </a:cubicBezTo>
                  <a:cubicBezTo>
                    <a:pt x="4162" y="121"/>
                    <a:pt x="4095" y="63"/>
                    <a:pt x="4019" y="63"/>
                  </a:cubicBezTo>
                  <a:cubicBezTo>
                    <a:pt x="4018" y="63"/>
                    <a:pt x="4017" y="63"/>
                    <a:pt x="4015" y="63"/>
                  </a:cubicBezTo>
                  <a:cubicBezTo>
                    <a:pt x="4000" y="64"/>
                    <a:pt x="3044" y="140"/>
                    <a:pt x="2021" y="140"/>
                  </a:cubicBezTo>
                  <a:cubicBezTo>
                    <a:pt x="1360" y="140"/>
                    <a:pt x="672" y="108"/>
                    <a:pt x="192" y="4"/>
                  </a:cubicBezTo>
                  <a:cubicBezTo>
                    <a:pt x="182" y="1"/>
                    <a:pt x="171" y="0"/>
                    <a:pt x="1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6" name="Google Shape;1456;p31"/>
            <p:cNvSpPr/>
            <p:nvPr/>
          </p:nvSpPr>
          <p:spPr>
            <a:xfrm>
              <a:off x="4579550" y="3249975"/>
              <a:ext cx="118950" cy="139150"/>
            </a:xfrm>
            <a:custGeom>
              <a:rect b="b" l="l" r="r" t="t"/>
              <a:pathLst>
                <a:path extrusionOk="0" h="5566" w="4758">
                  <a:moveTo>
                    <a:pt x="323" y="1"/>
                  </a:moveTo>
                  <a:cubicBezTo>
                    <a:pt x="121" y="1"/>
                    <a:pt x="0" y="15"/>
                    <a:pt x="0" y="15"/>
                  </a:cubicBezTo>
                  <a:cubicBezTo>
                    <a:pt x="0" y="15"/>
                    <a:pt x="487" y="1323"/>
                    <a:pt x="1042" y="3020"/>
                  </a:cubicBezTo>
                  <a:cubicBezTo>
                    <a:pt x="1597" y="4715"/>
                    <a:pt x="4578" y="5566"/>
                    <a:pt x="4578" y="5566"/>
                  </a:cubicBezTo>
                  <a:cubicBezTo>
                    <a:pt x="4757" y="410"/>
                    <a:pt x="1394" y="1"/>
                    <a:pt x="3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7" name="Google Shape;1457;p31"/>
            <p:cNvSpPr/>
            <p:nvPr/>
          </p:nvSpPr>
          <p:spPr>
            <a:xfrm>
              <a:off x="4639225" y="3337050"/>
              <a:ext cx="231500" cy="166225"/>
            </a:xfrm>
            <a:custGeom>
              <a:rect b="b" l="l" r="r" t="t"/>
              <a:pathLst>
                <a:path extrusionOk="0" h="6649" w="9260">
                  <a:moveTo>
                    <a:pt x="210" y="0"/>
                  </a:moveTo>
                  <a:cubicBezTo>
                    <a:pt x="98" y="0"/>
                    <a:pt x="0" y="143"/>
                    <a:pt x="103" y="251"/>
                  </a:cubicBezTo>
                  <a:cubicBezTo>
                    <a:pt x="150" y="300"/>
                    <a:pt x="4899" y="5245"/>
                    <a:pt x="9009" y="6639"/>
                  </a:cubicBezTo>
                  <a:cubicBezTo>
                    <a:pt x="9024" y="6645"/>
                    <a:pt x="9041" y="6647"/>
                    <a:pt x="9056" y="6647"/>
                  </a:cubicBezTo>
                  <a:lnTo>
                    <a:pt x="9056" y="6649"/>
                  </a:lnTo>
                  <a:cubicBezTo>
                    <a:pt x="9222" y="6647"/>
                    <a:pt x="9260" y="6417"/>
                    <a:pt x="9104" y="6364"/>
                  </a:cubicBezTo>
                  <a:cubicBezTo>
                    <a:pt x="5060" y="4990"/>
                    <a:pt x="361" y="97"/>
                    <a:pt x="314" y="48"/>
                  </a:cubicBezTo>
                  <a:cubicBezTo>
                    <a:pt x="281" y="14"/>
                    <a:pt x="245" y="0"/>
                    <a:pt x="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58" name="Google Shape;1458;p31"/>
          <p:cNvGrpSpPr/>
          <p:nvPr/>
        </p:nvGrpSpPr>
        <p:grpSpPr>
          <a:xfrm flipH="1" rot="-8890992">
            <a:off x="7866927" y="-132635"/>
            <a:ext cx="2215248" cy="1900329"/>
            <a:chOff x="4770475" y="2910125"/>
            <a:chExt cx="548975" cy="470975"/>
          </a:xfrm>
        </p:grpSpPr>
        <p:sp>
          <p:nvSpPr>
            <p:cNvPr id="1459" name="Google Shape;1459;p31"/>
            <p:cNvSpPr/>
            <p:nvPr/>
          </p:nvSpPr>
          <p:spPr>
            <a:xfrm>
              <a:off x="4770475" y="2910125"/>
              <a:ext cx="544425" cy="467275"/>
            </a:xfrm>
            <a:custGeom>
              <a:rect b="b" l="l" r="r" t="t"/>
              <a:pathLst>
                <a:path extrusionOk="0" h="18691" w="21777">
                  <a:moveTo>
                    <a:pt x="6408" y="1"/>
                  </a:moveTo>
                  <a:cubicBezTo>
                    <a:pt x="6407" y="1"/>
                    <a:pt x="1" y="16224"/>
                    <a:pt x="21776" y="18691"/>
                  </a:cubicBezTo>
                  <a:cubicBezTo>
                    <a:pt x="21776" y="18691"/>
                    <a:pt x="21505" y="7964"/>
                    <a:pt x="16038" y="5163"/>
                  </a:cubicBezTo>
                  <a:cubicBezTo>
                    <a:pt x="10571" y="2364"/>
                    <a:pt x="6408" y="1"/>
                    <a:pt x="64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0" name="Google Shape;1460;p31"/>
            <p:cNvSpPr/>
            <p:nvPr/>
          </p:nvSpPr>
          <p:spPr>
            <a:xfrm>
              <a:off x="4957150" y="2968125"/>
              <a:ext cx="362300" cy="412975"/>
            </a:xfrm>
            <a:custGeom>
              <a:rect b="b" l="l" r="r" t="t"/>
              <a:pathLst>
                <a:path extrusionOk="0" h="16519" w="14492">
                  <a:moveTo>
                    <a:pt x="169" y="1"/>
                  </a:moveTo>
                  <a:cubicBezTo>
                    <a:pt x="147" y="1"/>
                    <a:pt x="123" y="6"/>
                    <a:pt x="102" y="18"/>
                  </a:cubicBezTo>
                  <a:cubicBezTo>
                    <a:pt x="29" y="54"/>
                    <a:pt x="1" y="143"/>
                    <a:pt x="37" y="215"/>
                  </a:cubicBezTo>
                  <a:cubicBezTo>
                    <a:pt x="62" y="261"/>
                    <a:pt x="2445" y="4825"/>
                    <a:pt x="6980" y="8150"/>
                  </a:cubicBezTo>
                  <a:cubicBezTo>
                    <a:pt x="11459" y="11432"/>
                    <a:pt x="14153" y="16390"/>
                    <a:pt x="14180" y="16441"/>
                  </a:cubicBezTo>
                  <a:cubicBezTo>
                    <a:pt x="14205" y="16488"/>
                    <a:pt x="14254" y="16517"/>
                    <a:pt x="14309" y="16517"/>
                  </a:cubicBezTo>
                  <a:lnTo>
                    <a:pt x="14309" y="16519"/>
                  </a:lnTo>
                  <a:cubicBezTo>
                    <a:pt x="14419" y="16519"/>
                    <a:pt x="14492" y="16399"/>
                    <a:pt x="14438" y="16302"/>
                  </a:cubicBezTo>
                  <a:cubicBezTo>
                    <a:pt x="14412" y="16251"/>
                    <a:pt x="11689" y="11238"/>
                    <a:pt x="7153" y="7915"/>
                  </a:cubicBezTo>
                  <a:cubicBezTo>
                    <a:pt x="2676" y="4633"/>
                    <a:pt x="322" y="126"/>
                    <a:pt x="299" y="80"/>
                  </a:cubicBezTo>
                  <a:cubicBezTo>
                    <a:pt x="273" y="30"/>
                    <a:pt x="222" y="1"/>
                    <a:pt x="1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1" name="Google Shape;1461;p31"/>
            <p:cNvSpPr/>
            <p:nvPr/>
          </p:nvSpPr>
          <p:spPr>
            <a:xfrm>
              <a:off x="4919050" y="2973625"/>
              <a:ext cx="128300" cy="116150"/>
            </a:xfrm>
            <a:custGeom>
              <a:rect b="b" l="l" r="r" t="t"/>
              <a:pathLst>
                <a:path extrusionOk="0" h="4646" w="5132">
                  <a:moveTo>
                    <a:pt x="4151" y="1"/>
                  </a:moveTo>
                  <a:cubicBezTo>
                    <a:pt x="4143" y="1"/>
                    <a:pt x="4135" y="2"/>
                    <a:pt x="4126" y="3"/>
                  </a:cubicBezTo>
                  <a:cubicBezTo>
                    <a:pt x="4046" y="18"/>
                    <a:pt x="3993" y="94"/>
                    <a:pt x="4008" y="174"/>
                  </a:cubicBezTo>
                  <a:lnTo>
                    <a:pt x="4769" y="4288"/>
                  </a:lnTo>
                  <a:cubicBezTo>
                    <a:pt x="4143" y="4143"/>
                    <a:pt x="2181" y="3549"/>
                    <a:pt x="316" y="1464"/>
                  </a:cubicBezTo>
                  <a:cubicBezTo>
                    <a:pt x="284" y="1428"/>
                    <a:pt x="246" y="1413"/>
                    <a:pt x="210" y="1413"/>
                  </a:cubicBezTo>
                  <a:cubicBezTo>
                    <a:pt x="99" y="1413"/>
                    <a:pt x="1" y="1551"/>
                    <a:pt x="98" y="1660"/>
                  </a:cubicBezTo>
                  <a:cubicBezTo>
                    <a:pt x="2418" y="4254"/>
                    <a:pt x="4829" y="4605"/>
                    <a:pt x="4932" y="4618"/>
                  </a:cubicBezTo>
                  <a:lnTo>
                    <a:pt x="5131" y="4645"/>
                  </a:lnTo>
                  <a:lnTo>
                    <a:pt x="4295" y="121"/>
                  </a:lnTo>
                  <a:cubicBezTo>
                    <a:pt x="4284" y="49"/>
                    <a:pt x="4220" y="1"/>
                    <a:pt x="41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2" name="Google Shape;1462;p31"/>
            <p:cNvSpPr/>
            <p:nvPr/>
          </p:nvSpPr>
          <p:spPr>
            <a:xfrm>
              <a:off x="4949950" y="3044850"/>
              <a:ext cx="191550" cy="127325"/>
            </a:xfrm>
            <a:custGeom>
              <a:rect b="b" l="l" r="r" t="t"/>
              <a:pathLst>
                <a:path extrusionOk="0" h="5093" w="7662">
                  <a:moveTo>
                    <a:pt x="5871" y="1"/>
                  </a:moveTo>
                  <a:cubicBezTo>
                    <a:pt x="5856" y="1"/>
                    <a:pt x="5841" y="3"/>
                    <a:pt x="5826" y="8"/>
                  </a:cubicBezTo>
                  <a:cubicBezTo>
                    <a:pt x="5748" y="35"/>
                    <a:pt x="5708" y="116"/>
                    <a:pt x="5733" y="194"/>
                  </a:cubicBezTo>
                  <a:lnTo>
                    <a:pt x="7264" y="4796"/>
                  </a:lnTo>
                  <a:cubicBezTo>
                    <a:pt x="7227" y="4797"/>
                    <a:pt x="7183" y="4798"/>
                    <a:pt x="7135" y="4798"/>
                  </a:cubicBezTo>
                  <a:cubicBezTo>
                    <a:pt x="6214" y="4798"/>
                    <a:pt x="3397" y="4596"/>
                    <a:pt x="251" y="2391"/>
                  </a:cubicBezTo>
                  <a:cubicBezTo>
                    <a:pt x="225" y="2373"/>
                    <a:pt x="196" y="2365"/>
                    <a:pt x="167" y="2365"/>
                  </a:cubicBezTo>
                  <a:cubicBezTo>
                    <a:pt x="121" y="2365"/>
                    <a:pt x="76" y="2386"/>
                    <a:pt x="48" y="2427"/>
                  </a:cubicBezTo>
                  <a:cubicBezTo>
                    <a:pt x="0" y="2493"/>
                    <a:pt x="17" y="2585"/>
                    <a:pt x="84" y="2630"/>
                  </a:cubicBezTo>
                  <a:cubicBezTo>
                    <a:pt x="3272" y="4865"/>
                    <a:pt x="6073" y="5093"/>
                    <a:pt x="7084" y="5093"/>
                  </a:cubicBezTo>
                  <a:cubicBezTo>
                    <a:pt x="7316" y="5093"/>
                    <a:pt x="7453" y="5081"/>
                    <a:pt x="7479" y="5080"/>
                  </a:cubicBezTo>
                  <a:lnTo>
                    <a:pt x="7662" y="5061"/>
                  </a:lnTo>
                  <a:lnTo>
                    <a:pt x="6010" y="101"/>
                  </a:lnTo>
                  <a:cubicBezTo>
                    <a:pt x="5990" y="40"/>
                    <a:pt x="5932" y="1"/>
                    <a:pt x="58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3" name="Google Shape;1463;p31"/>
            <p:cNvSpPr/>
            <p:nvPr/>
          </p:nvSpPr>
          <p:spPr>
            <a:xfrm>
              <a:off x="5003300" y="3091825"/>
              <a:ext cx="209550" cy="147950"/>
            </a:xfrm>
            <a:custGeom>
              <a:rect b="b" l="l" r="r" t="t"/>
              <a:pathLst>
                <a:path extrusionOk="0" h="5918" w="8382">
                  <a:moveTo>
                    <a:pt x="7311" y="1"/>
                  </a:moveTo>
                  <a:cubicBezTo>
                    <a:pt x="7303" y="1"/>
                    <a:pt x="7295" y="1"/>
                    <a:pt x="7287" y="3"/>
                  </a:cubicBezTo>
                  <a:cubicBezTo>
                    <a:pt x="7205" y="16"/>
                    <a:pt x="7150" y="94"/>
                    <a:pt x="7167" y="175"/>
                  </a:cubicBezTo>
                  <a:lnTo>
                    <a:pt x="8045" y="5561"/>
                  </a:lnTo>
                  <a:cubicBezTo>
                    <a:pt x="7845" y="5586"/>
                    <a:pt x="7444" y="5626"/>
                    <a:pt x="6897" y="5626"/>
                  </a:cubicBezTo>
                  <a:cubicBezTo>
                    <a:pt x="5395" y="5626"/>
                    <a:pt x="2800" y="5322"/>
                    <a:pt x="295" y="3565"/>
                  </a:cubicBezTo>
                  <a:cubicBezTo>
                    <a:pt x="266" y="3546"/>
                    <a:pt x="238" y="3538"/>
                    <a:pt x="212" y="3538"/>
                  </a:cubicBezTo>
                  <a:cubicBezTo>
                    <a:pt x="89" y="3538"/>
                    <a:pt x="1" y="3713"/>
                    <a:pt x="127" y="3805"/>
                  </a:cubicBezTo>
                  <a:cubicBezTo>
                    <a:pt x="2693" y="5604"/>
                    <a:pt x="5353" y="5918"/>
                    <a:pt x="6900" y="5918"/>
                  </a:cubicBezTo>
                  <a:cubicBezTo>
                    <a:pt x="7719" y="5918"/>
                    <a:pt x="8226" y="5830"/>
                    <a:pt x="8241" y="5827"/>
                  </a:cubicBezTo>
                  <a:lnTo>
                    <a:pt x="8382" y="5802"/>
                  </a:lnTo>
                  <a:lnTo>
                    <a:pt x="7456" y="128"/>
                  </a:lnTo>
                  <a:cubicBezTo>
                    <a:pt x="7446" y="54"/>
                    <a:pt x="7383" y="1"/>
                    <a:pt x="73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4" name="Google Shape;1464;p31"/>
            <p:cNvSpPr/>
            <p:nvPr/>
          </p:nvSpPr>
          <p:spPr>
            <a:xfrm>
              <a:off x="5095875" y="3193025"/>
              <a:ext cx="164400" cy="111350"/>
            </a:xfrm>
            <a:custGeom>
              <a:rect b="b" l="l" r="r" t="t"/>
              <a:pathLst>
                <a:path extrusionOk="0" h="4454" w="6576">
                  <a:moveTo>
                    <a:pt x="6063" y="1"/>
                  </a:moveTo>
                  <a:cubicBezTo>
                    <a:pt x="6051" y="1"/>
                    <a:pt x="6038" y="2"/>
                    <a:pt x="6026" y="6"/>
                  </a:cubicBezTo>
                  <a:cubicBezTo>
                    <a:pt x="5946" y="27"/>
                    <a:pt x="5899" y="110"/>
                    <a:pt x="5923" y="190"/>
                  </a:cubicBezTo>
                  <a:cubicBezTo>
                    <a:pt x="5925" y="203"/>
                    <a:pt x="6271" y="1551"/>
                    <a:pt x="6165" y="3570"/>
                  </a:cubicBezTo>
                  <a:cubicBezTo>
                    <a:pt x="5928" y="3703"/>
                    <a:pt x="5015" y="4154"/>
                    <a:pt x="3542" y="4154"/>
                  </a:cubicBezTo>
                  <a:cubicBezTo>
                    <a:pt x="2637" y="4154"/>
                    <a:pt x="1520" y="3984"/>
                    <a:pt x="219" y="3466"/>
                  </a:cubicBezTo>
                  <a:cubicBezTo>
                    <a:pt x="201" y="3459"/>
                    <a:pt x="183" y="3455"/>
                    <a:pt x="165" y="3455"/>
                  </a:cubicBezTo>
                  <a:cubicBezTo>
                    <a:pt x="107" y="3455"/>
                    <a:pt x="52" y="3490"/>
                    <a:pt x="29" y="3548"/>
                  </a:cubicBezTo>
                  <a:cubicBezTo>
                    <a:pt x="0" y="3622"/>
                    <a:pt x="37" y="3707"/>
                    <a:pt x="111" y="3738"/>
                  </a:cubicBezTo>
                  <a:cubicBezTo>
                    <a:pt x="1465" y="4275"/>
                    <a:pt x="2621" y="4454"/>
                    <a:pt x="3559" y="4454"/>
                  </a:cubicBezTo>
                  <a:cubicBezTo>
                    <a:pt x="5332" y="4454"/>
                    <a:pt x="6326" y="3819"/>
                    <a:pt x="6387" y="3779"/>
                  </a:cubicBezTo>
                  <a:lnTo>
                    <a:pt x="6450" y="3738"/>
                  </a:lnTo>
                  <a:lnTo>
                    <a:pt x="6453" y="3665"/>
                  </a:lnTo>
                  <a:cubicBezTo>
                    <a:pt x="6575" y="1556"/>
                    <a:pt x="6222" y="173"/>
                    <a:pt x="6206" y="116"/>
                  </a:cubicBezTo>
                  <a:cubicBezTo>
                    <a:pt x="6190" y="47"/>
                    <a:pt x="6130" y="1"/>
                    <a:pt x="60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65" name="Google Shape;1465;p31"/>
          <p:cNvGrpSpPr/>
          <p:nvPr/>
        </p:nvGrpSpPr>
        <p:grpSpPr>
          <a:xfrm rot="988674">
            <a:off x="691407" y="3780579"/>
            <a:ext cx="1819045" cy="2412103"/>
            <a:chOff x="1936325" y="996650"/>
            <a:chExt cx="730000" cy="968000"/>
          </a:xfrm>
        </p:grpSpPr>
        <p:sp>
          <p:nvSpPr>
            <p:cNvPr id="1466" name="Google Shape;1466;p31"/>
            <p:cNvSpPr/>
            <p:nvPr/>
          </p:nvSpPr>
          <p:spPr>
            <a:xfrm>
              <a:off x="1936325" y="1796325"/>
              <a:ext cx="228750" cy="168325"/>
            </a:xfrm>
            <a:custGeom>
              <a:rect b="b" l="l" r="r" t="t"/>
              <a:pathLst>
                <a:path extrusionOk="0" h="6733" w="9150">
                  <a:moveTo>
                    <a:pt x="1536" y="0"/>
                  </a:moveTo>
                  <a:cubicBezTo>
                    <a:pt x="1315" y="0"/>
                    <a:pt x="1156" y="56"/>
                    <a:pt x="1074" y="172"/>
                  </a:cubicBezTo>
                  <a:cubicBezTo>
                    <a:pt x="1032" y="231"/>
                    <a:pt x="422" y="1105"/>
                    <a:pt x="380" y="1164"/>
                  </a:cubicBezTo>
                  <a:cubicBezTo>
                    <a:pt x="0" y="1704"/>
                    <a:pt x="1414" y="3349"/>
                    <a:pt x="3540" y="4839"/>
                  </a:cubicBezTo>
                  <a:cubicBezTo>
                    <a:pt x="5206" y="6007"/>
                    <a:pt x="6813" y="6733"/>
                    <a:pt x="7613" y="6733"/>
                  </a:cubicBezTo>
                  <a:cubicBezTo>
                    <a:pt x="7834" y="6733"/>
                    <a:pt x="7994" y="6677"/>
                    <a:pt x="8076" y="6561"/>
                  </a:cubicBezTo>
                  <a:cubicBezTo>
                    <a:pt x="8118" y="6502"/>
                    <a:pt x="8729" y="5628"/>
                    <a:pt x="8769" y="5569"/>
                  </a:cubicBezTo>
                  <a:cubicBezTo>
                    <a:pt x="9149" y="5029"/>
                    <a:pt x="7736" y="3386"/>
                    <a:pt x="5611" y="1894"/>
                  </a:cubicBezTo>
                  <a:cubicBezTo>
                    <a:pt x="3945" y="727"/>
                    <a:pt x="2337" y="0"/>
                    <a:pt x="15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7" name="Google Shape;1467;p31"/>
            <p:cNvSpPr/>
            <p:nvPr/>
          </p:nvSpPr>
          <p:spPr>
            <a:xfrm>
              <a:off x="1952775" y="1796325"/>
              <a:ext cx="211425" cy="143525"/>
            </a:xfrm>
            <a:custGeom>
              <a:rect b="b" l="l" r="r" t="t"/>
              <a:pathLst>
                <a:path extrusionOk="0" h="5741" w="8457">
                  <a:moveTo>
                    <a:pt x="844" y="0"/>
                  </a:moveTo>
                  <a:cubicBezTo>
                    <a:pt x="622" y="0"/>
                    <a:pt x="463" y="56"/>
                    <a:pt x="381" y="172"/>
                  </a:cubicBezTo>
                  <a:cubicBezTo>
                    <a:pt x="1" y="712"/>
                    <a:pt x="1416" y="2358"/>
                    <a:pt x="3541" y="3847"/>
                  </a:cubicBezTo>
                  <a:cubicBezTo>
                    <a:pt x="5204" y="5015"/>
                    <a:pt x="6812" y="5741"/>
                    <a:pt x="7613" y="5741"/>
                  </a:cubicBezTo>
                  <a:cubicBezTo>
                    <a:pt x="7834" y="5741"/>
                    <a:pt x="7994" y="5686"/>
                    <a:pt x="8076" y="5569"/>
                  </a:cubicBezTo>
                  <a:cubicBezTo>
                    <a:pt x="8456" y="5029"/>
                    <a:pt x="7041" y="3384"/>
                    <a:pt x="4918" y="1894"/>
                  </a:cubicBezTo>
                  <a:cubicBezTo>
                    <a:pt x="3254" y="727"/>
                    <a:pt x="1645" y="0"/>
                    <a:pt x="8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8" name="Google Shape;1468;p31"/>
            <p:cNvSpPr/>
            <p:nvPr/>
          </p:nvSpPr>
          <p:spPr>
            <a:xfrm>
              <a:off x="2024675" y="1708750"/>
              <a:ext cx="152225" cy="182200"/>
            </a:xfrm>
            <a:custGeom>
              <a:rect b="b" l="l" r="r" t="t"/>
              <a:pathLst>
                <a:path extrusionOk="0" h="7288" w="6089">
                  <a:moveTo>
                    <a:pt x="4532" y="0"/>
                  </a:moveTo>
                  <a:lnTo>
                    <a:pt x="141" y="5857"/>
                  </a:lnTo>
                  <a:cubicBezTo>
                    <a:pt x="0" y="6056"/>
                    <a:pt x="314" y="6516"/>
                    <a:pt x="842" y="6887"/>
                  </a:cubicBezTo>
                  <a:cubicBezTo>
                    <a:pt x="1207" y="7142"/>
                    <a:pt x="1577" y="7288"/>
                    <a:pt x="1818" y="7288"/>
                  </a:cubicBezTo>
                  <a:cubicBezTo>
                    <a:pt x="1927" y="7288"/>
                    <a:pt x="2009" y="7258"/>
                    <a:pt x="2053" y="7196"/>
                  </a:cubicBezTo>
                  <a:lnTo>
                    <a:pt x="6088" y="1091"/>
                  </a:lnTo>
                  <a:lnTo>
                    <a:pt x="453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9" name="Google Shape;1469;p31"/>
            <p:cNvSpPr/>
            <p:nvPr/>
          </p:nvSpPr>
          <p:spPr>
            <a:xfrm>
              <a:off x="1990900" y="1607325"/>
              <a:ext cx="330325" cy="235825"/>
            </a:xfrm>
            <a:custGeom>
              <a:rect b="b" l="l" r="r" t="t"/>
              <a:pathLst>
                <a:path extrusionOk="0" h="9433" w="13213">
                  <a:moveTo>
                    <a:pt x="1715" y="1"/>
                  </a:moveTo>
                  <a:cubicBezTo>
                    <a:pt x="1445" y="1"/>
                    <a:pt x="1252" y="67"/>
                    <a:pt x="1154" y="208"/>
                  </a:cubicBezTo>
                  <a:cubicBezTo>
                    <a:pt x="1082" y="308"/>
                    <a:pt x="580" y="1025"/>
                    <a:pt x="508" y="1127"/>
                  </a:cubicBezTo>
                  <a:cubicBezTo>
                    <a:pt x="0" y="1848"/>
                    <a:pt x="2172" y="4247"/>
                    <a:pt x="5363" y="6484"/>
                  </a:cubicBezTo>
                  <a:cubicBezTo>
                    <a:pt x="7933" y="8286"/>
                    <a:pt x="10379" y="9433"/>
                    <a:pt x="11498" y="9433"/>
                  </a:cubicBezTo>
                  <a:cubicBezTo>
                    <a:pt x="11768" y="9433"/>
                    <a:pt x="11960" y="9366"/>
                    <a:pt x="12059" y="9226"/>
                  </a:cubicBezTo>
                  <a:cubicBezTo>
                    <a:pt x="12131" y="9125"/>
                    <a:pt x="12633" y="8409"/>
                    <a:pt x="12705" y="8306"/>
                  </a:cubicBezTo>
                  <a:cubicBezTo>
                    <a:pt x="13212" y="7584"/>
                    <a:pt x="11038" y="5186"/>
                    <a:pt x="7850" y="2950"/>
                  </a:cubicBezTo>
                  <a:cubicBezTo>
                    <a:pt x="5279" y="1148"/>
                    <a:pt x="2833" y="1"/>
                    <a:pt x="17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0" name="Google Shape;1470;p31"/>
            <p:cNvSpPr/>
            <p:nvPr/>
          </p:nvSpPr>
          <p:spPr>
            <a:xfrm>
              <a:off x="2010325" y="1605175"/>
              <a:ext cx="311900" cy="211075"/>
            </a:xfrm>
            <a:custGeom>
              <a:rect b="b" l="l" r="r" t="t"/>
              <a:pathLst>
                <a:path extrusionOk="0" h="8443" w="12476">
                  <a:moveTo>
                    <a:pt x="929" y="1"/>
                  </a:moveTo>
                  <a:cubicBezTo>
                    <a:pt x="704" y="1"/>
                    <a:pt x="544" y="56"/>
                    <a:pt x="462" y="172"/>
                  </a:cubicBezTo>
                  <a:cubicBezTo>
                    <a:pt x="0" y="828"/>
                    <a:pt x="2214" y="3171"/>
                    <a:pt x="5403" y="5407"/>
                  </a:cubicBezTo>
                  <a:cubicBezTo>
                    <a:pt x="8028" y="7249"/>
                    <a:pt x="10501" y="8442"/>
                    <a:pt x="11548" y="8442"/>
                  </a:cubicBezTo>
                  <a:cubicBezTo>
                    <a:pt x="11773" y="8442"/>
                    <a:pt x="11932" y="8388"/>
                    <a:pt x="12013" y="8272"/>
                  </a:cubicBezTo>
                  <a:cubicBezTo>
                    <a:pt x="12475" y="7617"/>
                    <a:pt x="10261" y="5274"/>
                    <a:pt x="7073" y="3038"/>
                  </a:cubicBezTo>
                  <a:cubicBezTo>
                    <a:pt x="4449" y="1197"/>
                    <a:pt x="1979" y="1"/>
                    <a:pt x="9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1" name="Google Shape;1471;p31"/>
            <p:cNvSpPr/>
            <p:nvPr/>
          </p:nvSpPr>
          <p:spPr>
            <a:xfrm>
              <a:off x="2529375" y="996650"/>
              <a:ext cx="136950" cy="192050"/>
            </a:xfrm>
            <a:custGeom>
              <a:rect b="b" l="l" r="r" t="t"/>
              <a:pathLst>
                <a:path extrusionOk="0" h="7682" w="5478">
                  <a:moveTo>
                    <a:pt x="5263" y="1"/>
                  </a:moveTo>
                  <a:cubicBezTo>
                    <a:pt x="5203" y="1"/>
                    <a:pt x="5142" y="29"/>
                    <a:pt x="5106" y="83"/>
                  </a:cubicBezTo>
                  <a:lnTo>
                    <a:pt x="87" y="7385"/>
                  </a:lnTo>
                  <a:cubicBezTo>
                    <a:pt x="0" y="7510"/>
                    <a:pt x="88" y="7681"/>
                    <a:pt x="240" y="7681"/>
                  </a:cubicBezTo>
                  <a:cubicBezTo>
                    <a:pt x="241" y="7681"/>
                    <a:pt x="242" y="7681"/>
                    <a:pt x="243" y="7681"/>
                  </a:cubicBezTo>
                  <a:cubicBezTo>
                    <a:pt x="306" y="7681"/>
                    <a:pt x="365" y="7651"/>
                    <a:pt x="401" y="7600"/>
                  </a:cubicBezTo>
                  <a:lnTo>
                    <a:pt x="5419" y="299"/>
                  </a:lnTo>
                  <a:cubicBezTo>
                    <a:pt x="5478" y="212"/>
                    <a:pt x="5457" y="94"/>
                    <a:pt x="5370" y="33"/>
                  </a:cubicBezTo>
                  <a:cubicBezTo>
                    <a:pt x="5337" y="11"/>
                    <a:pt x="5300" y="1"/>
                    <a:pt x="52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2" name="Google Shape;1472;p31"/>
            <p:cNvSpPr/>
            <p:nvPr/>
          </p:nvSpPr>
          <p:spPr>
            <a:xfrm>
              <a:off x="2057250" y="1102900"/>
              <a:ext cx="553600" cy="689200"/>
            </a:xfrm>
            <a:custGeom>
              <a:rect b="b" l="l" r="r" t="t"/>
              <a:pathLst>
                <a:path extrusionOk="0" h="27568" w="22144">
                  <a:moveTo>
                    <a:pt x="20120" y="0"/>
                  </a:moveTo>
                  <a:cubicBezTo>
                    <a:pt x="20106" y="0"/>
                    <a:pt x="20092" y="5"/>
                    <a:pt x="20080" y="13"/>
                  </a:cubicBezTo>
                  <a:lnTo>
                    <a:pt x="17534" y="2474"/>
                  </a:lnTo>
                  <a:lnTo>
                    <a:pt x="17463" y="2424"/>
                  </a:lnTo>
                  <a:lnTo>
                    <a:pt x="14655" y="1936"/>
                  </a:lnTo>
                  <a:cubicBezTo>
                    <a:pt x="14593" y="1925"/>
                    <a:pt x="14531" y="1920"/>
                    <a:pt x="14472" y="1920"/>
                  </a:cubicBezTo>
                  <a:cubicBezTo>
                    <a:pt x="14205" y="1920"/>
                    <a:pt x="13973" y="2026"/>
                    <a:pt x="13840" y="2215"/>
                  </a:cubicBezTo>
                  <a:lnTo>
                    <a:pt x="8785" y="9438"/>
                  </a:lnTo>
                  <a:lnTo>
                    <a:pt x="1" y="21867"/>
                  </a:lnTo>
                  <a:cubicBezTo>
                    <a:pt x="2275" y="24326"/>
                    <a:pt x="5050" y="26269"/>
                    <a:pt x="8139" y="27567"/>
                  </a:cubicBezTo>
                  <a:lnTo>
                    <a:pt x="16924" y="15138"/>
                  </a:lnTo>
                  <a:lnTo>
                    <a:pt x="21978" y="7916"/>
                  </a:lnTo>
                  <a:cubicBezTo>
                    <a:pt x="22144" y="7684"/>
                    <a:pt x="22138" y="7357"/>
                    <a:pt x="21965" y="7055"/>
                  </a:cubicBezTo>
                  <a:lnTo>
                    <a:pt x="20551" y="4585"/>
                  </a:lnTo>
                  <a:lnTo>
                    <a:pt x="20481" y="4535"/>
                  </a:lnTo>
                  <a:lnTo>
                    <a:pt x="21933" y="1313"/>
                  </a:lnTo>
                  <a:cubicBezTo>
                    <a:pt x="21942" y="1282"/>
                    <a:pt x="21929" y="1250"/>
                    <a:pt x="21904" y="1235"/>
                  </a:cubicBezTo>
                  <a:lnTo>
                    <a:pt x="20162" y="15"/>
                  </a:lnTo>
                  <a:cubicBezTo>
                    <a:pt x="20150" y="5"/>
                    <a:pt x="20135" y="0"/>
                    <a:pt x="201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3" name="Google Shape;1473;p31"/>
            <p:cNvSpPr/>
            <p:nvPr/>
          </p:nvSpPr>
          <p:spPr>
            <a:xfrm>
              <a:off x="2124325" y="1395375"/>
              <a:ext cx="275325" cy="359625"/>
            </a:xfrm>
            <a:custGeom>
              <a:rect b="b" l="l" r="r" t="t"/>
              <a:pathLst>
                <a:path extrusionOk="0" h="14385" w="11013">
                  <a:moveTo>
                    <a:pt x="9329" y="0"/>
                  </a:moveTo>
                  <a:lnTo>
                    <a:pt x="1" y="13204"/>
                  </a:lnTo>
                  <a:lnTo>
                    <a:pt x="1684" y="14384"/>
                  </a:lnTo>
                  <a:lnTo>
                    <a:pt x="11012" y="1178"/>
                  </a:lnTo>
                  <a:lnTo>
                    <a:pt x="93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4" name="Google Shape;1474;p31"/>
            <p:cNvSpPr/>
            <p:nvPr/>
          </p:nvSpPr>
          <p:spPr>
            <a:xfrm>
              <a:off x="2288850" y="1331750"/>
              <a:ext cx="187325" cy="145350"/>
            </a:xfrm>
            <a:custGeom>
              <a:rect b="b" l="l" r="r" t="t"/>
              <a:pathLst>
                <a:path extrusionOk="0" h="5814" w="7493">
                  <a:moveTo>
                    <a:pt x="787" y="1"/>
                  </a:moveTo>
                  <a:lnTo>
                    <a:pt x="0" y="1118"/>
                  </a:lnTo>
                  <a:lnTo>
                    <a:pt x="6706" y="5813"/>
                  </a:lnTo>
                  <a:lnTo>
                    <a:pt x="7493" y="4696"/>
                  </a:lnTo>
                  <a:lnTo>
                    <a:pt x="7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5" name="Google Shape;1475;p31"/>
            <p:cNvSpPr/>
            <p:nvPr/>
          </p:nvSpPr>
          <p:spPr>
            <a:xfrm>
              <a:off x="2308425" y="1124125"/>
              <a:ext cx="277950" cy="325125"/>
            </a:xfrm>
            <a:custGeom>
              <a:rect b="b" l="l" r="r" t="t"/>
              <a:pathLst>
                <a:path extrusionOk="0" h="13005" w="11118">
                  <a:moveTo>
                    <a:pt x="9947" y="0"/>
                  </a:moveTo>
                  <a:cubicBezTo>
                    <a:pt x="9944" y="0"/>
                    <a:pt x="9940" y="6"/>
                    <a:pt x="9936" y="8"/>
                  </a:cubicBezTo>
                  <a:cubicBezTo>
                    <a:pt x="9930" y="8"/>
                    <a:pt x="9925" y="12"/>
                    <a:pt x="9921" y="15"/>
                  </a:cubicBezTo>
                  <a:lnTo>
                    <a:pt x="8703" y="1186"/>
                  </a:lnTo>
                  <a:lnTo>
                    <a:pt x="6824" y="2991"/>
                  </a:lnTo>
                  <a:lnTo>
                    <a:pt x="4507" y="2586"/>
                  </a:lnTo>
                  <a:cubicBezTo>
                    <a:pt x="4456" y="2578"/>
                    <a:pt x="4405" y="2573"/>
                    <a:pt x="4353" y="2573"/>
                  </a:cubicBezTo>
                  <a:cubicBezTo>
                    <a:pt x="4336" y="2573"/>
                    <a:pt x="4319" y="2574"/>
                    <a:pt x="4302" y="2575"/>
                  </a:cubicBezTo>
                  <a:cubicBezTo>
                    <a:pt x="4104" y="2588"/>
                    <a:pt x="3935" y="2674"/>
                    <a:pt x="3835" y="2818"/>
                  </a:cubicBezTo>
                  <a:lnTo>
                    <a:pt x="0" y="8302"/>
                  </a:lnTo>
                  <a:lnTo>
                    <a:pt x="6713" y="13005"/>
                  </a:lnTo>
                  <a:lnTo>
                    <a:pt x="10546" y="7521"/>
                  </a:lnTo>
                  <a:cubicBezTo>
                    <a:pt x="10681" y="7329"/>
                    <a:pt x="10677" y="7059"/>
                    <a:pt x="10535" y="6810"/>
                  </a:cubicBezTo>
                  <a:lnTo>
                    <a:pt x="9368" y="4773"/>
                  </a:lnTo>
                  <a:lnTo>
                    <a:pt x="11108" y="850"/>
                  </a:lnTo>
                  <a:cubicBezTo>
                    <a:pt x="11118" y="829"/>
                    <a:pt x="11112" y="806"/>
                    <a:pt x="11095" y="793"/>
                  </a:cubicBezTo>
                  <a:lnTo>
                    <a:pt x="9978" y="10"/>
                  </a:lnTo>
                  <a:cubicBezTo>
                    <a:pt x="9968" y="2"/>
                    <a:pt x="9959" y="0"/>
                    <a:pt x="994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6" name="Google Shape;1476;p31"/>
            <p:cNvSpPr/>
            <p:nvPr/>
          </p:nvSpPr>
          <p:spPr>
            <a:xfrm>
              <a:off x="2454100" y="1314800"/>
              <a:ext cx="80225" cy="96625"/>
            </a:xfrm>
            <a:custGeom>
              <a:rect b="b" l="l" r="r" t="t"/>
              <a:pathLst>
                <a:path extrusionOk="0" h="3865" w="3209">
                  <a:moveTo>
                    <a:pt x="2783" y="1"/>
                  </a:moveTo>
                  <a:cubicBezTo>
                    <a:pt x="2417" y="1"/>
                    <a:pt x="1700" y="643"/>
                    <a:pt x="1063" y="1566"/>
                  </a:cubicBezTo>
                  <a:cubicBezTo>
                    <a:pt x="343" y="2613"/>
                    <a:pt x="1" y="3628"/>
                    <a:pt x="299" y="3829"/>
                  </a:cubicBezTo>
                  <a:cubicBezTo>
                    <a:pt x="335" y="3853"/>
                    <a:pt x="377" y="3865"/>
                    <a:pt x="426" y="3865"/>
                  </a:cubicBezTo>
                  <a:cubicBezTo>
                    <a:pt x="792" y="3865"/>
                    <a:pt x="1510" y="3223"/>
                    <a:pt x="2146" y="2300"/>
                  </a:cubicBezTo>
                  <a:cubicBezTo>
                    <a:pt x="2866" y="1251"/>
                    <a:pt x="3208" y="238"/>
                    <a:pt x="2910" y="36"/>
                  </a:cubicBezTo>
                  <a:cubicBezTo>
                    <a:pt x="2875" y="12"/>
                    <a:pt x="2832" y="1"/>
                    <a:pt x="27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77" name="Google Shape;1477;p31"/>
          <p:cNvGrpSpPr/>
          <p:nvPr/>
        </p:nvGrpSpPr>
        <p:grpSpPr>
          <a:xfrm rot="-7200031">
            <a:off x="8477653" y="2824597"/>
            <a:ext cx="1438511" cy="2689001"/>
            <a:chOff x="4530725" y="2880400"/>
            <a:chExt cx="418300" cy="781875"/>
          </a:xfrm>
        </p:grpSpPr>
        <p:sp>
          <p:nvSpPr>
            <p:cNvPr id="1478" name="Google Shape;1478;p31"/>
            <p:cNvSpPr/>
            <p:nvPr/>
          </p:nvSpPr>
          <p:spPr>
            <a:xfrm>
              <a:off x="4686775" y="3017725"/>
              <a:ext cx="168500" cy="167750"/>
            </a:xfrm>
            <a:custGeom>
              <a:rect b="b" l="l" r="r" t="t"/>
              <a:pathLst>
                <a:path extrusionOk="0" h="6710" w="6740">
                  <a:moveTo>
                    <a:pt x="2949" y="0"/>
                  </a:moveTo>
                  <a:cubicBezTo>
                    <a:pt x="2949" y="0"/>
                    <a:pt x="2157" y="1070"/>
                    <a:pt x="1078" y="2391"/>
                  </a:cubicBezTo>
                  <a:cubicBezTo>
                    <a:pt x="0" y="3709"/>
                    <a:pt x="1315" y="6710"/>
                    <a:pt x="1315" y="6710"/>
                  </a:cubicBezTo>
                  <a:cubicBezTo>
                    <a:pt x="6740" y="3860"/>
                    <a:pt x="2949" y="1"/>
                    <a:pt x="294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9" name="Google Shape;1479;p31"/>
            <p:cNvSpPr/>
            <p:nvPr/>
          </p:nvSpPr>
          <p:spPr>
            <a:xfrm>
              <a:off x="4706775" y="3105275"/>
              <a:ext cx="42650" cy="119025"/>
            </a:xfrm>
            <a:custGeom>
              <a:rect b="b" l="l" r="r" t="t"/>
              <a:pathLst>
                <a:path extrusionOk="0" h="4761" w="1706">
                  <a:moveTo>
                    <a:pt x="1513" y="0"/>
                  </a:moveTo>
                  <a:cubicBezTo>
                    <a:pt x="1468" y="0"/>
                    <a:pt x="1422" y="22"/>
                    <a:pt x="1391" y="73"/>
                  </a:cubicBezTo>
                  <a:cubicBezTo>
                    <a:pt x="652" y="1382"/>
                    <a:pt x="42" y="4454"/>
                    <a:pt x="17" y="4585"/>
                  </a:cubicBezTo>
                  <a:cubicBezTo>
                    <a:pt x="0" y="4663"/>
                    <a:pt x="53" y="4741"/>
                    <a:pt x="131" y="4756"/>
                  </a:cubicBezTo>
                  <a:cubicBezTo>
                    <a:pt x="141" y="4758"/>
                    <a:pt x="150" y="4760"/>
                    <a:pt x="160" y="4760"/>
                  </a:cubicBezTo>
                  <a:cubicBezTo>
                    <a:pt x="230" y="4758"/>
                    <a:pt x="291" y="4709"/>
                    <a:pt x="304" y="4641"/>
                  </a:cubicBezTo>
                  <a:cubicBezTo>
                    <a:pt x="310" y="4608"/>
                    <a:pt x="931" y="1484"/>
                    <a:pt x="1646" y="215"/>
                  </a:cubicBezTo>
                  <a:cubicBezTo>
                    <a:pt x="1706" y="101"/>
                    <a:pt x="1610" y="0"/>
                    <a:pt x="15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0" name="Google Shape;1480;p31"/>
            <p:cNvSpPr/>
            <p:nvPr/>
          </p:nvSpPr>
          <p:spPr>
            <a:xfrm>
              <a:off x="4709225" y="3017725"/>
              <a:ext cx="63025" cy="66725"/>
            </a:xfrm>
            <a:custGeom>
              <a:rect b="b" l="l" r="r" t="t"/>
              <a:pathLst>
                <a:path extrusionOk="0" h="2669" w="2521">
                  <a:moveTo>
                    <a:pt x="2053" y="0"/>
                  </a:moveTo>
                  <a:cubicBezTo>
                    <a:pt x="2053" y="0"/>
                    <a:pt x="1261" y="1070"/>
                    <a:pt x="181" y="2391"/>
                  </a:cubicBezTo>
                  <a:cubicBezTo>
                    <a:pt x="111" y="2476"/>
                    <a:pt x="50" y="2569"/>
                    <a:pt x="1" y="2668"/>
                  </a:cubicBezTo>
                  <a:cubicBezTo>
                    <a:pt x="1249" y="2030"/>
                    <a:pt x="2044" y="1315"/>
                    <a:pt x="2521" y="591"/>
                  </a:cubicBezTo>
                  <a:cubicBezTo>
                    <a:pt x="2380" y="382"/>
                    <a:pt x="2224" y="185"/>
                    <a:pt x="20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1" name="Google Shape;1481;p31"/>
            <p:cNvSpPr/>
            <p:nvPr/>
          </p:nvSpPr>
          <p:spPr>
            <a:xfrm>
              <a:off x="4651050" y="2880400"/>
              <a:ext cx="199200" cy="205125"/>
            </a:xfrm>
            <a:custGeom>
              <a:rect b="b" l="l" r="r" t="t"/>
              <a:pathLst>
                <a:path extrusionOk="0" h="8205" w="7968">
                  <a:moveTo>
                    <a:pt x="3145" y="0"/>
                  </a:moveTo>
                  <a:cubicBezTo>
                    <a:pt x="3145" y="0"/>
                    <a:pt x="2307" y="1357"/>
                    <a:pt x="1154" y="3040"/>
                  </a:cubicBezTo>
                  <a:cubicBezTo>
                    <a:pt x="0" y="4724"/>
                    <a:pt x="1826" y="8205"/>
                    <a:pt x="1826" y="8205"/>
                  </a:cubicBezTo>
                  <a:cubicBezTo>
                    <a:pt x="7967" y="4287"/>
                    <a:pt x="3145" y="0"/>
                    <a:pt x="31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2" name="Google Shape;1482;p31"/>
            <p:cNvSpPr/>
            <p:nvPr/>
          </p:nvSpPr>
          <p:spPr>
            <a:xfrm>
              <a:off x="4530725" y="3039800"/>
              <a:ext cx="152875" cy="198275"/>
            </a:xfrm>
            <a:custGeom>
              <a:rect b="b" l="l" r="r" t="t"/>
              <a:pathLst>
                <a:path extrusionOk="0" h="7931" w="6115">
                  <a:moveTo>
                    <a:pt x="2180" y="1"/>
                  </a:moveTo>
                  <a:lnTo>
                    <a:pt x="2180" y="1"/>
                  </a:lnTo>
                  <a:cubicBezTo>
                    <a:pt x="0" y="7100"/>
                    <a:pt x="6115" y="7930"/>
                    <a:pt x="6115" y="7930"/>
                  </a:cubicBezTo>
                  <a:cubicBezTo>
                    <a:pt x="6115" y="7930"/>
                    <a:pt x="5921" y="6247"/>
                    <a:pt x="5763" y="4090"/>
                  </a:cubicBezTo>
                  <a:cubicBezTo>
                    <a:pt x="5608" y="1932"/>
                    <a:pt x="2180" y="1"/>
                    <a:pt x="21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3" name="Google Shape;1483;p31"/>
            <p:cNvSpPr/>
            <p:nvPr/>
          </p:nvSpPr>
          <p:spPr>
            <a:xfrm>
              <a:off x="4620125" y="3145175"/>
              <a:ext cx="328900" cy="517100"/>
            </a:xfrm>
            <a:custGeom>
              <a:rect b="b" l="l" r="r" t="t"/>
              <a:pathLst>
                <a:path extrusionOk="0" h="20684" w="13156">
                  <a:moveTo>
                    <a:pt x="167" y="0"/>
                  </a:moveTo>
                  <a:cubicBezTo>
                    <a:pt x="141" y="0"/>
                    <a:pt x="114" y="8"/>
                    <a:pt x="90" y="23"/>
                  </a:cubicBezTo>
                  <a:cubicBezTo>
                    <a:pt x="21" y="65"/>
                    <a:pt x="0" y="156"/>
                    <a:pt x="44" y="225"/>
                  </a:cubicBezTo>
                  <a:cubicBezTo>
                    <a:pt x="88" y="295"/>
                    <a:pt x="4544" y="7314"/>
                    <a:pt x="7721" y="11439"/>
                  </a:cubicBezTo>
                  <a:cubicBezTo>
                    <a:pt x="10881" y="15540"/>
                    <a:pt x="12826" y="20539"/>
                    <a:pt x="12845" y="20589"/>
                  </a:cubicBezTo>
                  <a:cubicBezTo>
                    <a:pt x="12866" y="20646"/>
                    <a:pt x="12921" y="20684"/>
                    <a:pt x="12982" y="20684"/>
                  </a:cubicBezTo>
                  <a:cubicBezTo>
                    <a:pt x="13085" y="20684"/>
                    <a:pt x="13155" y="20579"/>
                    <a:pt x="13119" y="20484"/>
                  </a:cubicBezTo>
                  <a:cubicBezTo>
                    <a:pt x="13100" y="20433"/>
                    <a:pt x="11139" y="15396"/>
                    <a:pt x="7952" y="11259"/>
                  </a:cubicBezTo>
                  <a:cubicBezTo>
                    <a:pt x="4783" y="7147"/>
                    <a:pt x="335" y="139"/>
                    <a:pt x="291" y="69"/>
                  </a:cubicBezTo>
                  <a:cubicBezTo>
                    <a:pt x="263" y="25"/>
                    <a:pt x="216" y="0"/>
                    <a:pt x="1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4" name="Google Shape;1484;p31"/>
            <p:cNvSpPr/>
            <p:nvPr/>
          </p:nvSpPr>
          <p:spPr>
            <a:xfrm>
              <a:off x="4681300" y="3000900"/>
              <a:ext cx="65300" cy="330175"/>
            </a:xfrm>
            <a:custGeom>
              <a:rect b="b" l="l" r="r" t="t"/>
              <a:pathLst>
                <a:path extrusionOk="0" h="13207" w="2612">
                  <a:moveTo>
                    <a:pt x="731" y="0"/>
                  </a:moveTo>
                  <a:cubicBezTo>
                    <a:pt x="654" y="0"/>
                    <a:pt x="589" y="59"/>
                    <a:pt x="584" y="136"/>
                  </a:cubicBezTo>
                  <a:cubicBezTo>
                    <a:pt x="578" y="215"/>
                    <a:pt x="1" y="8175"/>
                    <a:pt x="2302" y="13121"/>
                  </a:cubicBezTo>
                  <a:cubicBezTo>
                    <a:pt x="2325" y="13173"/>
                    <a:pt x="2378" y="13207"/>
                    <a:pt x="2435" y="13207"/>
                  </a:cubicBezTo>
                  <a:cubicBezTo>
                    <a:pt x="2541" y="13207"/>
                    <a:pt x="2611" y="13095"/>
                    <a:pt x="2566" y="12998"/>
                  </a:cubicBezTo>
                  <a:cubicBezTo>
                    <a:pt x="299" y="8122"/>
                    <a:pt x="871" y="238"/>
                    <a:pt x="877" y="158"/>
                  </a:cubicBezTo>
                  <a:cubicBezTo>
                    <a:pt x="882" y="77"/>
                    <a:pt x="822" y="6"/>
                    <a:pt x="742" y="1"/>
                  </a:cubicBezTo>
                  <a:cubicBezTo>
                    <a:pt x="738" y="0"/>
                    <a:pt x="735" y="0"/>
                    <a:pt x="7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5" name="Google Shape;1485;p31"/>
            <p:cNvSpPr/>
            <p:nvPr/>
          </p:nvSpPr>
          <p:spPr>
            <a:xfrm>
              <a:off x="4774075" y="3180575"/>
              <a:ext cx="161550" cy="180475"/>
            </a:xfrm>
            <a:custGeom>
              <a:rect b="b" l="l" r="r" t="t"/>
              <a:pathLst>
                <a:path extrusionOk="0" h="7219" w="6462">
                  <a:moveTo>
                    <a:pt x="1836" y="0"/>
                  </a:moveTo>
                  <a:cubicBezTo>
                    <a:pt x="1836" y="0"/>
                    <a:pt x="1363" y="1292"/>
                    <a:pt x="683" y="2913"/>
                  </a:cubicBezTo>
                  <a:cubicBezTo>
                    <a:pt x="1" y="4532"/>
                    <a:pt x="2045" y="7219"/>
                    <a:pt x="2045" y="7219"/>
                  </a:cubicBezTo>
                  <a:cubicBezTo>
                    <a:pt x="6461" y="2902"/>
                    <a:pt x="1836" y="0"/>
                    <a:pt x="183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6" name="Google Shape;1486;p31"/>
            <p:cNvSpPr/>
            <p:nvPr/>
          </p:nvSpPr>
          <p:spPr>
            <a:xfrm>
              <a:off x="4811000" y="3287900"/>
              <a:ext cx="72750" cy="240175"/>
            </a:xfrm>
            <a:custGeom>
              <a:rect b="b" l="l" r="r" t="t"/>
              <a:pathLst>
                <a:path extrusionOk="0" h="9607" w="2910">
                  <a:moveTo>
                    <a:pt x="156" y="0"/>
                  </a:moveTo>
                  <a:cubicBezTo>
                    <a:pt x="78" y="0"/>
                    <a:pt x="1" y="56"/>
                    <a:pt x="8" y="157"/>
                  </a:cubicBezTo>
                  <a:cubicBezTo>
                    <a:pt x="13" y="212"/>
                    <a:pt x="621" y="5618"/>
                    <a:pt x="2598" y="9525"/>
                  </a:cubicBezTo>
                  <a:cubicBezTo>
                    <a:pt x="2622" y="9575"/>
                    <a:pt x="2674" y="9607"/>
                    <a:pt x="2729" y="9607"/>
                  </a:cubicBezTo>
                  <a:lnTo>
                    <a:pt x="2729" y="9605"/>
                  </a:lnTo>
                  <a:cubicBezTo>
                    <a:pt x="2837" y="9605"/>
                    <a:pt x="2909" y="9491"/>
                    <a:pt x="2860" y="9394"/>
                  </a:cubicBezTo>
                  <a:cubicBezTo>
                    <a:pt x="908" y="5533"/>
                    <a:pt x="306" y="180"/>
                    <a:pt x="300" y="127"/>
                  </a:cubicBezTo>
                  <a:cubicBezTo>
                    <a:pt x="287" y="40"/>
                    <a:pt x="221" y="0"/>
                    <a:pt x="1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7" name="Google Shape;1487;p31"/>
            <p:cNvSpPr/>
            <p:nvPr/>
          </p:nvSpPr>
          <p:spPr>
            <a:xfrm>
              <a:off x="4704825" y="3303125"/>
              <a:ext cx="101050" cy="135325"/>
            </a:xfrm>
            <a:custGeom>
              <a:rect b="b" l="l" r="r" t="t"/>
              <a:pathLst>
                <a:path extrusionOk="0" h="5413" w="4042">
                  <a:moveTo>
                    <a:pt x="0" y="1"/>
                  </a:moveTo>
                  <a:cubicBezTo>
                    <a:pt x="0" y="1"/>
                    <a:pt x="135" y="1152"/>
                    <a:pt x="245" y="2634"/>
                  </a:cubicBezTo>
                  <a:cubicBezTo>
                    <a:pt x="354" y="4114"/>
                    <a:pt x="2624" y="5412"/>
                    <a:pt x="2624" y="5412"/>
                  </a:cubicBezTo>
                  <a:cubicBezTo>
                    <a:pt x="4042" y="521"/>
                    <a:pt x="1" y="1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8" name="Google Shape;1488;p31"/>
            <p:cNvSpPr/>
            <p:nvPr/>
          </p:nvSpPr>
          <p:spPr>
            <a:xfrm>
              <a:off x="4725100" y="3368650"/>
              <a:ext cx="64625" cy="92975"/>
            </a:xfrm>
            <a:custGeom>
              <a:rect b="b" l="l" r="r" t="t"/>
              <a:pathLst>
                <a:path extrusionOk="0" h="3719" w="2585">
                  <a:moveTo>
                    <a:pt x="185" y="1"/>
                  </a:moveTo>
                  <a:cubicBezTo>
                    <a:pt x="93" y="1"/>
                    <a:pt x="0" y="86"/>
                    <a:pt x="44" y="201"/>
                  </a:cubicBezTo>
                  <a:cubicBezTo>
                    <a:pt x="544" y="1417"/>
                    <a:pt x="2207" y="3570"/>
                    <a:pt x="2277" y="3661"/>
                  </a:cubicBezTo>
                  <a:cubicBezTo>
                    <a:pt x="2306" y="3698"/>
                    <a:pt x="2349" y="3718"/>
                    <a:pt x="2393" y="3718"/>
                  </a:cubicBezTo>
                  <a:cubicBezTo>
                    <a:pt x="2515" y="3718"/>
                    <a:pt x="2585" y="3578"/>
                    <a:pt x="2509" y="3483"/>
                  </a:cubicBezTo>
                  <a:cubicBezTo>
                    <a:pt x="2492" y="3460"/>
                    <a:pt x="801" y="1271"/>
                    <a:pt x="314" y="89"/>
                  </a:cubicBezTo>
                  <a:cubicBezTo>
                    <a:pt x="287" y="27"/>
                    <a:pt x="236" y="1"/>
                    <a:pt x="1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9" name="Google Shape;1489;p31"/>
            <p:cNvSpPr/>
            <p:nvPr/>
          </p:nvSpPr>
          <p:spPr>
            <a:xfrm>
              <a:off x="4653475" y="3445525"/>
              <a:ext cx="141300" cy="67575"/>
            </a:xfrm>
            <a:custGeom>
              <a:rect b="b" l="l" r="r" t="t"/>
              <a:pathLst>
                <a:path extrusionOk="0" h="2703" w="5652">
                  <a:moveTo>
                    <a:pt x="2415" y="0"/>
                  </a:moveTo>
                  <a:cubicBezTo>
                    <a:pt x="667" y="0"/>
                    <a:pt x="0" y="1702"/>
                    <a:pt x="0" y="1702"/>
                  </a:cubicBezTo>
                  <a:cubicBezTo>
                    <a:pt x="0" y="1702"/>
                    <a:pt x="1104" y="2069"/>
                    <a:pt x="2506" y="2597"/>
                  </a:cubicBezTo>
                  <a:cubicBezTo>
                    <a:pt x="2702" y="2671"/>
                    <a:pt x="2903" y="2702"/>
                    <a:pt x="3106" y="2702"/>
                  </a:cubicBezTo>
                  <a:cubicBezTo>
                    <a:pt x="4359" y="2702"/>
                    <a:pt x="5651" y="1489"/>
                    <a:pt x="5651" y="1489"/>
                  </a:cubicBezTo>
                  <a:cubicBezTo>
                    <a:pt x="4303" y="378"/>
                    <a:pt x="3239" y="0"/>
                    <a:pt x="24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0" name="Google Shape;1490;p31"/>
            <p:cNvSpPr/>
            <p:nvPr/>
          </p:nvSpPr>
          <p:spPr>
            <a:xfrm>
              <a:off x="4723825" y="3476675"/>
              <a:ext cx="104350" cy="10875"/>
            </a:xfrm>
            <a:custGeom>
              <a:rect b="b" l="l" r="r" t="t"/>
              <a:pathLst>
                <a:path extrusionOk="0" h="435" w="4174">
                  <a:moveTo>
                    <a:pt x="161" y="0"/>
                  </a:moveTo>
                  <a:cubicBezTo>
                    <a:pt x="93" y="0"/>
                    <a:pt x="32" y="48"/>
                    <a:pt x="17" y="116"/>
                  </a:cubicBezTo>
                  <a:cubicBezTo>
                    <a:pt x="0" y="196"/>
                    <a:pt x="50" y="273"/>
                    <a:pt x="130" y="291"/>
                  </a:cubicBezTo>
                  <a:cubicBezTo>
                    <a:pt x="637" y="401"/>
                    <a:pt x="1349" y="435"/>
                    <a:pt x="2030" y="435"/>
                  </a:cubicBezTo>
                  <a:cubicBezTo>
                    <a:pt x="3041" y="435"/>
                    <a:pt x="3974" y="361"/>
                    <a:pt x="4040" y="355"/>
                  </a:cubicBezTo>
                  <a:cubicBezTo>
                    <a:pt x="4118" y="346"/>
                    <a:pt x="4173" y="275"/>
                    <a:pt x="4167" y="197"/>
                  </a:cubicBezTo>
                  <a:cubicBezTo>
                    <a:pt x="4162" y="121"/>
                    <a:pt x="4095" y="63"/>
                    <a:pt x="4019" y="63"/>
                  </a:cubicBezTo>
                  <a:cubicBezTo>
                    <a:pt x="4018" y="63"/>
                    <a:pt x="4017" y="63"/>
                    <a:pt x="4015" y="63"/>
                  </a:cubicBezTo>
                  <a:cubicBezTo>
                    <a:pt x="4000" y="64"/>
                    <a:pt x="3044" y="140"/>
                    <a:pt x="2021" y="140"/>
                  </a:cubicBezTo>
                  <a:cubicBezTo>
                    <a:pt x="1360" y="140"/>
                    <a:pt x="672" y="108"/>
                    <a:pt x="192" y="4"/>
                  </a:cubicBezTo>
                  <a:cubicBezTo>
                    <a:pt x="182" y="1"/>
                    <a:pt x="171" y="0"/>
                    <a:pt x="1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1" name="Google Shape;1491;p31"/>
            <p:cNvSpPr/>
            <p:nvPr/>
          </p:nvSpPr>
          <p:spPr>
            <a:xfrm>
              <a:off x="4579550" y="3249975"/>
              <a:ext cx="118950" cy="139150"/>
            </a:xfrm>
            <a:custGeom>
              <a:rect b="b" l="l" r="r" t="t"/>
              <a:pathLst>
                <a:path extrusionOk="0" h="5566" w="4758">
                  <a:moveTo>
                    <a:pt x="323" y="1"/>
                  </a:moveTo>
                  <a:cubicBezTo>
                    <a:pt x="121" y="1"/>
                    <a:pt x="0" y="15"/>
                    <a:pt x="0" y="15"/>
                  </a:cubicBezTo>
                  <a:cubicBezTo>
                    <a:pt x="0" y="15"/>
                    <a:pt x="487" y="1323"/>
                    <a:pt x="1042" y="3020"/>
                  </a:cubicBezTo>
                  <a:cubicBezTo>
                    <a:pt x="1597" y="4715"/>
                    <a:pt x="4578" y="5566"/>
                    <a:pt x="4578" y="5566"/>
                  </a:cubicBezTo>
                  <a:cubicBezTo>
                    <a:pt x="4757" y="410"/>
                    <a:pt x="1394" y="1"/>
                    <a:pt x="3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2" name="Google Shape;1492;p31"/>
            <p:cNvSpPr/>
            <p:nvPr/>
          </p:nvSpPr>
          <p:spPr>
            <a:xfrm>
              <a:off x="4639225" y="3337050"/>
              <a:ext cx="231500" cy="166225"/>
            </a:xfrm>
            <a:custGeom>
              <a:rect b="b" l="l" r="r" t="t"/>
              <a:pathLst>
                <a:path extrusionOk="0" h="6649" w="9260">
                  <a:moveTo>
                    <a:pt x="210" y="0"/>
                  </a:moveTo>
                  <a:cubicBezTo>
                    <a:pt x="98" y="0"/>
                    <a:pt x="0" y="143"/>
                    <a:pt x="103" y="251"/>
                  </a:cubicBezTo>
                  <a:cubicBezTo>
                    <a:pt x="150" y="300"/>
                    <a:pt x="4899" y="5245"/>
                    <a:pt x="9009" y="6639"/>
                  </a:cubicBezTo>
                  <a:cubicBezTo>
                    <a:pt x="9024" y="6645"/>
                    <a:pt x="9041" y="6647"/>
                    <a:pt x="9056" y="6647"/>
                  </a:cubicBezTo>
                  <a:lnTo>
                    <a:pt x="9056" y="6649"/>
                  </a:lnTo>
                  <a:cubicBezTo>
                    <a:pt x="9222" y="6647"/>
                    <a:pt x="9260" y="6417"/>
                    <a:pt x="9104" y="6364"/>
                  </a:cubicBezTo>
                  <a:cubicBezTo>
                    <a:pt x="5060" y="4990"/>
                    <a:pt x="361" y="97"/>
                    <a:pt x="314" y="48"/>
                  </a:cubicBezTo>
                  <a:cubicBezTo>
                    <a:pt x="281" y="14"/>
                    <a:pt x="245" y="0"/>
                    <a:pt x="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93" name="Google Shape;1493;p31"/>
          <p:cNvGrpSpPr/>
          <p:nvPr/>
        </p:nvGrpSpPr>
        <p:grpSpPr>
          <a:xfrm rot="-341900">
            <a:off x="8030850" y="1724729"/>
            <a:ext cx="883674" cy="835342"/>
            <a:chOff x="7608325" y="2238725"/>
            <a:chExt cx="542950" cy="513225"/>
          </a:xfrm>
        </p:grpSpPr>
        <p:sp>
          <p:nvSpPr>
            <p:cNvPr id="1494" name="Google Shape;1494;p31"/>
            <p:cNvSpPr/>
            <p:nvPr/>
          </p:nvSpPr>
          <p:spPr>
            <a:xfrm>
              <a:off x="7608325" y="2238725"/>
              <a:ext cx="542950" cy="513225"/>
            </a:xfrm>
            <a:custGeom>
              <a:rect b="b" l="l" r="r" t="t"/>
              <a:pathLst>
                <a:path extrusionOk="0" h="20529" w="21718">
                  <a:moveTo>
                    <a:pt x="16798" y="0"/>
                  </a:moveTo>
                  <a:cubicBezTo>
                    <a:pt x="16437" y="0"/>
                    <a:pt x="16074" y="132"/>
                    <a:pt x="15787" y="397"/>
                  </a:cubicBezTo>
                  <a:lnTo>
                    <a:pt x="639" y="14416"/>
                  </a:lnTo>
                  <a:cubicBezTo>
                    <a:pt x="37" y="14975"/>
                    <a:pt x="1" y="15917"/>
                    <a:pt x="559" y="16522"/>
                  </a:cubicBezTo>
                  <a:lnTo>
                    <a:pt x="3826" y="20052"/>
                  </a:lnTo>
                  <a:cubicBezTo>
                    <a:pt x="4119" y="20369"/>
                    <a:pt x="4519" y="20529"/>
                    <a:pt x="4919" y="20529"/>
                  </a:cubicBezTo>
                  <a:cubicBezTo>
                    <a:pt x="5281" y="20529"/>
                    <a:pt x="5644" y="20398"/>
                    <a:pt x="5931" y="20134"/>
                  </a:cubicBezTo>
                  <a:lnTo>
                    <a:pt x="21077" y="6114"/>
                  </a:lnTo>
                  <a:cubicBezTo>
                    <a:pt x="21682" y="5556"/>
                    <a:pt x="21718" y="4613"/>
                    <a:pt x="21159" y="4009"/>
                  </a:cubicBezTo>
                  <a:lnTo>
                    <a:pt x="17891" y="478"/>
                  </a:lnTo>
                  <a:cubicBezTo>
                    <a:pt x="17597" y="161"/>
                    <a:pt x="17199" y="0"/>
                    <a:pt x="167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5" name="Google Shape;1495;p31"/>
            <p:cNvSpPr/>
            <p:nvPr/>
          </p:nvSpPr>
          <p:spPr>
            <a:xfrm>
              <a:off x="7769125" y="2386550"/>
              <a:ext cx="221300" cy="217575"/>
            </a:xfrm>
            <a:custGeom>
              <a:rect b="b" l="l" r="r" t="t"/>
              <a:pathLst>
                <a:path extrusionOk="0" h="8703" w="8852">
                  <a:moveTo>
                    <a:pt x="5133" y="0"/>
                  </a:moveTo>
                  <a:cubicBezTo>
                    <a:pt x="5061" y="0"/>
                    <a:pt x="4989" y="26"/>
                    <a:pt x="4932" y="80"/>
                  </a:cubicBezTo>
                  <a:lnTo>
                    <a:pt x="128" y="4524"/>
                  </a:lnTo>
                  <a:cubicBezTo>
                    <a:pt x="8" y="4636"/>
                    <a:pt x="1" y="4824"/>
                    <a:pt x="113" y="4946"/>
                  </a:cubicBezTo>
                  <a:lnTo>
                    <a:pt x="3503" y="8608"/>
                  </a:lnTo>
                  <a:cubicBezTo>
                    <a:pt x="3561" y="8670"/>
                    <a:pt x="3640" y="8702"/>
                    <a:pt x="3720" y="8702"/>
                  </a:cubicBezTo>
                  <a:cubicBezTo>
                    <a:pt x="3792" y="8702"/>
                    <a:pt x="3865" y="8676"/>
                    <a:pt x="3923" y="8623"/>
                  </a:cubicBezTo>
                  <a:lnTo>
                    <a:pt x="8725" y="4178"/>
                  </a:lnTo>
                  <a:cubicBezTo>
                    <a:pt x="8846" y="4068"/>
                    <a:pt x="8852" y="3878"/>
                    <a:pt x="8742" y="3758"/>
                  </a:cubicBezTo>
                  <a:lnTo>
                    <a:pt x="5352" y="95"/>
                  </a:lnTo>
                  <a:cubicBezTo>
                    <a:pt x="5293" y="32"/>
                    <a:pt x="5213" y="0"/>
                    <a:pt x="51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6" name="Google Shape;1496;p31"/>
            <p:cNvSpPr/>
            <p:nvPr/>
          </p:nvSpPr>
          <p:spPr>
            <a:xfrm>
              <a:off x="7663525" y="2602400"/>
              <a:ext cx="32650" cy="24550"/>
            </a:xfrm>
            <a:custGeom>
              <a:rect b="b" l="l" r="r" t="t"/>
              <a:pathLst>
                <a:path extrusionOk="0" h="982" w="1306">
                  <a:moveTo>
                    <a:pt x="654" y="0"/>
                  </a:moveTo>
                  <a:cubicBezTo>
                    <a:pt x="535" y="0"/>
                    <a:pt x="415" y="44"/>
                    <a:pt x="320" y="131"/>
                  </a:cubicBezTo>
                  <a:cubicBezTo>
                    <a:pt x="1" y="428"/>
                    <a:pt x="198" y="964"/>
                    <a:pt x="635" y="981"/>
                  </a:cubicBezTo>
                  <a:cubicBezTo>
                    <a:pt x="642" y="981"/>
                    <a:pt x="648" y="981"/>
                    <a:pt x="654" y="981"/>
                  </a:cubicBezTo>
                  <a:cubicBezTo>
                    <a:pt x="1077" y="981"/>
                    <a:pt x="1306" y="473"/>
                    <a:pt x="1014" y="158"/>
                  </a:cubicBezTo>
                  <a:cubicBezTo>
                    <a:pt x="917" y="53"/>
                    <a:pt x="786" y="0"/>
                    <a:pt x="6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7" name="Google Shape;1497;p31"/>
            <p:cNvSpPr/>
            <p:nvPr/>
          </p:nvSpPr>
          <p:spPr>
            <a:xfrm>
              <a:off x="7696250" y="2637800"/>
              <a:ext cx="32700" cy="24525"/>
            </a:xfrm>
            <a:custGeom>
              <a:rect b="b" l="l" r="r" t="t"/>
              <a:pathLst>
                <a:path extrusionOk="0" h="981" w="1308">
                  <a:moveTo>
                    <a:pt x="656" y="0"/>
                  </a:moveTo>
                  <a:cubicBezTo>
                    <a:pt x="537" y="0"/>
                    <a:pt x="417" y="43"/>
                    <a:pt x="322" y="131"/>
                  </a:cubicBezTo>
                  <a:cubicBezTo>
                    <a:pt x="1" y="427"/>
                    <a:pt x="200" y="963"/>
                    <a:pt x="636" y="980"/>
                  </a:cubicBezTo>
                  <a:cubicBezTo>
                    <a:pt x="643" y="981"/>
                    <a:pt x="650" y="981"/>
                    <a:pt x="657" y="981"/>
                  </a:cubicBezTo>
                  <a:cubicBezTo>
                    <a:pt x="1080" y="981"/>
                    <a:pt x="1307" y="472"/>
                    <a:pt x="1016" y="158"/>
                  </a:cubicBezTo>
                  <a:cubicBezTo>
                    <a:pt x="919" y="53"/>
                    <a:pt x="788" y="0"/>
                    <a:pt x="65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8" name="Google Shape;1498;p31"/>
            <p:cNvSpPr/>
            <p:nvPr/>
          </p:nvSpPr>
          <p:spPr>
            <a:xfrm>
              <a:off x="7729050" y="2673175"/>
              <a:ext cx="32675" cy="24550"/>
            </a:xfrm>
            <a:custGeom>
              <a:rect b="b" l="l" r="r" t="t"/>
              <a:pathLst>
                <a:path extrusionOk="0" h="982" w="1307">
                  <a:moveTo>
                    <a:pt x="654" y="1"/>
                  </a:moveTo>
                  <a:cubicBezTo>
                    <a:pt x="535" y="1"/>
                    <a:pt x="415" y="44"/>
                    <a:pt x="321" y="132"/>
                  </a:cubicBezTo>
                  <a:cubicBezTo>
                    <a:pt x="0" y="428"/>
                    <a:pt x="198" y="964"/>
                    <a:pt x="635" y="981"/>
                  </a:cubicBezTo>
                  <a:cubicBezTo>
                    <a:pt x="642" y="981"/>
                    <a:pt x="649" y="981"/>
                    <a:pt x="656" y="981"/>
                  </a:cubicBezTo>
                  <a:cubicBezTo>
                    <a:pt x="1079" y="981"/>
                    <a:pt x="1306" y="474"/>
                    <a:pt x="1013" y="158"/>
                  </a:cubicBezTo>
                  <a:cubicBezTo>
                    <a:pt x="917" y="54"/>
                    <a:pt x="786" y="1"/>
                    <a:pt x="6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9" name="Google Shape;1499;p31"/>
            <p:cNvSpPr/>
            <p:nvPr/>
          </p:nvSpPr>
          <p:spPr>
            <a:xfrm>
              <a:off x="7732750" y="2538325"/>
              <a:ext cx="32675" cy="24525"/>
            </a:xfrm>
            <a:custGeom>
              <a:rect b="b" l="l" r="r" t="t"/>
              <a:pathLst>
                <a:path extrusionOk="0" h="981" w="1307">
                  <a:moveTo>
                    <a:pt x="655" y="0"/>
                  </a:moveTo>
                  <a:cubicBezTo>
                    <a:pt x="535" y="0"/>
                    <a:pt x="415" y="43"/>
                    <a:pt x="321" y="131"/>
                  </a:cubicBezTo>
                  <a:cubicBezTo>
                    <a:pt x="0" y="427"/>
                    <a:pt x="198" y="963"/>
                    <a:pt x="635" y="980"/>
                  </a:cubicBezTo>
                  <a:cubicBezTo>
                    <a:pt x="642" y="981"/>
                    <a:pt x="649" y="981"/>
                    <a:pt x="656" y="981"/>
                  </a:cubicBezTo>
                  <a:cubicBezTo>
                    <a:pt x="1080" y="981"/>
                    <a:pt x="1307" y="472"/>
                    <a:pt x="1015" y="158"/>
                  </a:cubicBezTo>
                  <a:cubicBezTo>
                    <a:pt x="918" y="53"/>
                    <a:pt x="786" y="0"/>
                    <a:pt x="6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0" name="Google Shape;1500;p31"/>
            <p:cNvSpPr/>
            <p:nvPr/>
          </p:nvSpPr>
          <p:spPr>
            <a:xfrm>
              <a:off x="7765525" y="2573700"/>
              <a:ext cx="32625" cy="24550"/>
            </a:xfrm>
            <a:custGeom>
              <a:rect b="b" l="l" r="r" t="t"/>
              <a:pathLst>
                <a:path extrusionOk="0" h="982" w="1305">
                  <a:moveTo>
                    <a:pt x="654" y="1"/>
                  </a:moveTo>
                  <a:cubicBezTo>
                    <a:pt x="535" y="1"/>
                    <a:pt x="415" y="44"/>
                    <a:pt x="322" y="132"/>
                  </a:cubicBezTo>
                  <a:cubicBezTo>
                    <a:pt x="0" y="428"/>
                    <a:pt x="198" y="964"/>
                    <a:pt x="635" y="981"/>
                  </a:cubicBezTo>
                  <a:cubicBezTo>
                    <a:pt x="642" y="981"/>
                    <a:pt x="649" y="981"/>
                    <a:pt x="656" y="981"/>
                  </a:cubicBezTo>
                  <a:cubicBezTo>
                    <a:pt x="1080" y="981"/>
                    <a:pt x="1305" y="474"/>
                    <a:pt x="1013" y="158"/>
                  </a:cubicBezTo>
                  <a:cubicBezTo>
                    <a:pt x="916" y="54"/>
                    <a:pt x="785" y="1"/>
                    <a:pt x="6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1" name="Google Shape;1501;p31"/>
            <p:cNvSpPr/>
            <p:nvPr/>
          </p:nvSpPr>
          <p:spPr>
            <a:xfrm>
              <a:off x="7798250" y="2609100"/>
              <a:ext cx="32675" cy="24550"/>
            </a:xfrm>
            <a:custGeom>
              <a:rect b="b" l="l" r="r" t="t"/>
              <a:pathLst>
                <a:path extrusionOk="0" h="982" w="1307">
                  <a:moveTo>
                    <a:pt x="656" y="0"/>
                  </a:moveTo>
                  <a:cubicBezTo>
                    <a:pt x="536" y="0"/>
                    <a:pt x="417" y="44"/>
                    <a:pt x="322" y="131"/>
                  </a:cubicBezTo>
                  <a:cubicBezTo>
                    <a:pt x="1" y="428"/>
                    <a:pt x="200" y="964"/>
                    <a:pt x="635" y="981"/>
                  </a:cubicBezTo>
                  <a:cubicBezTo>
                    <a:pt x="642" y="981"/>
                    <a:pt x="649" y="981"/>
                    <a:pt x="656" y="981"/>
                  </a:cubicBezTo>
                  <a:cubicBezTo>
                    <a:pt x="1080" y="981"/>
                    <a:pt x="1307" y="474"/>
                    <a:pt x="1015" y="158"/>
                  </a:cubicBezTo>
                  <a:cubicBezTo>
                    <a:pt x="919" y="53"/>
                    <a:pt x="787" y="0"/>
                    <a:pt x="65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2" name="Google Shape;1502;p31"/>
            <p:cNvSpPr/>
            <p:nvPr/>
          </p:nvSpPr>
          <p:spPr>
            <a:xfrm>
              <a:off x="7714800" y="2588325"/>
              <a:ext cx="32675" cy="24550"/>
            </a:xfrm>
            <a:custGeom>
              <a:rect b="b" l="l" r="r" t="t"/>
              <a:pathLst>
                <a:path extrusionOk="0" h="982" w="1307">
                  <a:moveTo>
                    <a:pt x="653" y="1"/>
                  </a:moveTo>
                  <a:cubicBezTo>
                    <a:pt x="534" y="1"/>
                    <a:pt x="415" y="44"/>
                    <a:pt x="321" y="132"/>
                  </a:cubicBezTo>
                  <a:cubicBezTo>
                    <a:pt x="0" y="428"/>
                    <a:pt x="198" y="964"/>
                    <a:pt x="635" y="981"/>
                  </a:cubicBezTo>
                  <a:cubicBezTo>
                    <a:pt x="642" y="982"/>
                    <a:pt x="649" y="982"/>
                    <a:pt x="656" y="982"/>
                  </a:cubicBezTo>
                  <a:cubicBezTo>
                    <a:pt x="1079" y="982"/>
                    <a:pt x="1306" y="474"/>
                    <a:pt x="1013" y="159"/>
                  </a:cubicBezTo>
                  <a:cubicBezTo>
                    <a:pt x="916" y="54"/>
                    <a:pt x="785" y="1"/>
                    <a:pt x="6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3" name="Google Shape;1503;p31"/>
            <p:cNvSpPr/>
            <p:nvPr/>
          </p:nvSpPr>
          <p:spPr>
            <a:xfrm>
              <a:off x="7747575" y="2623750"/>
              <a:ext cx="32625" cy="24525"/>
            </a:xfrm>
            <a:custGeom>
              <a:rect b="b" l="l" r="r" t="t"/>
              <a:pathLst>
                <a:path extrusionOk="0" h="981" w="1305">
                  <a:moveTo>
                    <a:pt x="652" y="0"/>
                  </a:moveTo>
                  <a:cubicBezTo>
                    <a:pt x="533" y="0"/>
                    <a:pt x="414" y="43"/>
                    <a:pt x="319" y="131"/>
                  </a:cubicBezTo>
                  <a:cubicBezTo>
                    <a:pt x="0" y="427"/>
                    <a:pt x="198" y="963"/>
                    <a:pt x="635" y="980"/>
                  </a:cubicBezTo>
                  <a:cubicBezTo>
                    <a:pt x="642" y="980"/>
                    <a:pt x="649" y="980"/>
                    <a:pt x="656" y="980"/>
                  </a:cubicBezTo>
                  <a:cubicBezTo>
                    <a:pt x="1078" y="980"/>
                    <a:pt x="1305" y="473"/>
                    <a:pt x="1013" y="157"/>
                  </a:cubicBezTo>
                  <a:cubicBezTo>
                    <a:pt x="916" y="53"/>
                    <a:pt x="784" y="0"/>
                    <a:pt x="6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4" name="Google Shape;1504;p31"/>
            <p:cNvSpPr/>
            <p:nvPr/>
          </p:nvSpPr>
          <p:spPr>
            <a:xfrm>
              <a:off x="7928025" y="2357600"/>
              <a:ext cx="32650" cy="24550"/>
            </a:xfrm>
            <a:custGeom>
              <a:rect b="b" l="l" r="r" t="t"/>
              <a:pathLst>
                <a:path extrusionOk="0" h="982" w="1306">
                  <a:moveTo>
                    <a:pt x="654" y="0"/>
                  </a:moveTo>
                  <a:cubicBezTo>
                    <a:pt x="535" y="0"/>
                    <a:pt x="415" y="43"/>
                    <a:pt x="320" y="130"/>
                  </a:cubicBezTo>
                  <a:cubicBezTo>
                    <a:pt x="1" y="428"/>
                    <a:pt x="199" y="964"/>
                    <a:pt x="636" y="981"/>
                  </a:cubicBezTo>
                  <a:cubicBezTo>
                    <a:pt x="643" y="981"/>
                    <a:pt x="650" y="982"/>
                    <a:pt x="656" y="982"/>
                  </a:cubicBezTo>
                  <a:cubicBezTo>
                    <a:pt x="1080" y="982"/>
                    <a:pt x="1305" y="473"/>
                    <a:pt x="1014" y="157"/>
                  </a:cubicBezTo>
                  <a:cubicBezTo>
                    <a:pt x="917" y="53"/>
                    <a:pt x="786" y="0"/>
                    <a:pt x="6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5" name="Google Shape;1505;p31"/>
            <p:cNvSpPr/>
            <p:nvPr/>
          </p:nvSpPr>
          <p:spPr>
            <a:xfrm>
              <a:off x="7960775" y="2393000"/>
              <a:ext cx="32675" cy="24550"/>
            </a:xfrm>
            <a:custGeom>
              <a:rect b="b" l="l" r="r" t="t"/>
              <a:pathLst>
                <a:path extrusionOk="0" h="982" w="1307">
                  <a:moveTo>
                    <a:pt x="655" y="0"/>
                  </a:moveTo>
                  <a:cubicBezTo>
                    <a:pt x="536" y="0"/>
                    <a:pt x="416" y="44"/>
                    <a:pt x="321" y="131"/>
                  </a:cubicBezTo>
                  <a:cubicBezTo>
                    <a:pt x="0" y="428"/>
                    <a:pt x="200" y="964"/>
                    <a:pt x="635" y="981"/>
                  </a:cubicBezTo>
                  <a:cubicBezTo>
                    <a:pt x="642" y="981"/>
                    <a:pt x="649" y="981"/>
                    <a:pt x="656" y="981"/>
                  </a:cubicBezTo>
                  <a:cubicBezTo>
                    <a:pt x="1079" y="981"/>
                    <a:pt x="1306" y="472"/>
                    <a:pt x="1015" y="158"/>
                  </a:cubicBezTo>
                  <a:cubicBezTo>
                    <a:pt x="918" y="53"/>
                    <a:pt x="787" y="0"/>
                    <a:pt x="6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6" name="Google Shape;1506;p31"/>
            <p:cNvSpPr/>
            <p:nvPr/>
          </p:nvSpPr>
          <p:spPr>
            <a:xfrm>
              <a:off x="7993550" y="2428400"/>
              <a:ext cx="32625" cy="24525"/>
            </a:xfrm>
            <a:custGeom>
              <a:rect b="b" l="l" r="r" t="t"/>
              <a:pathLst>
                <a:path extrusionOk="0" h="981" w="1305">
                  <a:moveTo>
                    <a:pt x="654" y="0"/>
                  </a:moveTo>
                  <a:cubicBezTo>
                    <a:pt x="535" y="0"/>
                    <a:pt x="415" y="43"/>
                    <a:pt x="321" y="131"/>
                  </a:cubicBezTo>
                  <a:cubicBezTo>
                    <a:pt x="0" y="428"/>
                    <a:pt x="198" y="963"/>
                    <a:pt x="635" y="980"/>
                  </a:cubicBezTo>
                  <a:cubicBezTo>
                    <a:pt x="642" y="981"/>
                    <a:pt x="649" y="981"/>
                    <a:pt x="656" y="981"/>
                  </a:cubicBezTo>
                  <a:cubicBezTo>
                    <a:pt x="1079" y="981"/>
                    <a:pt x="1305" y="472"/>
                    <a:pt x="1013" y="158"/>
                  </a:cubicBezTo>
                  <a:cubicBezTo>
                    <a:pt x="916" y="53"/>
                    <a:pt x="785" y="0"/>
                    <a:pt x="6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7" name="Google Shape;1507;p31"/>
            <p:cNvSpPr/>
            <p:nvPr/>
          </p:nvSpPr>
          <p:spPr>
            <a:xfrm>
              <a:off x="7997250" y="2293525"/>
              <a:ext cx="32625" cy="24550"/>
            </a:xfrm>
            <a:custGeom>
              <a:rect b="b" l="l" r="r" t="t"/>
              <a:pathLst>
                <a:path extrusionOk="0" h="982" w="1305">
                  <a:moveTo>
                    <a:pt x="654" y="1"/>
                  </a:moveTo>
                  <a:cubicBezTo>
                    <a:pt x="535" y="1"/>
                    <a:pt x="416" y="44"/>
                    <a:pt x="322" y="132"/>
                  </a:cubicBezTo>
                  <a:cubicBezTo>
                    <a:pt x="0" y="428"/>
                    <a:pt x="198" y="964"/>
                    <a:pt x="635" y="981"/>
                  </a:cubicBezTo>
                  <a:cubicBezTo>
                    <a:pt x="642" y="981"/>
                    <a:pt x="649" y="981"/>
                    <a:pt x="656" y="981"/>
                  </a:cubicBezTo>
                  <a:cubicBezTo>
                    <a:pt x="1080" y="981"/>
                    <a:pt x="1305" y="472"/>
                    <a:pt x="1013" y="158"/>
                  </a:cubicBezTo>
                  <a:cubicBezTo>
                    <a:pt x="918" y="53"/>
                    <a:pt x="786" y="1"/>
                    <a:pt x="6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8" name="Google Shape;1508;p31"/>
            <p:cNvSpPr/>
            <p:nvPr/>
          </p:nvSpPr>
          <p:spPr>
            <a:xfrm>
              <a:off x="8030025" y="2328925"/>
              <a:ext cx="32625" cy="24525"/>
            </a:xfrm>
            <a:custGeom>
              <a:rect b="b" l="l" r="r" t="t"/>
              <a:pathLst>
                <a:path extrusionOk="0" h="981" w="1305">
                  <a:moveTo>
                    <a:pt x="654" y="0"/>
                  </a:moveTo>
                  <a:cubicBezTo>
                    <a:pt x="534" y="0"/>
                    <a:pt x="415" y="44"/>
                    <a:pt x="320" y="131"/>
                  </a:cubicBezTo>
                  <a:cubicBezTo>
                    <a:pt x="1" y="428"/>
                    <a:pt x="198" y="963"/>
                    <a:pt x="635" y="981"/>
                  </a:cubicBezTo>
                  <a:cubicBezTo>
                    <a:pt x="642" y="981"/>
                    <a:pt x="649" y="981"/>
                    <a:pt x="656" y="981"/>
                  </a:cubicBezTo>
                  <a:cubicBezTo>
                    <a:pt x="1078" y="981"/>
                    <a:pt x="1305" y="474"/>
                    <a:pt x="1013" y="158"/>
                  </a:cubicBezTo>
                  <a:cubicBezTo>
                    <a:pt x="917" y="53"/>
                    <a:pt x="785" y="0"/>
                    <a:pt x="6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9" name="Google Shape;1509;p31"/>
            <p:cNvSpPr/>
            <p:nvPr/>
          </p:nvSpPr>
          <p:spPr>
            <a:xfrm>
              <a:off x="8062750" y="2364300"/>
              <a:ext cx="32700" cy="24550"/>
            </a:xfrm>
            <a:custGeom>
              <a:rect b="b" l="l" r="r" t="t"/>
              <a:pathLst>
                <a:path extrusionOk="0" h="982" w="1308">
                  <a:moveTo>
                    <a:pt x="656" y="1"/>
                  </a:moveTo>
                  <a:cubicBezTo>
                    <a:pt x="536" y="1"/>
                    <a:pt x="417" y="44"/>
                    <a:pt x="322" y="132"/>
                  </a:cubicBezTo>
                  <a:cubicBezTo>
                    <a:pt x="1" y="428"/>
                    <a:pt x="200" y="964"/>
                    <a:pt x="635" y="981"/>
                  </a:cubicBezTo>
                  <a:cubicBezTo>
                    <a:pt x="643" y="981"/>
                    <a:pt x="650" y="982"/>
                    <a:pt x="656" y="982"/>
                  </a:cubicBezTo>
                  <a:cubicBezTo>
                    <a:pt x="1080" y="982"/>
                    <a:pt x="1307" y="474"/>
                    <a:pt x="1015" y="158"/>
                  </a:cubicBezTo>
                  <a:cubicBezTo>
                    <a:pt x="919" y="54"/>
                    <a:pt x="788" y="1"/>
                    <a:pt x="65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0" name="Google Shape;1510;p31"/>
            <p:cNvSpPr/>
            <p:nvPr/>
          </p:nvSpPr>
          <p:spPr>
            <a:xfrm>
              <a:off x="7979300" y="2343550"/>
              <a:ext cx="32625" cy="24550"/>
            </a:xfrm>
            <a:custGeom>
              <a:rect b="b" l="l" r="r" t="t"/>
              <a:pathLst>
                <a:path extrusionOk="0" h="982" w="1305">
                  <a:moveTo>
                    <a:pt x="654" y="0"/>
                  </a:moveTo>
                  <a:cubicBezTo>
                    <a:pt x="534" y="0"/>
                    <a:pt x="415" y="44"/>
                    <a:pt x="321" y="131"/>
                  </a:cubicBezTo>
                  <a:cubicBezTo>
                    <a:pt x="0" y="428"/>
                    <a:pt x="198" y="964"/>
                    <a:pt x="635" y="981"/>
                  </a:cubicBezTo>
                  <a:cubicBezTo>
                    <a:pt x="642" y="981"/>
                    <a:pt x="649" y="981"/>
                    <a:pt x="656" y="981"/>
                  </a:cubicBezTo>
                  <a:cubicBezTo>
                    <a:pt x="1079" y="981"/>
                    <a:pt x="1305" y="474"/>
                    <a:pt x="1013" y="158"/>
                  </a:cubicBezTo>
                  <a:cubicBezTo>
                    <a:pt x="916" y="53"/>
                    <a:pt x="785" y="0"/>
                    <a:pt x="6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1" name="Google Shape;1511;p31"/>
            <p:cNvSpPr/>
            <p:nvPr/>
          </p:nvSpPr>
          <p:spPr>
            <a:xfrm>
              <a:off x="8012025" y="2378950"/>
              <a:ext cx="32675" cy="24525"/>
            </a:xfrm>
            <a:custGeom>
              <a:rect b="b" l="l" r="r" t="t"/>
              <a:pathLst>
                <a:path extrusionOk="0" h="981" w="1307">
                  <a:moveTo>
                    <a:pt x="655" y="0"/>
                  </a:moveTo>
                  <a:cubicBezTo>
                    <a:pt x="536" y="0"/>
                    <a:pt x="416" y="43"/>
                    <a:pt x="322" y="131"/>
                  </a:cubicBezTo>
                  <a:cubicBezTo>
                    <a:pt x="0" y="427"/>
                    <a:pt x="200" y="965"/>
                    <a:pt x="637" y="980"/>
                  </a:cubicBezTo>
                  <a:cubicBezTo>
                    <a:pt x="644" y="981"/>
                    <a:pt x="651" y="981"/>
                    <a:pt x="658" y="981"/>
                  </a:cubicBezTo>
                  <a:cubicBezTo>
                    <a:pt x="1080" y="981"/>
                    <a:pt x="1307" y="474"/>
                    <a:pt x="1015" y="158"/>
                  </a:cubicBezTo>
                  <a:cubicBezTo>
                    <a:pt x="918" y="53"/>
                    <a:pt x="787" y="0"/>
                    <a:pt x="6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BLANK_1_1_1_1_1_2_1_1">
    <p:spTree>
      <p:nvGrpSpPr>
        <p:cNvPr id="1512" name="Shape 15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5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3" name="Google Shape;103;p5"/>
          <p:cNvSpPr txBox="1"/>
          <p:nvPr>
            <p:ph idx="2" type="ctrTitle"/>
          </p:nvPr>
        </p:nvSpPr>
        <p:spPr>
          <a:xfrm flipH="1">
            <a:off x="1375511" y="2638425"/>
            <a:ext cx="3024900" cy="42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104" name="Google Shape;104;p5"/>
          <p:cNvSpPr txBox="1"/>
          <p:nvPr>
            <p:ph idx="1" type="subTitle"/>
          </p:nvPr>
        </p:nvSpPr>
        <p:spPr>
          <a:xfrm flipH="1">
            <a:off x="1375511" y="2997475"/>
            <a:ext cx="3024900" cy="9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5" name="Google Shape;105;p5"/>
          <p:cNvSpPr txBox="1"/>
          <p:nvPr>
            <p:ph idx="3" type="ctrTitle"/>
          </p:nvPr>
        </p:nvSpPr>
        <p:spPr>
          <a:xfrm flipH="1">
            <a:off x="4743606" y="2638425"/>
            <a:ext cx="3024900" cy="42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106" name="Google Shape;106;p5"/>
          <p:cNvSpPr txBox="1"/>
          <p:nvPr>
            <p:ph idx="4" type="subTitle"/>
          </p:nvPr>
        </p:nvSpPr>
        <p:spPr>
          <a:xfrm flipH="1">
            <a:off x="4743606" y="2997475"/>
            <a:ext cx="3024900" cy="9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9pPr>
          </a:lstStyle>
          <a:p/>
        </p:txBody>
      </p:sp>
      <p:grpSp>
        <p:nvGrpSpPr>
          <p:cNvPr id="107" name="Google Shape;107;p5"/>
          <p:cNvGrpSpPr/>
          <p:nvPr/>
        </p:nvGrpSpPr>
        <p:grpSpPr>
          <a:xfrm rot="5400000">
            <a:off x="-664264" y="-995408"/>
            <a:ext cx="1755521" cy="3281373"/>
            <a:chOff x="4530725" y="2880400"/>
            <a:chExt cx="418300" cy="781875"/>
          </a:xfrm>
        </p:grpSpPr>
        <p:sp>
          <p:nvSpPr>
            <p:cNvPr id="108" name="Google Shape;108;p5"/>
            <p:cNvSpPr/>
            <p:nvPr/>
          </p:nvSpPr>
          <p:spPr>
            <a:xfrm>
              <a:off x="4686775" y="3017725"/>
              <a:ext cx="168500" cy="167750"/>
            </a:xfrm>
            <a:custGeom>
              <a:rect b="b" l="l" r="r" t="t"/>
              <a:pathLst>
                <a:path extrusionOk="0" h="6710" w="6740">
                  <a:moveTo>
                    <a:pt x="2949" y="0"/>
                  </a:moveTo>
                  <a:cubicBezTo>
                    <a:pt x="2949" y="0"/>
                    <a:pt x="2157" y="1070"/>
                    <a:pt x="1078" y="2391"/>
                  </a:cubicBezTo>
                  <a:cubicBezTo>
                    <a:pt x="0" y="3709"/>
                    <a:pt x="1315" y="6710"/>
                    <a:pt x="1315" y="6710"/>
                  </a:cubicBezTo>
                  <a:cubicBezTo>
                    <a:pt x="6740" y="3860"/>
                    <a:pt x="2949" y="1"/>
                    <a:pt x="294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5"/>
            <p:cNvSpPr/>
            <p:nvPr/>
          </p:nvSpPr>
          <p:spPr>
            <a:xfrm>
              <a:off x="4706775" y="3105275"/>
              <a:ext cx="42650" cy="119025"/>
            </a:xfrm>
            <a:custGeom>
              <a:rect b="b" l="l" r="r" t="t"/>
              <a:pathLst>
                <a:path extrusionOk="0" h="4761" w="1706">
                  <a:moveTo>
                    <a:pt x="1513" y="0"/>
                  </a:moveTo>
                  <a:cubicBezTo>
                    <a:pt x="1468" y="0"/>
                    <a:pt x="1422" y="22"/>
                    <a:pt x="1391" y="73"/>
                  </a:cubicBezTo>
                  <a:cubicBezTo>
                    <a:pt x="652" y="1382"/>
                    <a:pt x="42" y="4454"/>
                    <a:pt x="17" y="4585"/>
                  </a:cubicBezTo>
                  <a:cubicBezTo>
                    <a:pt x="0" y="4663"/>
                    <a:pt x="53" y="4741"/>
                    <a:pt x="131" y="4756"/>
                  </a:cubicBezTo>
                  <a:cubicBezTo>
                    <a:pt x="141" y="4758"/>
                    <a:pt x="150" y="4760"/>
                    <a:pt x="160" y="4760"/>
                  </a:cubicBezTo>
                  <a:cubicBezTo>
                    <a:pt x="230" y="4758"/>
                    <a:pt x="291" y="4709"/>
                    <a:pt x="304" y="4641"/>
                  </a:cubicBezTo>
                  <a:cubicBezTo>
                    <a:pt x="310" y="4608"/>
                    <a:pt x="931" y="1484"/>
                    <a:pt x="1646" y="215"/>
                  </a:cubicBezTo>
                  <a:cubicBezTo>
                    <a:pt x="1706" y="101"/>
                    <a:pt x="1610" y="0"/>
                    <a:pt x="15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5"/>
            <p:cNvSpPr/>
            <p:nvPr/>
          </p:nvSpPr>
          <p:spPr>
            <a:xfrm>
              <a:off x="4709225" y="3017725"/>
              <a:ext cx="63025" cy="66725"/>
            </a:xfrm>
            <a:custGeom>
              <a:rect b="b" l="l" r="r" t="t"/>
              <a:pathLst>
                <a:path extrusionOk="0" h="2669" w="2521">
                  <a:moveTo>
                    <a:pt x="2053" y="0"/>
                  </a:moveTo>
                  <a:cubicBezTo>
                    <a:pt x="2053" y="0"/>
                    <a:pt x="1261" y="1070"/>
                    <a:pt x="181" y="2391"/>
                  </a:cubicBezTo>
                  <a:cubicBezTo>
                    <a:pt x="111" y="2476"/>
                    <a:pt x="50" y="2569"/>
                    <a:pt x="1" y="2668"/>
                  </a:cubicBezTo>
                  <a:cubicBezTo>
                    <a:pt x="1249" y="2030"/>
                    <a:pt x="2044" y="1315"/>
                    <a:pt x="2521" y="591"/>
                  </a:cubicBezTo>
                  <a:cubicBezTo>
                    <a:pt x="2380" y="382"/>
                    <a:pt x="2224" y="185"/>
                    <a:pt x="20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5"/>
            <p:cNvSpPr/>
            <p:nvPr/>
          </p:nvSpPr>
          <p:spPr>
            <a:xfrm>
              <a:off x="4651050" y="2880400"/>
              <a:ext cx="199200" cy="205125"/>
            </a:xfrm>
            <a:custGeom>
              <a:rect b="b" l="l" r="r" t="t"/>
              <a:pathLst>
                <a:path extrusionOk="0" h="8205" w="7968">
                  <a:moveTo>
                    <a:pt x="3145" y="0"/>
                  </a:moveTo>
                  <a:cubicBezTo>
                    <a:pt x="3145" y="0"/>
                    <a:pt x="2307" y="1357"/>
                    <a:pt x="1154" y="3040"/>
                  </a:cubicBezTo>
                  <a:cubicBezTo>
                    <a:pt x="0" y="4724"/>
                    <a:pt x="1826" y="8205"/>
                    <a:pt x="1826" y="8205"/>
                  </a:cubicBezTo>
                  <a:cubicBezTo>
                    <a:pt x="7967" y="4287"/>
                    <a:pt x="3145" y="0"/>
                    <a:pt x="31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5"/>
            <p:cNvSpPr/>
            <p:nvPr/>
          </p:nvSpPr>
          <p:spPr>
            <a:xfrm>
              <a:off x="4530725" y="3039800"/>
              <a:ext cx="152875" cy="198275"/>
            </a:xfrm>
            <a:custGeom>
              <a:rect b="b" l="l" r="r" t="t"/>
              <a:pathLst>
                <a:path extrusionOk="0" h="7931" w="6115">
                  <a:moveTo>
                    <a:pt x="2180" y="1"/>
                  </a:moveTo>
                  <a:lnTo>
                    <a:pt x="2180" y="1"/>
                  </a:lnTo>
                  <a:cubicBezTo>
                    <a:pt x="0" y="7100"/>
                    <a:pt x="6115" y="7930"/>
                    <a:pt x="6115" y="7930"/>
                  </a:cubicBezTo>
                  <a:cubicBezTo>
                    <a:pt x="6115" y="7930"/>
                    <a:pt x="5921" y="6247"/>
                    <a:pt x="5763" y="4090"/>
                  </a:cubicBezTo>
                  <a:cubicBezTo>
                    <a:pt x="5608" y="1932"/>
                    <a:pt x="2180" y="1"/>
                    <a:pt x="21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5"/>
            <p:cNvSpPr/>
            <p:nvPr/>
          </p:nvSpPr>
          <p:spPr>
            <a:xfrm>
              <a:off x="4620125" y="3145175"/>
              <a:ext cx="328900" cy="517100"/>
            </a:xfrm>
            <a:custGeom>
              <a:rect b="b" l="l" r="r" t="t"/>
              <a:pathLst>
                <a:path extrusionOk="0" h="20684" w="13156">
                  <a:moveTo>
                    <a:pt x="167" y="0"/>
                  </a:moveTo>
                  <a:cubicBezTo>
                    <a:pt x="141" y="0"/>
                    <a:pt x="114" y="8"/>
                    <a:pt x="90" y="23"/>
                  </a:cubicBezTo>
                  <a:cubicBezTo>
                    <a:pt x="21" y="65"/>
                    <a:pt x="0" y="156"/>
                    <a:pt x="44" y="225"/>
                  </a:cubicBezTo>
                  <a:cubicBezTo>
                    <a:pt x="88" y="295"/>
                    <a:pt x="4544" y="7314"/>
                    <a:pt x="7721" y="11439"/>
                  </a:cubicBezTo>
                  <a:cubicBezTo>
                    <a:pt x="10881" y="15540"/>
                    <a:pt x="12826" y="20539"/>
                    <a:pt x="12845" y="20589"/>
                  </a:cubicBezTo>
                  <a:cubicBezTo>
                    <a:pt x="12866" y="20646"/>
                    <a:pt x="12921" y="20684"/>
                    <a:pt x="12982" y="20684"/>
                  </a:cubicBezTo>
                  <a:cubicBezTo>
                    <a:pt x="13085" y="20684"/>
                    <a:pt x="13155" y="20579"/>
                    <a:pt x="13119" y="20484"/>
                  </a:cubicBezTo>
                  <a:cubicBezTo>
                    <a:pt x="13100" y="20433"/>
                    <a:pt x="11139" y="15396"/>
                    <a:pt x="7952" y="11259"/>
                  </a:cubicBezTo>
                  <a:cubicBezTo>
                    <a:pt x="4783" y="7147"/>
                    <a:pt x="335" y="139"/>
                    <a:pt x="291" y="69"/>
                  </a:cubicBezTo>
                  <a:cubicBezTo>
                    <a:pt x="263" y="25"/>
                    <a:pt x="216" y="0"/>
                    <a:pt x="1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5"/>
            <p:cNvSpPr/>
            <p:nvPr/>
          </p:nvSpPr>
          <p:spPr>
            <a:xfrm>
              <a:off x="4681300" y="3000900"/>
              <a:ext cx="65300" cy="330175"/>
            </a:xfrm>
            <a:custGeom>
              <a:rect b="b" l="l" r="r" t="t"/>
              <a:pathLst>
                <a:path extrusionOk="0" h="13207" w="2612">
                  <a:moveTo>
                    <a:pt x="731" y="0"/>
                  </a:moveTo>
                  <a:cubicBezTo>
                    <a:pt x="654" y="0"/>
                    <a:pt x="589" y="59"/>
                    <a:pt x="584" y="136"/>
                  </a:cubicBezTo>
                  <a:cubicBezTo>
                    <a:pt x="578" y="215"/>
                    <a:pt x="1" y="8175"/>
                    <a:pt x="2302" y="13121"/>
                  </a:cubicBezTo>
                  <a:cubicBezTo>
                    <a:pt x="2325" y="13173"/>
                    <a:pt x="2378" y="13207"/>
                    <a:pt x="2435" y="13207"/>
                  </a:cubicBezTo>
                  <a:cubicBezTo>
                    <a:pt x="2541" y="13207"/>
                    <a:pt x="2611" y="13095"/>
                    <a:pt x="2566" y="12998"/>
                  </a:cubicBezTo>
                  <a:cubicBezTo>
                    <a:pt x="299" y="8122"/>
                    <a:pt x="871" y="238"/>
                    <a:pt x="877" y="158"/>
                  </a:cubicBezTo>
                  <a:cubicBezTo>
                    <a:pt x="882" y="77"/>
                    <a:pt x="822" y="6"/>
                    <a:pt x="742" y="1"/>
                  </a:cubicBezTo>
                  <a:cubicBezTo>
                    <a:pt x="738" y="0"/>
                    <a:pt x="735" y="0"/>
                    <a:pt x="7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5"/>
            <p:cNvSpPr/>
            <p:nvPr/>
          </p:nvSpPr>
          <p:spPr>
            <a:xfrm>
              <a:off x="4774075" y="3180575"/>
              <a:ext cx="161550" cy="180475"/>
            </a:xfrm>
            <a:custGeom>
              <a:rect b="b" l="l" r="r" t="t"/>
              <a:pathLst>
                <a:path extrusionOk="0" h="7219" w="6462">
                  <a:moveTo>
                    <a:pt x="1836" y="0"/>
                  </a:moveTo>
                  <a:cubicBezTo>
                    <a:pt x="1836" y="0"/>
                    <a:pt x="1363" y="1292"/>
                    <a:pt x="683" y="2913"/>
                  </a:cubicBezTo>
                  <a:cubicBezTo>
                    <a:pt x="1" y="4532"/>
                    <a:pt x="2045" y="7219"/>
                    <a:pt x="2045" y="7219"/>
                  </a:cubicBezTo>
                  <a:cubicBezTo>
                    <a:pt x="6461" y="2902"/>
                    <a:pt x="1836" y="0"/>
                    <a:pt x="183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5"/>
            <p:cNvSpPr/>
            <p:nvPr/>
          </p:nvSpPr>
          <p:spPr>
            <a:xfrm>
              <a:off x="4811000" y="3287900"/>
              <a:ext cx="72750" cy="240175"/>
            </a:xfrm>
            <a:custGeom>
              <a:rect b="b" l="l" r="r" t="t"/>
              <a:pathLst>
                <a:path extrusionOk="0" h="9607" w="2910">
                  <a:moveTo>
                    <a:pt x="156" y="0"/>
                  </a:moveTo>
                  <a:cubicBezTo>
                    <a:pt x="78" y="0"/>
                    <a:pt x="1" y="56"/>
                    <a:pt x="8" y="157"/>
                  </a:cubicBezTo>
                  <a:cubicBezTo>
                    <a:pt x="13" y="212"/>
                    <a:pt x="621" y="5618"/>
                    <a:pt x="2598" y="9525"/>
                  </a:cubicBezTo>
                  <a:cubicBezTo>
                    <a:pt x="2622" y="9575"/>
                    <a:pt x="2674" y="9607"/>
                    <a:pt x="2729" y="9607"/>
                  </a:cubicBezTo>
                  <a:lnTo>
                    <a:pt x="2729" y="9605"/>
                  </a:lnTo>
                  <a:cubicBezTo>
                    <a:pt x="2837" y="9605"/>
                    <a:pt x="2909" y="9491"/>
                    <a:pt x="2860" y="9394"/>
                  </a:cubicBezTo>
                  <a:cubicBezTo>
                    <a:pt x="908" y="5533"/>
                    <a:pt x="306" y="180"/>
                    <a:pt x="300" y="127"/>
                  </a:cubicBezTo>
                  <a:cubicBezTo>
                    <a:pt x="287" y="40"/>
                    <a:pt x="221" y="0"/>
                    <a:pt x="1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5"/>
            <p:cNvSpPr/>
            <p:nvPr/>
          </p:nvSpPr>
          <p:spPr>
            <a:xfrm>
              <a:off x="4704825" y="3303125"/>
              <a:ext cx="101050" cy="135325"/>
            </a:xfrm>
            <a:custGeom>
              <a:rect b="b" l="l" r="r" t="t"/>
              <a:pathLst>
                <a:path extrusionOk="0" h="5413" w="4042">
                  <a:moveTo>
                    <a:pt x="0" y="1"/>
                  </a:moveTo>
                  <a:cubicBezTo>
                    <a:pt x="0" y="1"/>
                    <a:pt x="135" y="1152"/>
                    <a:pt x="245" y="2634"/>
                  </a:cubicBezTo>
                  <a:cubicBezTo>
                    <a:pt x="354" y="4114"/>
                    <a:pt x="2624" y="5412"/>
                    <a:pt x="2624" y="5412"/>
                  </a:cubicBezTo>
                  <a:cubicBezTo>
                    <a:pt x="4042" y="521"/>
                    <a:pt x="1" y="1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5"/>
            <p:cNvSpPr/>
            <p:nvPr/>
          </p:nvSpPr>
          <p:spPr>
            <a:xfrm>
              <a:off x="4725100" y="3368650"/>
              <a:ext cx="64625" cy="92975"/>
            </a:xfrm>
            <a:custGeom>
              <a:rect b="b" l="l" r="r" t="t"/>
              <a:pathLst>
                <a:path extrusionOk="0" h="3719" w="2585">
                  <a:moveTo>
                    <a:pt x="185" y="1"/>
                  </a:moveTo>
                  <a:cubicBezTo>
                    <a:pt x="93" y="1"/>
                    <a:pt x="0" y="86"/>
                    <a:pt x="44" y="201"/>
                  </a:cubicBezTo>
                  <a:cubicBezTo>
                    <a:pt x="544" y="1417"/>
                    <a:pt x="2207" y="3570"/>
                    <a:pt x="2277" y="3661"/>
                  </a:cubicBezTo>
                  <a:cubicBezTo>
                    <a:pt x="2306" y="3698"/>
                    <a:pt x="2349" y="3718"/>
                    <a:pt x="2393" y="3718"/>
                  </a:cubicBezTo>
                  <a:cubicBezTo>
                    <a:pt x="2515" y="3718"/>
                    <a:pt x="2585" y="3578"/>
                    <a:pt x="2509" y="3483"/>
                  </a:cubicBezTo>
                  <a:cubicBezTo>
                    <a:pt x="2492" y="3460"/>
                    <a:pt x="801" y="1271"/>
                    <a:pt x="314" y="89"/>
                  </a:cubicBezTo>
                  <a:cubicBezTo>
                    <a:pt x="287" y="27"/>
                    <a:pt x="236" y="1"/>
                    <a:pt x="1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5"/>
            <p:cNvSpPr/>
            <p:nvPr/>
          </p:nvSpPr>
          <p:spPr>
            <a:xfrm>
              <a:off x="4653475" y="3445525"/>
              <a:ext cx="141300" cy="67575"/>
            </a:xfrm>
            <a:custGeom>
              <a:rect b="b" l="l" r="r" t="t"/>
              <a:pathLst>
                <a:path extrusionOk="0" h="2703" w="5652">
                  <a:moveTo>
                    <a:pt x="2415" y="0"/>
                  </a:moveTo>
                  <a:cubicBezTo>
                    <a:pt x="667" y="0"/>
                    <a:pt x="0" y="1702"/>
                    <a:pt x="0" y="1702"/>
                  </a:cubicBezTo>
                  <a:cubicBezTo>
                    <a:pt x="0" y="1702"/>
                    <a:pt x="1104" y="2069"/>
                    <a:pt x="2506" y="2597"/>
                  </a:cubicBezTo>
                  <a:cubicBezTo>
                    <a:pt x="2702" y="2671"/>
                    <a:pt x="2903" y="2702"/>
                    <a:pt x="3106" y="2702"/>
                  </a:cubicBezTo>
                  <a:cubicBezTo>
                    <a:pt x="4359" y="2702"/>
                    <a:pt x="5651" y="1489"/>
                    <a:pt x="5651" y="1489"/>
                  </a:cubicBezTo>
                  <a:cubicBezTo>
                    <a:pt x="4303" y="378"/>
                    <a:pt x="3239" y="0"/>
                    <a:pt x="24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5"/>
            <p:cNvSpPr/>
            <p:nvPr/>
          </p:nvSpPr>
          <p:spPr>
            <a:xfrm>
              <a:off x="4723825" y="3476675"/>
              <a:ext cx="104350" cy="10875"/>
            </a:xfrm>
            <a:custGeom>
              <a:rect b="b" l="l" r="r" t="t"/>
              <a:pathLst>
                <a:path extrusionOk="0" h="435" w="4174">
                  <a:moveTo>
                    <a:pt x="161" y="0"/>
                  </a:moveTo>
                  <a:cubicBezTo>
                    <a:pt x="93" y="0"/>
                    <a:pt x="32" y="48"/>
                    <a:pt x="17" y="116"/>
                  </a:cubicBezTo>
                  <a:cubicBezTo>
                    <a:pt x="0" y="196"/>
                    <a:pt x="50" y="273"/>
                    <a:pt x="130" y="291"/>
                  </a:cubicBezTo>
                  <a:cubicBezTo>
                    <a:pt x="637" y="401"/>
                    <a:pt x="1349" y="435"/>
                    <a:pt x="2030" y="435"/>
                  </a:cubicBezTo>
                  <a:cubicBezTo>
                    <a:pt x="3041" y="435"/>
                    <a:pt x="3974" y="361"/>
                    <a:pt x="4040" y="355"/>
                  </a:cubicBezTo>
                  <a:cubicBezTo>
                    <a:pt x="4118" y="346"/>
                    <a:pt x="4173" y="275"/>
                    <a:pt x="4167" y="197"/>
                  </a:cubicBezTo>
                  <a:cubicBezTo>
                    <a:pt x="4162" y="121"/>
                    <a:pt x="4095" y="63"/>
                    <a:pt x="4019" y="63"/>
                  </a:cubicBezTo>
                  <a:cubicBezTo>
                    <a:pt x="4018" y="63"/>
                    <a:pt x="4017" y="63"/>
                    <a:pt x="4015" y="63"/>
                  </a:cubicBezTo>
                  <a:cubicBezTo>
                    <a:pt x="4000" y="64"/>
                    <a:pt x="3044" y="140"/>
                    <a:pt x="2021" y="140"/>
                  </a:cubicBezTo>
                  <a:cubicBezTo>
                    <a:pt x="1360" y="140"/>
                    <a:pt x="672" y="108"/>
                    <a:pt x="192" y="4"/>
                  </a:cubicBezTo>
                  <a:cubicBezTo>
                    <a:pt x="182" y="1"/>
                    <a:pt x="171" y="0"/>
                    <a:pt x="1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5"/>
            <p:cNvSpPr/>
            <p:nvPr/>
          </p:nvSpPr>
          <p:spPr>
            <a:xfrm>
              <a:off x="4579550" y="3249975"/>
              <a:ext cx="118950" cy="139150"/>
            </a:xfrm>
            <a:custGeom>
              <a:rect b="b" l="l" r="r" t="t"/>
              <a:pathLst>
                <a:path extrusionOk="0" h="5566" w="4758">
                  <a:moveTo>
                    <a:pt x="323" y="1"/>
                  </a:moveTo>
                  <a:cubicBezTo>
                    <a:pt x="121" y="1"/>
                    <a:pt x="0" y="15"/>
                    <a:pt x="0" y="15"/>
                  </a:cubicBezTo>
                  <a:cubicBezTo>
                    <a:pt x="0" y="15"/>
                    <a:pt x="487" y="1323"/>
                    <a:pt x="1042" y="3020"/>
                  </a:cubicBezTo>
                  <a:cubicBezTo>
                    <a:pt x="1597" y="4715"/>
                    <a:pt x="4578" y="5566"/>
                    <a:pt x="4578" y="5566"/>
                  </a:cubicBezTo>
                  <a:cubicBezTo>
                    <a:pt x="4757" y="410"/>
                    <a:pt x="1394" y="1"/>
                    <a:pt x="3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5"/>
            <p:cNvSpPr/>
            <p:nvPr/>
          </p:nvSpPr>
          <p:spPr>
            <a:xfrm>
              <a:off x="4639225" y="3337050"/>
              <a:ext cx="231500" cy="166225"/>
            </a:xfrm>
            <a:custGeom>
              <a:rect b="b" l="l" r="r" t="t"/>
              <a:pathLst>
                <a:path extrusionOk="0" h="6649" w="9260">
                  <a:moveTo>
                    <a:pt x="210" y="0"/>
                  </a:moveTo>
                  <a:cubicBezTo>
                    <a:pt x="98" y="0"/>
                    <a:pt x="0" y="143"/>
                    <a:pt x="103" y="251"/>
                  </a:cubicBezTo>
                  <a:cubicBezTo>
                    <a:pt x="150" y="300"/>
                    <a:pt x="4899" y="5245"/>
                    <a:pt x="9009" y="6639"/>
                  </a:cubicBezTo>
                  <a:cubicBezTo>
                    <a:pt x="9024" y="6645"/>
                    <a:pt x="9041" y="6647"/>
                    <a:pt x="9056" y="6647"/>
                  </a:cubicBezTo>
                  <a:lnTo>
                    <a:pt x="9056" y="6649"/>
                  </a:lnTo>
                  <a:cubicBezTo>
                    <a:pt x="9222" y="6647"/>
                    <a:pt x="9260" y="6417"/>
                    <a:pt x="9104" y="6364"/>
                  </a:cubicBezTo>
                  <a:cubicBezTo>
                    <a:pt x="5060" y="4990"/>
                    <a:pt x="361" y="97"/>
                    <a:pt x="314" y="48"/>
                  </a:cubicBezTo>
                  <a:cubicBezTo>
                    <a:pt x="281" y="14"/>
                    <a:pt x="245" y="0"/>
                    <a:pt x="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3" name="Google Shape;123;p5"/>
          <p:cNvGrpSpPr/>
          <p:nvPr/>
        </p:nvGrpSpPr>
        <p:grpSpPr>
          <a:xfrm flipH="1" rot="-9899906">
            <a:off x="7504247" y="-152422"/>
            <a:ext cx="2281621" cy="1957384"/>
            <a:chOff x="4770475" y="2910125"/>
            <a:chExt cx="548975" cy="470975"/>
          </a:xfrm>
        </p:grpSpPr>
        <p:sp>
          <p:nvSpPr>
            <p:cNvPr id="124" name="Google Shape;124;p5"/>
            <p:cNvSpPr/>
            <p:nvPr/>
          </p:nvSpPr>
          <p:spPr>
            <a:xfrm>
              <a:off x="4770475" y="2910125"/>
              <a:ext cx="544425" cy="467275"/>
            </a:xfrm>
            <a:custGeom>
              <a:rect b="b" l="l" r="r" t="t"/>
              <a:pathLst>
                <a:path extrusionOk="0" h="18691" w="21777">
                  <a:moveTo>
                    <a:pt x="6408" y="1"/>
                  </a:moveTo>
                  <a:cubicBezTo>
                    <a:pt x="6407" y="1"/>
                    <a:pt x="1" y="16224"/>
                    <a:pt x="21776" y="18691"/>
                  </a:cubicBezTo>
                  <a:cubicBezTo>
                    <a:pt x="21776" y="18691"/>
                    <a:pt x="21505" y="7964"/>
                    <a:pt x="16038" y="5163"/>
                  </a:cubicBezTo>
                  <a:cubicBezTo>
                    <a:pt x="10571" y="2364"/>
                    <a:pt x="6408" y="1"/>
                    <a:pt x="64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5"/>
            <p:cNvSpPr/>
            <p:nvPr/>
          </p:nvSpPr>
          <p:spPr>
            <a:xfrm>
              <a:off x="4957150" y="2968125"/>
              <a:ext cx="362300" cy="412975"/>
            </a:xfrm>
            <a:custGeom>
              <a:rect b="b" l="l" r="r" t="t"/>
              <a:pathLst>
                <a:path extrusionOk="0" h="16519" w="14492">
                  <a:moveTo>
                    <a:pt x="169" y="1"/>
                  </a:moveTo>
                  <a:cubicBezTo>
                    <a:pt x="147" y="1"/>
                    <a:pt x="123" y="6"/>
                    <a:pt x="102" y="18"/>
                  </a:cubicBezTo>
                  <a:cubicBezTo>
                    <a:pt x="29" y="54"/>
                    <a:pt x="1" y="143"/>
                    <a:pt x="37" y="215"/>
                  </a:cubicBezTo>
                  <a:cubicBezTo>
                    <a:pt x="62" y="261"/>
                    <a:pt x="2445" y="4825"/>
                    <a:pt x="6980" y="8150"/>
                  </a:cubicBezTo>
                  <a:cubicBezTo>
                    <a:pt x="11459" y="11432"/>
                    <a:pt x="14153" y="16390"/>
                    <a:pt x="14180" y="16441"/>
                  </a:cubicBezTo>
                  <a:cubicBezTo>
                    <a:pt x="14205" y="16488"/>
                    <a:pt x="14254" y="16517"/>
                    <a:pt x="14309" y="16517"/>
                  </a:cubicBezTo>
                  <a:lnTo>
                    <a:pt x="14309" y="16519"/>
                  </a:lnTo>
                  <a:cubicBezTo>
                    <a:pt x="14419" y="16519"/>
                    <a:pt x="14492" y="16399"/>
                    <a:pt x="14438" y="16302"/>
                  </a:cubicBezTo>
                  <a:cubicBezTo>
                    <a:pt x="14412" y="16251"/>
                    <a:pt x="11689" y="11238"/>
                    <a:pt x="7153" y="7915"/>
                  </a:cubicBezTo>
                  <a:cubicBezTo>
                    <a:pt x="2676" y="4633"/>
                    <a:pt x="322" y="126"/>
                    <a:pt x="299" y="80"/>
                  </a:cubicBezTo>
                  <a:cubicBezTo>
                    <a:pt x="273" y="30"/>
                    <a:pt x="222" y="1"/>
                    <a:pt x="1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5"/>
            <p:cNvSpPr/>
            <p:nvPr/>
          </p:nvSpPr>
          <p:spPr>
            <a:xfrm>
              <a:off x="4919050" y="2973625"/>
              <a:ext cx="128300" cy="116150"/>
            </a:xfrm>
            <a:custGeom>
              <a:rect b="b" l="l" r="r" t="t"/>
              <a:pathLst>
                <a:path extrusionOk="0" h="4646" w="5132">
                  <a:moveTo>
                    <a:pt x="4151" y="1"/>
                  </a:moveTo>
                  <a:cubicBezTo>
                    <a:pt x="4143" y="1"/>
                    <a:pt x="4135" y="2"/>
                    <a:pt x="4126" y="3"/>
                  </a:cubicBezTo>
                  <a:cubicBezTo>
                    <a:pt x="4046" y="18"/>
                    <a:pt x="3993" y="94"/>
                    <a:pt x="4008" y="174"/>
                  </a:cubicBezTo>
                  <a:lnTo>
                    <a:pt x="4769" y="4288"/>
                  </a:lnTo>
                  <a:cubicBezTo>
                    <a:pt x="4143" y="4143"/>
                    <a:pt x="2181" y="3549"/>
                    <a:pt x="316" y="1464"/>
                  </a:cubicBezTo>
                  <a:cubicBezTo>
                    <a:pt x="284" y="1428"/>
                    <a:pt x="246" y="1413"/>
                    <a:pt x="210" y="1413"/>
                  </a:cubicBezTo>
                  <a:cubicBezTo>
                    <a:pt x="99" y="1413"/>
                    <a:pt x="1" y="1551"/>
                    <a:pt x="98" y="1660"/>
                  </a:cubicBezTo>
                  <a:cubicBezTo>
                    <a:pt x="2418" y="4254"/>
                    <a:pt x="4829" y="4605"/>
                    <a:pt x="4932" y="4618"/>
                  </a:cubicBezTo>
                  <a:lnTo>
                    <a:pt x="5131" y="4645"/>
                  </a:lnTo>
                  <a:lnTo>
                    <a:pt x="4295" y="121"/>
                  </a:lnTo>
                  <a:cubicBezTo>
                    <a:pt x="4284" y="49"/>
                    <a:pt x="4220" y="1"/>
                    <a:pt x="41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5"/>
            <p:cNvSpPr/>
            <p:nvPr/>
          </p:nvSpPr>
          <p:spPr>
            <a:xfrm>
              <a:off x="4949950" y="3044850"/>
              <a:ext cx="191550" cy="127325"/>
            </a:xfrm>
            <a:custGeom>
              <a:rect b="b" l="l" r="r" t="t"/>
              <a:pathLst>
                <a:path extrusionOk="0" h="5093" w="7662">
                  <a:moveTo>
                    <a:pt x="5871" y="1"/>
                  </a:moveTo>
                  <a:cubicBezTo>
                    <a:pt x="5856" y="1"/>
                    <a:pt x="5841" y="3"/>
                    <a:pt x="5826" y="8"/>
                  </a:cubicBezTo>
                  <a:cubicBezTo>
                    <a:pt x="5748" y="35"/>
                    <a:pt x="5708" y="116"/>
                    <a:pt x="5733" y="194"/>
                  </a:cubicBezTo>
                  <a:lnTo>
                    <a:pt x="7264" y="4796"/>
                  </a:lnTo>
                  <a:cubicBezTo>
                    <a:pt x="7227" y="4797"/>
                    <a:pt x="7183" y="4798"/>
                    <a:pt x="7135" y="4798"/>
                  </a:cubicBezTo>
                  <a:cubicBezTo>
                    <a:pt x="6214" y="4798"/>
                    <a:pt x="3397" y="4596"/>
                    <a:pt x="251" y="2391"/>
                  </a:cubicBezTo>
                  <a:cubicBezTo>
                    <a:pt x="225" y="2373"/>
                    <a:pt x="196" y="2365"/>
                    <a:pt x="167" y="2365"/>
                  </a:cubicBezTo>
                  <a:cubicBezTo>
                    <a:pt x="121" y="2365"/>
                    <a:pt x="76" y="2386"/>
                    <a:pt x="48" y="2427"/>
                  </a:cubicBezTo>
                  <a:cubicBezTo>
                    <a:pt x="0" y="2493"/>
                    <a:pt x="17" y="2585"/>
                    <a:pt x="84" y="2630"/>
                  </a:cubicBezTo>
                  <a:cubicBezTo>
                    <a:pt x="3272" y="4865"/>
                    <a:pt x="6073" y="5093"/>
                    <a:pt x="7084" y="5093"/>
                  </a:cubicBezTo>
                  <a:cubicBezTo>
                    <a:pt x="7316" y="5093"/>
                    <a:pt x="7453" y="5081"/>
                    <a:pt x="7479" y="5080"/>
                  </a:cubicBezTo>
                  <a:lnTo>
                    <a:pt x="7662" y="5061"/>
                  </a:lnTo>
                  <a:lnTo>
                    <a:pt x="6010" y="101"/>
                  </a:lnTo>
                  <a:cubicBezTo>
                    <a:pt x="5990" y="40"/>
                    <a:pt x="5932" y="1"/>
                    <a:pt x="58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5"/>
            <p:cNvSpPr/>
            <p:nvPr/>
          </p:nvSpPr>
          <p:spPr>
            <a:xfrm>
              <a:off x="5003300" y="3091825"/>
              <a:ext cx="209550" cy="147950"/>
            </a:xfrm>
            <a:custGeom>
              <a:rect b="b" l="l" r="r" t="t"/>
              <a:pathLst>
                <a:path extrusionOk="0" h="5918" w="8382">
                  <a:moveTo>
                    <a:pt x="7311" y="1"/>
                  </a:moveTo>
                  <a:cubicBezTo>
                    <a:pt x="7303" y="1"/>
                    <a:pt x="7295" y="1"/>
                    <a:pt x="7287" y="3"/>
                  </a:cubicBezTo>
                  <a:cubicBezTo>
                    <a:pt x="7205" y="16"/>
                    <a:pt x="7150" y="94"/>
                    <a:pt x="7167" y="175"/>
                  </a:cubicBezTo>
                  <a:lnTo>
                    <a:pt x="8045" y="5561"/>
                  </a:lnTo>
                  <a:cubicBezTo>
                    <a:pt x="7845" y="5586"/>
                    <a:pt x="7444" y="5626"/>
                    <a:pt x="6897" y="5626"/>
                  </a:cubicBezTo>
                  <a:cubicBezTo>
                    <a:pt x="5395" y="5626"/>
                    <a:pt x="2800" y="5322"/>
                    <a:pt x="295" y="3565"/>
                  </a:cubicBezTo>
                  <a:cubicBezTo>
                    <a:pt x="266" y="3546"/>
                    <a:pt x="238" y="3538"/>
                    <a:pt x="212" y="3538"/>
                  </a:cubicBezTo>
                  <a:cubicBezTo>
                    <a:pt x="89" y="3538"/>
                    <a:pt x="1" y="3713"/>
                    <a:pt x="127" y="3805"/>
                  </a:cubicBezTo>
                  <a:cubicBezTo>
                    <a:pt x="2693" y="5604"/>
                    <a:pt x="5353" y="5918"/>
                    <a:pt x="6900" y="5918"/>
                  </a:cubicBezTo>
                  <a:cubicBezTo>
                    <a:pt x="7719" y="5918"/>
                    <a:pt x="8226" y="5830"/>
                    <a:pt x="8241" y="5827"/>
                  </a:cubicBezTo>
                  <a:lnTo>
                    <a:pt x="8382" y="5802"/>
                  </a:lnTo>
                  <a:lnTo>
                    <a:pt x="7456" y="128"/>
                  </a:lnTo>
                  <a:cubicBezTo>
                    <a:pt x="7446" y="54"/>
                    <a:pt x="7383" y="1"/>
                    <a:pt x="73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5"/>
            <p:cNvSpPr/>
            <p:nvPr/>
          </p:nvSpPr>
          <p:spPr>
            <a:xfrm>
              <a:off x="5095875" y="3193025"/>
              <a:ext cx="164400" cy="111350"/>
            </a:xfrm>
            <a:custGeom>
              <a:rect b="b" l="l" r="r" t="t"/>
              <a:pathLst>
                <a:path extrusionOk="0" h="4454" w="6576">
                  <a:moveTo>
                    <a:pt x="6063" y="1"/>
                  </a:moveTo>
                  <a:cubicBezTo>
                    <a:pt x="6051" y="1"/>
                    <a:pt x="6038" y="2"/>
                    <a:pt x="6026" y="6"/>
                  </a:cubicBezTo>
                  <a:cubicBezTo>
                    <a:pt x="5946" y="27"/>
                    <a:pt x="5899" y="110"/>
                    <a:pt x="5923" y="190"/>
                  </a:cubicBezTo>
                  <a:cubicBezTo>
                    <a:pt x="5925" y="203"/>
                    <a:pt x="6271" y="1551"/>
                    <a:pt x="6165" y="3570"/>
                  </a:cubicBezTo>
                  <a:cubicBezTo>
                    <a:pt x="5928" y="3703"/>
                    <a:pt x="5015" y="4154"/>
                    <a:pt x="3542" y="4154"/>
                  </a:cubicBezTo>
                  <a:cubicBezTo>
                    <a:pt x="2637" y="4154"/>
                    <a:pt x="1520" y="3984"/>
                    <a:pt x="219" y="3466"/>
                  </a:cubicBezTo>
                  <a:cubicBezTo>
                    <a:pt x="201" y="3459"/>
                    <a:pt x="183" y="3455"/>
                    <a:pt x="165" y="3455"/>
                  </a:cubicBezTo>
                  <a:cubicBezTo>
                    <a:pt x="107" y="3455"/>
                    <a:pt x="52" y="3490"/>
                    <a:pt x="29" y="3548"/>
                  </a:cubicBezTo>
                  <a:cubicBezTo>
                    <a:pt x="0" y="3622"/>
                    <a:pt x="37" y="3707"/>
                    <a:pt x="111" y="3738"/>
                  </a:cubicBezTo>
                  <a:cubicBezTo>
                    <a:pt x="1465" y="4275"/>
                    <a:pt x="2621" y="4454"/>
                    <a:pt x="3559" y="4454"/>
                  </a:cubicBezTo>
                  <a:cubicBezTo>
                    <a:pt x="5332" y="4454"/>
                    <a:pt x="6326" y="3819"/>
                    <a:pt x="6387" y="3779"/>
                  </a:cubicBezTo>
                  <a:lnTo>
                    <a:pt x="6450" y="3738"/>
                  </a:lnTo>
                  <a:lnTo>
                    <a:pt x="6453" y="3665"/>
                  </a:lnTo>
                  <a:cubicBezTo>
                    <a:pt x="6575" y="1556"/>
                    <a:pt x="6222" y="173"/>
                    <a:pt x="6206" y="116"/>
                  </a:cubicBezTo>
                  <a:cubicBezTo>
                    <a:pt x="6190" y="47"/>
                    <a:pt x="6130" y="1"/>
                    <a:pt x="60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0" name="Google Shape;130;p5"/>
          <p:cNvGrpSpPr/>
          <p:nvPr/>
        </p:nvGrpSpPr>
        <p:grpSpPr>
          <a:xfrm rot="-3374643">
            <a:off x="7857807" y="3296258"/>
            <a:ext cx="1755537" cy="3281402"/>
            <a:chOff x="4530725" y="2880400"/>
            <a:chExt cx="418300" cy="781875"/>
          </a:xfrm>
        </p:grpSpPr>
        <p:sp>
          <p:nvSpPr>
            <p:cNvPr id="131" name="Google Shape;131;p5"/>
            <p:cNvSpPr/>
            <p:nvPr/>
          </p:nvSpPr>
          <p:spPr>
            <a:xfrm>
              <a:off x="4686775" y="3017725"/>
              <a:ext cx="168500" cy="167750"/>
            </a:xfrm>
            <a:custGeom>
              <a:rect b="b" l="l" r="r" t="t"/>
              <a:pathLst>
                <a:path extrusionOk="0" h="6710" w="6740">
                  <a:moveTo>
                    <a:pt x="2949" y="0"/>
                  </a:moveTo>
                  <a:cubicBezTo>
                    <a:pt x="2949" y="0"/>
                    <a:pt x="2157" y="1070"/>
                    <a:pt x="1078" y="2391"/>
                  </a:cubicBezTo>
                  <a:cubicBezTo>
                    <a:pt x="0" y="3709"/>
                    <a:pt x="1315" y="6710"/>
                    <a:pt x="1315" y="6710"/>
                  </a:cubicBezTo>
                  <a:cubicBezTo>
                    <a:pt x="6740" y="3860"/>
                    <a:pt x="2949" y="1"/>
                    <a:pt x="294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5"/>
            <p:cNvSpPr/>
            <p:nvPr/>
          </p:nvSpPr>
          <p:spPr>
            <a:xfrm>
              <a:off x="4706775" y="3105275"/>
              <a:ext cx="42650" cy="119025"/>
            </a:xfrm>
            <a:custGeom>
              <a:rect b="b" l="l" r="r" t="t"/>
              <a:pathLst>
                <a:path extrusionOk="0" h="4761" w="1706">
                  <a:moveTo>
                    <a:pt x="1513" y="0"/>
                  </a:moveTo>
                  <a:cubicBezTo>
                    <a:pt x="1468" y="0"/>
                    <a:pt x="1422" y="22"/>
                    <a:pt x="1391" y="73"/>
                  </a:cubicBezTo>
                  <a:cubicBezTo>
                    <a:pt x="652" y="1382"/>
                    <a:pt x="42" y="4454"/>
                    <a:pt x="17" y="4585"/>
                  </a:cubicBezTo>
                  <a:cubicBezTo>
                    <a:pt x="0" y="4663"/>
                    <a:pt x="53" y="4741"/>
                    <a:pt x="131" y="4756"/>
                  </a:cubicBezTo>
                  <a:cubicBezTo>
                    <a:pt x="141" y="4758"/>
                    <a:pt x="150" y="4760"/>
                    <a:pt x="160" y="4760"/>
                  </a:cubicBezTo>
                  <a:cubicBezTo>
                    <a:pt x="230" y="4758"/>
                    <a:pt x="291" y="4709"/>
                    <a:pt x="304" y="4641"/>
                  </a:cubicBezTo>
                  <a:cubicBezTo>
                    <a:pt x="310" y="4608"/>
                    <a:pt x="931" y="1484"/>
                    <a:pt x="1646" y="215"/>
                  </a:cubicBezTo>
                  <a:cubicBezTo>
                    <a:pt x="1706" y="101"/>
                    <a:pt x="1610" y="0"/>
                    <a:pt x="15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5"/>
            <p:cNvSpPr/>
            <p:nvPr/>
          </p:nvSpPr>
          <p:spPr>
            <a:xfrm>
              <a:off x="4709225" y="3017725"/>
              <a:ext cx="63025" cy="66725"/>
            </a:xfrm>
            <a:custGeom>
              <a:rect b="b" l="l" r="r" t="t"/>
              <a:pathLst>
                <a:path extrusionOk="0" h="2669" w="2521">
                  <a:moveTo>
                    <a:pt x="2053" y="0"/>
                  </a:moveTo>
                  <a:cubicBezTo>
                    <a:pt x="2053" y="0"/>
                    <a:pt x="1261" y="1070"/>
                    <a:pt x="181" y="2391"/>
                  </a:cubicBezTo>
                  <a:cubicBezTo>
                    <a:pt x="111" y="2476"/>
                    <a:pt x="50" y="2569"/>
                    <a:pt x="1" y="2668"/>
                  </a:cubicBezTo>
                  <a:cubicBezTo>
                    <a:pt x="1249" y="2030"/>
                    <a:pt x="2044" y="1315"/>
                    <a:pt x="2521" y="591"/>
                  </a:cubicBezTo>
                  <a:cubicBezTo>
                    <a:pt x="2380" y="382"/>
                    <a:pt x="2224" y="185"/>
                    <a:pt x="20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5"/>
            <p:cNvSpPr/>
            <p:nvPr/>
          </p:nvSpPr>
          <p:spPr>
            <a:xfrm>
              <a:off x="4651050" y="2880400"/>
              <a:ext cx="199200" cy="205125"/>
            </a:xfrm>
            <a:custGeom>
              <a:rect b="b" l="l" r="r" t="t"/>
              <a:pathLst>
                <a:path extrusionOk="0" h="8205" w="7968">
                  <a:moveTo>
                    <a:pt x="3145" y="0"/>
                  </a:moveTo>
                  <a:cubicBezTo>
                    <a:pt x="3145" y="0"/>
                    <a:pt x="2307" y="1357"/>
                    <a:pt x="1154" y="3040"/>
                  </a:cubicBezTo>
                  <a:cubicBezTo>
                    <a:pt x="0" y="4724"/>
                    <a:pt x="1826" y="8205"/>
                    <a:pt x="1826" y="8205"/>
                  </a:cubicBezTo>
                  <a:cubicBezTo>
                    <a:pt x="7967" y="4287"/>
                    <a:pt x="3145" y="0"/>
                    <a:pt x="31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5"/>
            <p:cNvSpPr/>
            <p:nvPr/>
          </p:nvSpPr>
          <p:spPr>
            <a:xfrm>
              <a:off x="4530725" y="3039800"/>
              <a:ext cx="152875" cy="198275"/>
            </a:xfrm>
            <a:custGeom>
              <a:rect b="b" l="l" r="r" t="t"/>
              <a:pathLst>
                <a:path extrusionOk="0" h="7931" w="6115">
                  <a:moveTo>
                    <a:pt x="2180" y="1"/>
                  </a:moveTo>
                  <a:lnTo>
                    <a:pt x="2180" y="1"/>
                  </a:lnTo>
                  <a:cubicBezTo>
                    <a:pt x="0" y="7100"/>
                    <a:pt x="6115" y="7930"/>
                    <a:pt x="6115" y="7930"/>
                  </a:cubicBezTo>
                  <a:cubicBezTo>
                    <a:pt x="6115" y="7930"/>
                    <a:pt x="5921" y="6247"/>
                    <a:pt x="5763" y="4090"/>
                  </a:cubicBezTo>
                  <a:cubicBezTo>
                    <a:pt x="5608" y="1932"/>
                    <a:pt x="2180" y="1"/>
                    <a:pt x="21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5"/>
            <p:cNvSpPr/>
            <p:nvPr/>
          </p:nvSpPr>
          <p:spPr>
            <a:xfrm>
              <a:off x="4620125" y="3145175"/>
              <a:ext cx="328900" cy="517100"/>
            </a:xfrm>
            <a:custGeom>
              <a:rect b="b" l="l" r="r" t="t"/>
              <a:pathLst>
                <a:path extrusionOk="0" h="20684" w="13156">
                  <a:moveTo>
                    <a:pt x="167" y="0"/>
                  </a:moveTo>
                  <a:cubicBezTo>
                    <a:pt x="141" y="0"/>
                    <a:pt x="114" y="8"/>
                    <a:pt x="90" y="23"/>
                  </a:cubicBezTo>
                  <a:cubicBezTo>
                    <a:pt x="21" y="65"/>
                    <a:pt x="0" y="156"/>
                    <a:pt x="44" y="225"/>
                  </a:cubicBezTo>
                  <a:cubicBezTo>
                    <a:pt x="88" y="295"/>
                    <a:pt x="4544" y="7314"/>
                    <a:pt x="7721" y="11439"/>
                  </a:cubicBezTo>
                  <a:cubicBezTo>
                    <a:pt x="10881" y="15540"/>
                    <a:pt x="12826" y="20539"/>
                    <a:pt x="12845" y="20589"/>
                  </a:cubicBezTo>
                  <a:cubicBezTo>
                    <a:pt x="12866" y="20646"/>
                    <a:pt x="12921" y="20684"/>
                    <a:pt x="12982" y="20684"/>
                  </a:cubicBezTo>
                  <a:cubicBezTo>
                    <a:pt x="13085" y="20684"/>
                    <a:pt x="13155" y="20579"/>
                    <a:pt x="13119" y="20484"/>
                  </a:cubicBezTo>
                  <a:cubicBezTo>
                    <a:pt x="13100" y="20433"/>
                    <a:pt x="11139" y="15396"/>
                    <a:pt x="7952" y="11259"/>
                  </a:cubicBezTo>
                  <a:cubicBezTo>
                    <a:pt x="4783" y="7147"/>
                    <a:pt x="335" y="139"/>
                    <a:pt x="291" y="69"/>
                  </a:cubicBezTo>
                  <a:cubicBezTo>
                    <a:pt x="263" y="25"/>
                    <a:pt x="216" y="0"/>
                    <a:pt x="1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5"/>
            <p:cNvSpPr/>
            <p:nvPr/>
          </p:nvSpPr>
          <p:spPr>
            <a:xfrm>
              <a:off x="4681300" y="3000900"/>
              <a:ext cx="65300" cy="330175"/>
            </a:xfrm>
            <a:custGeom>
              <a:rect b="b" l="l" r="r" t="t"/>
              <a:pathLst>
                <a:path extrusionOk="0" h="13207" w="2612">
                  <a:moveTo>
                    <a:pt x="731" y="0"/>
                  </a:moveTo>
                  <a:cubicBezTo>
                    <a:pt x="654" y="0"/>
                    <a:pt x="589" y="59"/>
                    <a:pt x="584" y="136"/>
                  </a:cubicBezTo>
                  <a:cubicBezTo>
                    <a:pt x="578" y="215"/>
                    <a:pt x="1" y="8175"/>
                    <a:pt x="2302" y="13121"/>
                  </a:cubicBezTo>
                  <a:cubicBezTo>
                    <a:pt x="2325" y="13173"/>
                    <a:pt x="2378" y="13207"/>
                    <a:pt x="2435" y="13207"/>
                  </a:cubicBezTo>
                  <a:cubicBezTo>
                    <a:pt x="2541" y="13207"/>
                    <a:pt x="2611" y="13095"/>
                    <a:pt x="2566" y="12998"/>
                  </a:cubicBezTo>
                  <a:cubicBezTo>
                    <a:pt x="299" y="8122"/>
                    <a:pt x="871" y="238"/>
                    <a:pt x="877" y="158"/>
                  </a:cubicBezTo>
                  <a:cubicBezTo>
                    <a:pt x="882" y="77"/>
                    <a:pt x="822" y="6"/>
                    <a:pt x="742" y="1"/>
                  </a:cubicBezTo>
                  <a:cubicBezTo>
                    <a:pt x="738" y="0"/>
                    <a:pt x="735" y="0"/>
                    <a:pt x="7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5"/>
            <p:cNvSpPr/>
            <p:nvPr/>
          </p:nvSpPr>
          <p:spPr>
            <a:xfrm>
              <a:off x="4774075" y="3180575"/>
              <a:ext cx="161550" cy="180475"/>
            </a:xfrm>
            <a:custGeom>
              <a:rect b="b" l="l" r="r" t="t"/>
              <a:pathLst>
                <a:path extrusionOk="0" h="7219" w="6462">
                  <a:moveTo>
                    <a:pt x="1836" y="0"/>
                  </a:moveTo>
                  <a:cubicBezTo>
                    <a:pt x="1836" y="0"/>
                    <a:pt x="1363" y="1292"/>
                    <a:pt x="683" y="2913"/>
                  </a:cubicBezTo>
                  <a:cubicBezTo>
                    <a:pt x="1" y="4532"/>
                    <a:pt x="2045" y="7219"/>
                    <a:pt x="2045" y="7219"/>
                  </a:cubicBezTo>
                  <a:cubicBezTo>
                    <a:pt x="6461" y="2902"/>
                    <a:pt x="1836" y="0"/>
                    <a:pt x="183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5"/>
            <p:cNvSpPr/>
            <p:nvPr/>
          </p:nvSpPr>
          <p:spPr>
            <a:xfrm>
              <a:off x="4811000" y="3287900"/>
              <a:ext cx="72750" cy="240175"/>
            </a:xfrm>
            <a:custGeom>
              <a:rect b="b" l="l" r="r" t="t"/>
              <a:pathLst>
                <a:path extrusionOk="0" h="9607" w="2910">
                  <a:moveTo>
                    <a:pt x="156" y="0"/>
                  </a:moveTo>
                  <a:cubicBezTo>
                    <a:pt x="78" y="0"/>
                    <a:pt x="1" y="56"/>
                    <a:pt x="8" y="157"/>
                  </a:cubicBezTo>
                  <a:cubicBezTo>
                    <a:pt x="13" y="212"/>
                    <a:pt x="621" y="5618"/>
                    <a:pt x="2598" y="9525"/>
                  </a:cubicBezTo>
                  <a:cubicBezTo>
                    <a:pt x="2622" y="9575"/>
                    <a:pt x="2674" y="9607"/>
                    <a:pt x="2729" y="9607"/>
                  </a:cubicBezTo>
                  <a:lnTo>
                    <a:pt x="2729" y="9605"/>
                  </a:lnTo>
                  <a:cubicBezTo>
                    <a:pt x="2837" y="9605"/>
                    <a:pt x="2909" y="9491"/>
                    <a:pt x="2860" y="9394"/>
                  </a:cubicBezTo>
                  <a:cubicBezTo>
                    <a:pt x="908" y="5533"/>
                    <a:pt x="306" y="180"/>
                    <a:pt x="300" y="127"/>
                  </a:cubicBezTo>
                  <a:cubicBezTo>
                    <a:pt x="287" y="40"/>
                    <a:pt x="221" y="0"/>
                    <a:pt x="1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5"/>
            <p:cNvSpPr/>
            <p:nvPr/>
          </p:nvSpPr>
          <p:spPr>
            <a:xfrm>
              <a:off x="4704825" y="3303125"/>
              <a:ext cx="101050" cy="135325"/>
            </a:xfrm>
            <a:custGeom>
              <a:rect b="b" l="l" r="r" t="t"/>
              <a:pathLst>
                <a:path extrusionOk="0" h="5413" w="4042">
                  <a:moveTo>
                    <a:pt x="0" y="1"/>
                  </a:moveTo>
                  <a:cubicBezTo>
                    <a:pt x="0" y="1"/>
                    <a:pt x="135" y="1152"/>
                    <a:pt x="245" y="2634"/>
                  </a:cubicBezTo>
                  <a:cubicBezTo>
                    <a:pt x="354" y="4114"/>
                    <a:pt x="2624" y="5412"/>
                    <a:pt x="2624" y="5412"/>
                  </a:cubicBezTo>
                  <a:cubicBezTo>
                    <a:pt x="4042" y="521"/>
                    <a:pt x="1" y="1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5"/>
            <p:cNvSpPr/>
            <p:nvPr/>
          </p:nvSpPr>
          <p:spPr>
            <a:xfrm>
              <a:off x="4725100" y="3368650"/>
              <a:ext cx="64625" cy="92975"/>
            </a:xfrm>
            <a:custGeom>
              <a:rect b="b" l="l" r="r" t="t"/>
              <a:pathLst>
                <a:path extrusionOk="0" h="3719" w="2585">
                  <a:moveTo>
                    <a:pt x="185" y="1"/>
                  </a:moveTo>
                  <a:cubicBezTo>
                    <a:pt x="93" y="1"/>
                    <a:pt x="0" y="86"/>
                    <a:pt x="44" y="201"/>
                  </a:cubicBezTo>
                  <a:cubicBezTo>
                    <a:pt x="544" y="1417"/>
                    <a:pt x="2207" y="3570"/>
                    <a:pt x="2277" y="3661"/>
                  </a:cubicBezTo>
                  <a:cubicBezTo>
                    <a:pt x="2306" y="3698"/>
                    <a:pt x="2349" y="3718"/>
                    <a:pt x="2393" y="3718"/>
                  </a:cubicBezTo>
                  <a:cubicBezTo>
                    <a:pt x="2515" y="3718"/>
                    <a:pt x="2585" y="3578"/>
                    <a:pt x="2509" y="3483"/>
                  </a:cubicBezTo>
                  <a:cubicBezTo>
                    <a:pt x="2492" y="3460"/>
                    <a:pt x="801" y="1271"/>
                    <a:pt x="314" y="89"/>
                  </a:cubicBezTo>
                  <a:cubicBezTo>
                    <a:pt x="287" y="27"/>
                    <a:pt x="236" y="1"/>
                    <a:pt x="1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5"/>
            <p:cNvSpPr/>
            <p:nvPr/>
          </p:nvSpPr>
          <p:spPr>
            <a:xfrm>
              <a:off x="4653475" y="3445525"/>
              <a:ext cx="141300" cy="67575"/>
            </a:xfrm>
            <a:custGeom>
              <a:rect b="b" l="l" r="r" t="t"/>
              <a:pathLst>
                <a:path extrusionOk="0" h="2703" w="5652">
                  <a:moveTo>
                    <a:pt x="2415" y="0"/>
                  </a:moveTo>
                  <a:cubicBezTo>
                    <a:pt x="667" y="0"/>
                    <a:pt x="0" y="1702"/>
                    <a:pt x="0" y="1702"/>
                  </a:cubicBezTo>
                  <a:cubicBezTo>
                    <a:pt x="0" y="1702"/>
                    <a:pt x="1104" y="2069"/>
                    <a:pt x="2506" y="2597"/>
                  </a:cubicBezTo>
                  <a:cubicBezTo>
                    <a:pt x="2702" y="2671"/>
                    <a:pt x="2903" y="2702"/>
                    <a:pt x="3106" y="2702"/>
                  </a:cubicBezTo>
                  <a:cubicBezTo>
                    <a:pt x="4359" y="2702"/>
                    <a:pt x="5651" y="1489"/>
                    <a:pt x="5651" y="1489"/>
                  </a:cubicBezTo>
                  <a:cubicBezTo>
                    <a:pt x="4303" y="378"/>
                    <a:pt x="3239" y="0"/>
                    <a:pt x="24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5"/>
            <p:cNvSpPr/>
            <p:nvPr/>
          </p:nvSpPr>
          <p:spPr>
            <a:xfrm>
              <a:off x="4723825" y="3476675"/>
              <a:ext cx="104350" cy="10875"/>
            </a:xfrm>
            <a:custGeom>
              <a:rect b="b" l="l" r="r" t="t"/>
              <a:pathLst>
                <a:path extrusionOk="0" h="435" w="4174">
                  <a:moveTo>
                    <a:pt x="161" y="0"/>
                  </a:moveTo>
                  <a:cubicBezTo>
                    <a:pt x="93" y="0"/>
                    <a:pt x="32" y="48"/>
                    <a:pt x="17" y="116"/>
                  </a:cubicBezTo>
                  <a:cubicBezTo>
                    <a:pt x="0" y="196"/>
                    <a:pt x="50" y="273"/>
                    <a:pt x="130" y="291"/>
                  </a:cubicBezTo>
                  <a:cubicBezTo>
                    <a:pt x="637" y="401"/>
                    <a:pt x="1349" y="435"/>
                    <a:pt x="2030" y="435"/>
                  </a:cubicBezTo>
                  <a:cubicBezTo>
                    <a:pt x="3041" y="435"/>
                    <a:pt x="3974" y="361"/>
                    <a:pt x="4040" y="355"/>
                  </a:cubicBezTo>
                  <a:cubicBezTo>
                    <a:pt x="4118" y="346"/>
                    <a:pt x="4173" y="275"/>
                    <a:pt x="4167" y="197"/>
                  </a:cubicBezTo>
                  <a:cubicBezTo>
                    <a:pt x="4162" y="121"/>
                    <a:pt x="4095" y="63"/>
                    <a:pt x="4019" y="63"/>
                  </a:cubicBezTo>
                  <a:cubicBezTo>
                    <a:pt x="4018" y="63"/>
                    <a:pt x="4017" y="63"/>
                    <a:pt x="4015" y="63"/>
                  </a:cubicBezTo>
                  <a:cubicBezTo>
                    <a:pt x="4000" y="64"/>
                    <a:pt x="3044" y="140"/>
                    <a:pt x="2021" y="140"/>
                  </a:cubicBezTo>
                  <a:cubicBezTo>
                    <a:pt x="1360" y="140"/>
                    <a:pt x="672" y="108"/>
                    <a:pt x="192" y="4"/>
                  </a:cubicBezTo>
                  <a:cubicBezTo>
                    <a:pt x="182" y="1"/>
                    <a:pt x="171" y="0"/>
                    <a:pt x="1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5"/>
            <p:cNvSpPr/>
            <p:nvPr/>
          </p:nvSpPr>
          <p:spPr>
            <a:xfrm>
              <a:off x="4579550" y="3249975"/>
              <a:ext cx="118950" cy="139150"/>
            </a:xfrm>
            <a:custGeom>
              <a:rect b="b" l="l" r="r" t="t"/>
              <a:pathLst>
                <a:path extrusionOk="0" h="5566" w="4758">
                  <a:moveTo>
                    <a:pt x="323" y="1"/>
                  </a:moveTo>
                  <a:cubicBezTo>
                    <a:pt x="121" y="1"/>
                    <a:pt x="0" y="15"/>
                    <a:pt x="0" y="15"/>
                  </a:cubicBezTo>
                  <a:cubicBezTo>
                    <a:pt x="0" y="15"/>
                    <a:pt x="487" y="1323"/>
                    <a:pt x="1042" y="3020"/>
                  </a:cubicBezTo>
                  <a:cubicBezTo>
                    <a:pt x="1597" y="4715"/>
                    <a:pt x="4578" y="5566"/>
                    <a:pt x="4578" y="5566"/>
                  </a:cubicBezTo>
                  <a:cubicBezTo>
                    <a:pt x="4757" y="410"/>
                    <a:pt x="1394" y="1"/>
                    <a:pt x="3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5"/>
            <p:cNvSpPr/>
            <p:nvPr/>
          </p:nvSpPr>
          <p:spPr>
            <a:xfrm>
              <a:off x="4639225" y="3337050"/>
              <a:ext cx="231500" cy="166225"/>
            </a:xfrm>
            <a:custGeom>
              <a:rect b="b" l="l" r="r" t="t"/>
              <a:pathLst>
                <a:path extrusionOk="0" h="6649" w="9260">
                  <a:moveTo>
                    <a:pt x="210" y="0"/>
                  </a:moveTo>
                  <a:cubicBezTo>
                    <a:pt x="98" y="0"/>
                    <a:pt x="0" y="143"/>
                    <a:pt x="103" y="251"/>
                  </a:cubicBezTo>
                  <a:cubicBezTo>
                    <a:pt x="150" y="300"/>
                    <a:pt x="4899" y="5245"/>
                    <a:pt x="9009" y="6639"/>
                  </a:cubicBezTo>
                  <a:cubicBezTo>
                    <a:pt x="9024" y="6645"/>
                    <a:pt x="9041" y="6647"/>
                    <a:pt x="9056" y="6647"/>
                  </a:cubicBezTo>
                  <a:lnTo>
                    <a:pt x="9056" y="6649"/>
                  </a:lnTo>
                  <a:cubicBezTo>
                    <a:pt x="9222" y="6647"/>
                    <a:pt x="9260" y="6417"/>
                    <a:pt x="9104" y="6364"/>
                  </a:cubicBezTo>
                  <a:cubicBezTo>
                    <a:pt x="5060" y="4990"/>
                    <a:pt x="361" y="97"/>
                    <a:pt x="314" y="48"/>
                  </a:cubicBezTo>
                  <a:cubicBezTo>
                    <a:pt x="281" y="14"/>
                    <a:pt x="245" y="0"/>
                    <a:pt x="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6" name="Google Shape;146;p5"/>
          <p:cNvGrpSpPr/>
          <p:nvPr/>
        </p:nvGrpSpPr>
        <p:grpSpPr>
          <a:xfrm rot="479842">
            <a:off x="-564845" y="3745940"/>
            <a:ext cx="1556665" cy="1877975"/>
            <a:chOff x="1063225" y="2958250"/>
            <a:chExt cx="493225" cy="595050"/>
          </a:xfrm>
        </p:grpSpPr>
        <p:sp>
          <p:nvSpPr>
            <p:cNvPr id="147" name="Google Shape;147;p5"/>
            <p:cNvSpPr/>
            <p:nvPr/>
          </p:nvSpPr>
          <p:spPr>
            <a:xfrm>
              <a:off x="1063225" y="3083425"/>
              <a:ext cx="424825" cy="469875"/>
            </a:xfrm>
            <a:custGeom>
              <a:rect b="b" l="l" r="r" t="t"/>
              <a:pathLst>
                <a:path extrusionOk="0" h="18795" w="16993">
                  <a:moveTo>
                    <a:pt x="11943" y="0"/>
                  </a:moveTo>
                  <a:lnTo>
                    <a:pt x="11394" y="798"/>
                  </a:lnTo>
                  <a:cubicBezTo>
                    <a:pt x="11204" y="1067"/>
                    <a:pt x="10900" y="1213"/>
                    <a:pt x="10583" y="1213"/>
                  </a:cubicBezTo>
                  <a:cubicBezTo>
                    <a:pt x="10485" y="1213"/>
                    <a:pt x="10386" y="1200"/>
                    <a:pt x="10288" y="1171"/>
                  </a:cubicBezTo>
                  <a:cubicBezTo>
                    <a:pt x="10061" y="1104"/>
                    <a:pt x="9830" y="1072"/>
                    <a:pt x="9601" y="1072"/>
                  </a:cubicBezTo>
                  <a:cubicBezTo>
                    <a:pt x="8820" y="1072"/>
                    <a:pt x="8069" y="1446"/>
                    <a:pt x="7601" y="2106"/>
                  </a:cubicBezTo>
                  <a:lnTo>
                    <a:pt x="404" y="12253"/>
                  </a:lnTo>
                  <a:cubicBezTo>
                    <a:pt x="1" y="12821"/>
                    <a:pt x="538" y="13303"/>
                    <a:pt x="899" y="13704"/>
                  </a:cubicBezTo>
                  <a:cubicBezTo>
                    <a:pt x="1357" y="14217"/>
                    <a:pt x="1844" y="14708"/>
                    <a:pt x="2353" y="15173"/>
                  </a:cubicBezTo>
                  <a:cubicBezTo>
                    <a:pt x="3374" y="16098"/>
                    <a:pt x="4491" y="16916"/>
                    <a:pt x="5697" y="17584"/>
                  </a:cubicBezTo>
                  <a:cubicBezTo>
                    <a:pt x="6332" y="17936"/>
                    <a:pt x="6990" y="18249"/>
                    <a:pt x="7664" y="18519"/>
                  </a:cubicBezTo>
                  <a:cubicBezTo>
                    <a:pt x="7954" y="18635"/>
                    <a:pt x="8287" y="18795"/>
                    <a:pt x="8592" y="18795"/>
                  </a:cubicBezTo>
                  <a:cubicBezTo>
                    <a:pt x="8808" y="18795"/>
                    <a:pt x="9009" y="18715"/>
                    <a:pt x="9173" y="18485"/>
                  </a:cubicBezTo>
                  <a:lnTo>
                    <a:pt x="16376" y="8331"/>
                  </a:lnTo>
                  <a:cubicBezTo>
                    <a:pt x="16992" y="7462"/>
                    <a:pt x="16977" y="6296"/>
                    <a:pt x="16338" y="5442"/>
                  </a:cubicBezTo>
                  <a:cubicBezTo>
                    <a:pt x="16076" y="5093"/>
                    <a:pt x="16057" y="4616"/>
                    <a:pt x="16310" y="4257"/>
                  </a:cubicBezTo>
                  <a:lnTo>
                    <a:pt x="16846" y="3478"/>
                  </a:lnTo>
                  <a:lnTo>
                    <a:pt x="1194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5"/>
            <p:cNvSpPr/>
            <p:nvPr/>
          </p:nvSpPr>
          <p:spPr>
            <a:xfrm>
              <a:off x="1106400" y="3226300"/>
              <a:ext cx="292475" cy="285075"/>
            </a:xfrm>
            <a:custGeom>
              <a:rect b="b" l="l" r="r" t="t"/>
              <a:pathLst>
                <a:path extrusionOk="0" h="11403" w="11699">
                  <a:moveTo>
                    <a:pt x="4497" y="1"/>
                  </a:moveTo>
                  <a:lnTo>
                    <a:pt x="497" y="5639"/>
                  </a:lnTo>
                  <a:cubicBezTo>
                    <a:pt x="1" y="6340"/>
                    <a:pt x="166" y="7311"/>
                    <a:pt x="867" y="7809"/>
                  </a:cubicBezTo>
                  <a:lnTo>
                    <a:pt x="5529" y="11115"/>
                  </a:lnTo>
                  <a:cubicBezTo>
                    <a:pt x="5802" y="11309"/>
                    <a:pt x="6116" y="11402"/>
                    <a:pt x="6428" y="11402"/>
                  </a:cubicBezTo>
                  <a:cubicBezTo>
                    <a:pt x="6915" y="11402"/>
                    <a:pt x="7395" y="11174"/>
                    <a:pt x="7699" y="10746"/>
                  </a:cubicBezTo>
                  <a:lnTo>
                    <a:pt x="11698" y="5109"/>
                  </a:lnTo>
                  <a:lnTo>
                    <a:pt x="11698" y="5109"/>
                  </a:lnTo>
                  <a:cubicBezTo>
                    <a:pt x="11664" y="5129"/>
                    <a:pt x="11616" y="5139"/>
                    <a:pt x="11555" y="5139"/>
                  </a:cubicBezTo>
                  <a:cubicBezTo>
                    <a:pt x="11006" y="5139"/>
                    <a:pt x="9432" y="4315"/>
                    <a:pt x="7714" y="3094"/>
                  </a:cubicBezTo>
                  <a:cubicBezTo>
                    <a:pt x="5806" y="1742"/>
                    <a:pt x="4415" y="396"/>
                    <a:pt x="44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5"/>
            <p:cNvSpPr/>
            <p:nvPr/>
          </p:nvSpPr>
          <p:spPr>
            <a:xfrm>
              <a:off x="1216775" y="3223450"/>
              <a:ext cx="185625" cy="131350"/>
            </a:xfrm>
            <a:custGeom>
              <a:rect b="b" l="l" r="r" t="t"/>
              <a:pathLst>
                <a:path extrusionOk="0" h="5254" w="7425">
                  <a:moveTo>
                    <a:pt x="285" y="0"/>
                  </a:moveTo>
                  <a:cubicBezTo>
                    <a:pt x="224" y="0"/>
                    <a:pt x="175" y="11"/>
                    <a:pt x="141" y="31"/>
                  </a:cubicBezTo>
                  <a:lnTo>
                    <a:pt x="82" y="115"/>
                  </a:lnTo>
                  <a:cubicBezTo>
                    <a:pt x="0" y="510"/>
                    <a:pt x="1391" y="1856"/>
                    <a:pt x="3299" y="3208"/>
                  </a:cubicBezTo>
                  <a:cubicBezTo>
                    <a:pt x="5018" y="4427"/>
                    <a:pt x="6592" y="5253"/>
                    <a:pt x="7141" y="5253"/>
                  </a:cubicBezTo>
                  <a:cubicBezTo>
                    <a:pt x="7201" y="5253"/>
                    <a:pt x="7249" y="5243"/>
                    <a:pt x="7283" y="5223"/>
                  </a:cubicBezTo>
                  <a:lnTo>
                    <a:pt x="7342" y="5139"/>
                  </a:lnTo>
                  <a:cubicBezTo>
                    <a:pt x="7424" y="4742"/>
                    <a:pt x="6031" y="3397"/>
                    <a:pt x="4125" y="2044"/>
                  </a:cubicBezTo>
                  <a:cubicBezTo>
                    <a:pt x="2408" y="826"/>
                    <a:pt x="835" y="0"/>
                    <a:pt x="2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5"/>
            <p:cNvSpPr/>
            <p:nvPr/>
          </p:nvSpPr>
          <p:spPr>
            <a:xfrm>
              <a:off x="1398850" y="3351925"/>
              <a:ext cx="1500" cy="2100"/>
            </a:xfrm>
            <a:custGeom>
              <a:rect b="b" l="l" r="r" t="t"/>
              <a:pathLst>
                <a:path extrusionOk="0" h="84" w="60">
                  <a:moveTo>
                    <a:pt x="59" y="0"/>
                  </a:moveTo>
                  <a:lnTo>
                    <a:pt x="0" y="84"/>
                  </a:lnTo>
                  <a:cubicBezTo>
                    <a:pt x="16" y="74"/>
                    <a:pt x="29" y="63"/>
                    <a:pt x="40" y="49"/>
                  </a:cubicBezTo>
                  <a:cubicBezTo>
                    <a:pt x="50" y="34"/>
                    <a:pt x="56" y="17"/>
                    <a:pt x="59" y="0"/>
                  </a:cubicBezTo>
                  <a:close/>
                </a:path>
              </a:pathLst>
            </a:custGeom>
            <a:solidFill>
              <a:srgbClr val="C9E1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5"/>
            <p:cNvSpPr/>
            <p:nvPr/>
          </p:nvSpPr>
          <p:spPr>
            <a:xfrm>
              <a:off x="1218800" y="3224225"/>
              <a:ext cx="1500" cy="2100"/>
            </a:xfrm>
            <a:custGeom>
              <a:rect b="b" l="l" r="r" t="t"/>
              <a:pathLst>
                <a:path extrusionOk="0" h="84" w="60">
                  <a:moveTo>
                    <a:pt x="60" y="0"/>
                  </a:moveTo>
                  <a:lnTo>
                    <a:pt x="60" y="0"/>
                  </a:lnTo>
                  <a:cubicBezTo>
                    <a:pt x="44" y="8"/>
                    <a:pt x="31" y="19"/>
                    <a:pt x="20" y="35"/>
                  </a:cubicBezTo>
                  <a:cubicBezTo>
                    <a:pt x="10" y="50"/>
                    <a:pt x="3" y="65"/>
                    <a:pt x="1" y="84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rgbClr val="C9E1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5"/>
            <p:cNvSpPr/>
            <p:nvPr/>
          </p:nvSpPr>
          <p:spPr>
            <a:xfrm>
              <a:off x="1222000" y="3125425"/>
              <a:ext cx="207375" cy="271825"/>
            </a:xfrm>
            <a:custGeom>
              <a:rect b="b" l="l" r="r" t="t"/>
              <a:pathLst>
                <a:path extrusionOk="0" h="10873" w="8295">
                  <a:moveTo>
                    <a:pt x="6928" y="0"/>
                  </a:moveTo>
                  <a:lnTo>
                    <a:pt x="262" y="9564"/>
                  </a:lnTo>
                  <a:cubicBezTo>
                    <a:pt x="0" y="9940"/>
                    <a:pt x="91" y="10460"/>
                    <a:pt x="469" y="10723"/>
                  </a:cubicBezTo>
                  <a:cubicBezTo>
                    <a:pt x="615" y="10824"/>
                    <a:pt x="781" y="10873"/>
                    <a:pt x="946" y="10873"/>
                  </a:cubicBezTo>
                  <a:cubicBezTo>
                    <a:pt x="1209" y="10873"/>
                    <a:pt x="1467" y="10748"/>
                    <a:pt x="1629" y="10516"/>
                  </a:cubicBezTo>
                  <a:lnTo>
                    <a:pt x="8294" y="952"/>
                  </a:lnTo>
                  <a:lnTo>
                    <a:pt x="692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5"/>
            <p:cNvSpPr/>
            <p:nvPr/>
          </p:nvSpPr>
          <p:spPr>
            <a:xfrm>
              <a:off x="1352425" y="3081175"/>
              <a:ext cx="128725" cy="109525"/>
            </a:xfrm>
            <a:custGeom>
              <a:rect b="b" l="l" r="r" t="t"/>
              <a:pathLst>
                <a:path extrusionOk="0" h="4381" w="5149">
                  <a:moveTo>
                    <a:pt x="1076" y="1"/>
                  </a:moveTo>
                  <a:lnTo>
                    <a:pt x="1" y="1544"/>
                  </a:lnTo>
                  <a:lnTo>
                    <a:pt x="14" y="1555"/>
                  </a:lnTo>
                  <a:cubicBezTo>
                    <a:pt x="1181" y="2739"/>
                    <a:pt x="2557" y="3697"/>
                    <a:pt x="4073" y="4381"/>
                  </a:cubicBezTo>
                  <a:lnTo>
                    <a:pt x="5149" y="2838"/>
                  </a:lnTo>
                  <a:lnTo>
                    <a:pt x="10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5"/>
            <p:cNvSpPr/>
            <p:nvPr/>
          </p:nvSpPr>
          <p:spPr>
            <a:xfrm>
              <a:off x="1336800" y="3004900"/>
              <a:ext cx="209775" cy="182125"/>
            </a:xfrm>
            <a:custGeom>
              <a:rect b="b" l="l" r="r" t="t"/>
              <a:pathLst>
                <a:path extrusionOk="0" h="7285" w="8391">
                  <a:moveTo>
                    <a:pt x="2139" y="0"/>
                  </a:moveTo>
                  <a:lnTo>
                    <a:pt x="111" y="2906"/>
                  </a:lnTo>
                  <a:cubicBezTo>
                    <a:pt x="1" y="3067"/>
                    <a:pt x="1308" y="4173"/>
                    <a:pt x="3035" y="5376"/>
                  </a:cubicBezTo>
                  <a:cubicBezTo>
                    <a:pt x="4620" y="6481"/>
                    <a:pt x="6005" y="7284"/>
                    <a:pt x="6309" y="7284"/>
                  </a:cubicBezTo>
                  <a:cubicBezTo>
                    <a:pt x="6337" y="7284"/>
                    <a:pt x="6355" y="7278"/>
                    <a:pt x="6364" y="7265"/>
                  </a:cubicBezTo>
                  <a:lnTo>
                    <a:pt x="8390" y="4357"/>
                  </a:lnTo>
                  <a:lnTo>
                    <a:pt x="213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5"/>
            <p:cNvSpPr/>
            <p:nvPr/>
          </p:nvSpPr>
          <p:spPr>
            <a:xfrm>
              <a:off x="1385825" y="3001075"/>
              <a:ext cx="161825" cy="109575"/>
            </a:xfrm>
            <a:custGeom>
              <a:rect b="b" l="l" r="r" t="t"/>
              <a:pathLst>
                <a:path extrusionOk="0" h="4383" w="6473">
                  <a:moveTo>
                    <a:pt x="168" y="0"/>
                  </a:moveTo>
                  <a:cubicBezTo>
                    <a:pt x="141" y="0"/>
                    <a:pt x="122" y="7"/>
                    <a:pt x="113" y="20"/>
                  </a:cubicBezTo>
                  <a:cubicBezTo>
                    <a:pt x="1" y="180"/>
                    <a:pt x="1310" y="1282"/>
                    <a:pt x="3035" y="2481"/>
                  </a:cubicBezTo>
                  <a:cubicBezTo>
                    <a:pt x="4618" y="3583"/>
                    <a:pt x="6002" y="4382"/>
                    <a:pt x="6307" y="4382"/>
                  </a:cubicBezTo>
                  <a:cubicBezTo>
                    <a:pt x="6335" y="4382"/>
                    <a:pt x="6353" y="4376"/>
                    <a:pt x="6363" y="4362"/>
                  </a:cubicBezTo>
                  <a:cubicBezTo>
                    <a:pt x="6473" y="4203"/>
                    <a:pt x="5165" y="3100"/>
                    <a:pt x="3440" y="1901"/>
                  </a:cubicBezTo>
                  <a:cubicBezTo>
                    <a:pt x="1857" y="800"/>
                    <a:pt x="473" y="0"/>
                    <a:pt x="1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5"/>
            <p:cNvSpPr/>
            <p:nvPr/>
          </p:nvSpPr>
          <p:spPr>
            <a:xfrm>
              <a:off x="1428725" y="2958250"/>
              <a:ext cx="127725" cy="128800"/>
            </a:xfrm>
            <a:custGeom>
              <a:rect b="b" l="l" r="r" t="t"/>
              <a:pathLst>
                <a:path extrusionOk="0" h="5152" w="5109">
                  <a:moveTo>
                    <a:pt x="3107" y="1"/>
                  </a:moveTo>
                  <a:cubicBezTo>
                    <a:pt x="2551" y="1"/>
                    <a:pt x="2004" y="264"/>
                    <a:pt x="1661" y="755"/>
                  </a:cubicBezTo>
                  <a:lnTo>
                    <a:pt x="1" y="3138"/>
                  </a:lnTo>
                  <a:lnTo>
                    <a:pt x="2891" y="5152"/>
                  </a:lnTo>
                  <a:lnTo>
                    <a:pt x="4552" y="2769"/>
                  </a:lnTo>
                  <a:cubicBezTo>
                    <a:pt x="5108" y="1971"/>
                    <a:pt x="4911" y="873"/>
                    <a:pt x="4113" y="318"/>
                  </a:cubicBezTo>
                  <a:cubicBezTo>
                    <a:pt x="3806" y="104"/>
                    <a:pt x="3454" y="1"/>
                    <a:pt x="31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5"/>
            <p:cNvSpPr/>
            <p:nvPr/>
          </p:nvSpPr>
          <p:spPr>
            <a:xfrm>
              <a:off x="1348250" y="3090700"/>
              <a:ext cx="135925" cy="94225"/>
            </a:xfrm>
            <a:custGeom>
              <a:rect b="b" l="l" r="r" t="t"/>
              <a:pathLst>
                <a:path extrusionOk="0" h="3769" w="5437">
                  <a:moveTo>
                    <a:pt x="212" y="1"/>
                  </a:moveTo>
                  <a:cubicBezTo>
                    <a:pt x="157" y="1"/>
                    <a:pt x="102" y="25"/>
                    <a:pt x="65" y="72"/>
                  </a:cubicBezTo>
                  <a:cubicBezTo>
                    <a:pt x="1" y="152"/>
                    <a:pt x="16" y="270"/>
                    <a:pt x="96" y="334"/>
                  </a:cubicBezTo>
                  <a:cubicBezTo>
                    <a:pt x="242" y="452"/>
                    <a:pt x="3672" y="3168"/>
                    <a:pt x="5105" y="3753"/>
                  </a:cubicBezTo>
                  <a:cubicBezTo>
                    <a:pt x="5127" y="3762"/>
                    <a:pt x="5150" y="3768"/>
                    <a:pt x="5175" y="3768"/>
                  </a:cubicBezTo>
                  <a:lnTo>
                    <a:pt x="5175" y="3766"/>
                  </a:lnTo>
                  <a:cubicBezTo>
                    <a:pt x="5176" y="3766"/>
                    <a:pt x="5176" y="3766"/>
                    <a:pt x="5177" y="3766"/>
                  </a:cubicBezTo>
                  <a:cubicBezTo>
                    <a:pt x="5381" y="3766"/>
                    <a:pt x="5437" y="3483"/>
                    <a:pt x="5247" y="3405"/>
                  </a:cubicBezTo>
                  <a:cubicBezTo>
                    <a:pt x="3864" y="2839"/>
                    <a:pt x="366" y="68"/>
                    <a:pt x="329" y="42"/>
                  </a:cubicBezTo>
                  <a:cubicBezTo>
                    <a:pt x="295" y="14"/>
                    <a:pt x="253" y="1"/>
                    <a:pt x="2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5"/>
            <p:cNvSpPr/>
            <p:nvPr/>
          </p:nvSpPr>
          <p:spPr>
            <a:xfrm>
              <a:off x="1389550" y="3006650"/>
              <a:ext cx="155675" cy="110375"/>
            </a:xfrm>
            <a:custGeom>
              <a:rect b="b" l="l" r="r" t="t"/>
              <a:pathLst>
                <a:path extrusionOk="0" h="4415" w="6227">
                  <a:moveTo>
                    <a:pt x="208" y="0"/>
                  </a:moveTo>
                  <a:cubicBezTo>
                    <a:pt x="157" y="0"/>
                    <a:pt x="107" y="21"/>
                    <a:pt x="70" y="61"/>
                  </a:cubicBezTo>
                  <a:cubicBezTo>
                    <a:pt x="0" y="137"/>
                    <a:pt x="6" y="255"/>
                    <a:pt x="80" y="326"/>
                  </a:cubicBezTo>
                  <a:cubicBezTo>
                    <a:pt x="108" y="352"/>
                    <a:pt x="3031" y="2984"/>
                    <a:pt x="5881" y="4396"/>
                  </a:cubicBezTo>
                  <a:cubicBezTo>
                    <a:pt x="5906" y="4407"/>
                    <a:pt x="5934" y="4415"/>
                    <a:pt x="5965" y="4415"/>
                  </a:cubicBezTo>
                  <a:cubicBezTo>
                    <a:pt x="6164" y="4415"/>
                    <a:pt x="6227" y="4145"/>
                    <a:pt x="6046" y="4057"/>
                  </a:cubicBezTo>
                  <a:cubicBezTo>
                    <a:pt x="3246" y="2670"/>
                    <a:pt x="361" y="73"/>
                    <a:pt x="333" y="46"/>
                  </a:cubicBezTo>
                  <a:cubicBezTo>
                    <a:pt x="296" y="15"/>
                    <a:pt x="252" y="0"/>
                    <a:pt x="2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5"/>
            <p:cNvSpPr/>
            <p:nvPr/>
          </p:nvSpPr>
          <p:spPr>
            <a:xfrm>
              <a:off x="1210825" y="3221750"/>
              <a:ext cx="193425" cy="137600"/>
            </a:xfrm>
            <a:custGeom>
              <a:rect b="b" l="l" r="r" t="t"/>
              <a:pathLst>
                <a:path extrusionOk="0" h="5504" w="7737">
                  <a:moveTo>
                    <a:pt x="318" y="0"/>
                  </a:moveTo>
                  <a:cubicBezTo>
                    <a:pt x="233" y="0"/>
                    <a:pt x="157" y="59"/>
                    <a:pt x="135" y="145"/>
                  </a:cubicBezTo>
                  <a:cubicBezTo>
                    <a:pt x="1" y="799"/>
                    <a:pt x="2142" y="2518"/>
                    <a:pt x="3428" y="3430"/>
                  </a:cubicBezTo>
                  <a:cubicBezTo>
                    <a:pt x="4582" y="4249"/>
                    <a:pt x="6579" y="5503"/>
                    <a:pt x="7388" y="5503"/>
                  </a:cubicBezTo>
                  <a:cubicBezTo>
                    <a:pt x="7482" y="5503"/>
                    <a:pt x="7559" y="5486"/>
                    <a:pt x="7618" y="5450"/>
                  </a:cubicBezTo>
                  <a:cubicBezTo>
                    <a:pt x="7706" y="5397"/>
                    <a:pt x="7736" y="5283"/>
                    <a:pt x="7683" y="5192"/>
                  </a:cubicBezTo>
                  <a:cubicBezTo>
                    <a:pt x="7648" y="5134"/>
                    <a:pt x="7586" y="5101"/>
                    <a:pt x="7522" y="5101"/>
                  </a:cubicBezTo>
                  <a:cubicBezTo>
                    <a:pt x="7489" y="5101"/>
                    <a:pt x="7456" y="5109"/>
                    <a:pt x="7426" y="5127"/>
                  </a:cubicBezTo>
                  <a:cubicBezTo>
                    <a:pt x="7409" y="5134"/>
                    <a:pt x="7387" y="5138"/>
                    <a:pt x="7358" y="5138"/>
                  </a:cubicBezTo>
                  <a:cubicBezTo>
                    <a:pt x="6971" y="5138"/>
                    <a:pt x="5551" y="4475"/>
                    <a:pt x="3645" y="3124"/>
                  </a:cubicBezTo>
                  <a:cubicBezTo>
                    <a:pt x="1599" y="1673"/>
                    <a:pt x="489" y="483"/>
                    <a:pt x="504" y="219"/>
                  </a:cubicBezTo>
                  <a:cubicBezTo>
                    <a:pt x="521" y="120"/>
                    <a:pt x="457" y="23"/>
                    <a:pt x="356" y="4"/>
                  </a:cubicBezTo>
                  <a:cubicBezTo>
                    <a:pt x="343" y="2"/>
                    <a:pt x="330" y="0"/>
                    <a:pt x="3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5"/>
            <p:cNvSpPr/>
            <p:nvPr/>
          </p:nvSpPr>
          <p:spPr>
            <a:xfrm>
              <a:off x="1402025" y="3242025"/>
              <a:ext cx="58975" cy="64625"/>
            </a:xfrm>
            <a:custGeom>
              <a:rect b="b" l="l" r="r" t="t"/>
              <a:pathLst>
                <a:path extrusionOk="0" h="2585" w="2359">
                  <a:moveTo>
                    <a:pt x="1847" y="0"/>
                  </a:moveTo>
                  <a:cubicBezTo>
                    <a:pt x="1512" y="0"/>
                    <a:pt x="1020" y="352"/>
                    <a:pt x="630" y="902"/>
                  </a:cubicBezTo>
                  <a:cubicBezTo>
                    <a:pt x="147" y="1582"/>
                    <a:pt x="1" y="2308"/>
                    <a:pt x="307" y="2524"/>
                  </a:cubicBezTo>
                  <a:cubicBezTo>
                    <a:pt x="365" y="2565"/>
                    <a:pt x="435" y="2585"/>
                    <a:pt x="513" y="2585"/>
                  </a:cubicBezTo>
                  <a:cubicBezTo>
                    <a:pt x="848" y="2585"/>
                    <a:pt x="1340" y="2233"/>
                    <a:pt x="1732" y="1683"/>
                  </a:cubicBezTo>
                  <a:cubicBezTo>
                    <a:pt x="2214" y="1004"/>
                    <a:pt x="2359" y="276"/>
                    <a:pt x="2055" y="62"/>
                  </a:cubicBezTo>
                  <a:cubicBezTo>
                    <a:pt x="1997" y="20"/>
                    <a:pt x="1926" y="0"/>
                    <a:pt x="18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1" name="Google Shape;161;p5"/>
          <p:cNvSpPr/>
          <p:nvPr/>
        </p:nvSpPr>
        <p:spPr>
          <a:xfrm rot="-2004035">
            <a:off x="8093170" y="1733015"/>
            <a:ext cx="675217" cy="675217"/>
          </a:xfrm>
          <a:prstGeom prst="mathPlus">
            <a:avLst>
              <a:gd fmla="val 23520" name="adj1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2" name="Google Shape;162;p5"/>
          <p:cNvGrpSpPr/>
          <p:nvPr/>
        </p:nvGrpSpPr>
        <p:grpSpPr>
          <a:xfrm rot="3220419">
            <a:off x="1560719" y="4313539"/>
            <a:ext cx="581017" cy="493655"/>
            <a:chOff x="4021700" y="2078100"/>
            <a:chExt cx="294125" cy="249900"/>
          </a:xfrm>
        </p:grpSpPr>
        <p:sp>
          <p:nvSpPr>
            <p:cNvPr id="163" name="Google Shape;163;p5"/>
            <p:cNvSpPr/>
            <p:nvPr/>
          </p:nvSpPr>
          <p:spPr>
            <a:xfrm>
              <a:off x="4021700" y="2078100"/>
              <a:ext cx="294125" cy="249900"/>
            </a:xfrm>
            <a:custGeom>
              <a:rect b="b" l="l" r="r" t="t"/>
              <a:pathLst>
                <a:path extrusionOk="0" h="9996" w="11765">
                  <a:moveTo>
                    <a:pt x="8265" y="0"/>
                  </a:moveTo>
                  <a:cubicBezTo>
                    <a:pt x="7100" y="0"/>
                    <a:pt x="5986" y="668"/>
                    <a:pt x="5471" y="1798"/>
                  </a:cubicBezTo>
                  <a:lnTo>
                    <a:pt x="5021" y="2780"/>
                  </a:lnTo>
                  <a:lnTo>
                    <a:pt x="4156" y="2560"/>
                  </a:lnTo>
                  <a:cubicBezTo>
                    <a:pt x="3901" y="2494"/>
                    <a:pt x="3645" y="2463"/>
                    <a:pt x="3393" y="2463"/>
                  </a:cubicBezTo>
                  <a:cubicBezTo>
                    <a:pt x="2024" y="2463"/>
                    <a:pt x="777" y="3385"/>
                    <a:pt x="423" y="4771"/>
                  </a:cubicBezTo>
                  <a:cubicBezTo>
                    <a:pt x="1" y="6413"/>
                    <a:pt x="993" y="8085"/>
                    <a:pt x="2634" y="8505"/>
                  </a:cubicBezTo>
                  <a:lnTo>
                    <a:pt x="8456" y="9995"/>
                  </a:lnTo>
                  <a:lnTo>
                    <a:pt x="11048" y="4365"/>
                  </a:lnTo>
                  <a:cubicBezTo>
                    <a:pt x="11765" y="2824"/>
                    <a:pt x="11092" y="994"/>
                    <a:pt x="9547" y="283"/>
                  </a:cubicBezTo>
                  <a:cubicBezTo>
                    <a:pt x="9131" y="91"/>
                    <a:pt x="8695" y="0"/>
                    <a:pt x="82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5"/>
            <p:cNvSpPr/>
            <p:nvPr/>
          </p:nvSpPr>
          <p:spPr>
            <a:xfrm>
              <a:off x="4203075" y="2102450"/>
              <a:ext cx="72225" cy="36725"/>
            </a:xfrm>
            <a:custGeom>
              <a:rect b="b" l="l" r="r" t="t"/>
              <a:pathLst>
                <a:path extrusionOk="0" h="1469" w="2889">
                  <a:moveTo>
                    <a:pt x="621" y="0"/>
                  </a:moveTo>
                  <a:cubicBezTo>
                    <a:pt x="353" y="0"/>
                    <a:pt x="162" y="69"/>
                    <a:pt x="109" y="206"/>
                  </a:cubicBezTo>
                  <a:cubicBezTo>
                    <a:pt x="1" y="487"/>
                    <a:pt x="514" y="953"/>
                    <a:pt x="1249" y="1246"/>
                  </a:cubicBezTo>
                  <a:cubicBezTo>
                    <a:pt x="1626" y="1394"/>
                    <a:pt x="1989" y="1469"/>
                    <a:pt x="2268" y="1469"/>
                  </a:cubicBezTo>
                  <a:cubicBezTo>
                    <a:pt x="2536" y="1469"/>
                    <a:pt x="2728" y="1400"/>
                    <a:pt x="2781" y="1263"/>
                  </a:cubicBezTo>
                  <a:cubicBezTo>
                    <a:pt x="2889" y="981"/>
                    <a:pt x="2380" y="516"/>
                    <a:pt x="1640" y="223"/>
                  </a:cubicBezTo>
                  <a:cubicBezTo>
                    <a:pt x="1264" y="75"/>
                    <a:pt x="901" y="0"/>
                    <a:pt x="6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6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7" name="Google Shape;167;p6"/>
          <p:cNvSpPr/>
          <p:nvPr/>
        </p:nvSpPr>
        <p:spPr>
          <a:xfrm rot="-2002575">
            <a:off x="8247415" y="4157839"/>
            <a:ext cx="638026" cy="638026"/>
          </a:xfrm>
          <a:prstGeom prst="mathPlus">
            <a:avLst>
              <a:gd fmla="val 23520" name="adj1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8" name="Google Shape;168;p6"/>
          <p:cNvGrpSpPr/>
          <p:nvPr/>
        </p:nvGrpSpPr>
        <p:grpSpPr>
          <a:xfrm>
            <a:off x="430954" y="1063869"/>
            <a:ext cx="564544" cy="479708"/>
            <a:chOff x="4021700" y="2078100"/>
            <a:chExt cx="294125" cy="249900"/>
          </a:xfrm>
        </p:grpSpPr>
        <p:sp>
          <p:nvSpPr>
            <p:cNvPr id="169" name="Google Shape;169;p6"/>
            <p:cNvSpPr/>
            <p:nvPr/>
          </p:nvSpPr>
          <p:spPr>
            <a:xfrm>
              <a:off x="4021700" y="2078100"/>
              <a:ext cx="294125" cy="249900"/>
            </a:xfrm>
            <a:custGeom>
              <a:rect b="b" l="l" r="r" t="t"/>
              <a:pathLst>
                <a:path extrusionOk="0" h="9996" w="11765">
                  <a:moveTo>
                    <a:pt x="8265" y="0"/>
                  </a:moveTo>
                  <a:cubicBezTo>
                    <a:pt x="7100" y="0"/>
                    <a:pt x="5986" y="668"/>
                    <a:pt x="5471" y="1798"/>
                  </a:cubicBezTo>
                  <a:lnTo>
                    <a:pt x="5021" y="2780"/>
                  </a:lnTo>
                  <a:lnTo>
                    <a:pt x="4156" y="2560"/>
                  </a:lnTo>
                  <a:cubicBezTo>
                    <a:pt x="3901" y="2494"/>
                    <a:pt x="3645" y="2463"/>
                    <a:pt x="3393" y="2463"/>
                  </a:cubicBezTo>
                  <a:cubicBezTo>
                    <a:pt x="2024" y="2463"/>
                    <a:pt x="777" y="3385"/>
                    <a:pt x="423" y="4771"/>
                  </a:cubicBezTo>
                  <a:cubicBezTo>
                    <a:pt x="1" y="6413"/>
                    <a:pt x="993" y="8085"/>
                    <a:pt x="2634" y="8505"/>
                  </a:cubicBezTo>
                  <a:lnTo>
                    <a:pt x="8456" y="9995"/>
                  </a:lnTo>
                  <a:lnTo>
                    <a:pt x="11048" y="4365"/>
                  </a:lnTo>
                  <a:cubicBezTo>
                    <a:pt x="11765" y="2824"/>
                    <a:pt x="11092" y="994"/>
                    <a:pt x="9547" y="283"/>
                  </a:cubicBezTo>
                  <a:cubicBezTo>
                    <a:pt x="9131" y="91"/>
                    <a:pt x="8695" y="0"/>
                    <a:pt x="82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6"/>
            <p:cNvSpPr/>
            <p:nvPr/>
          </p:nvSpPr>
          <p:spPr>
            <a:xfrm>
              <a:off x="4203075" y="2102450"/>
              <a:ext cx="72225" cy="36725"/>
            </a:xfrm>
            <a:custGeom>
              <a:rect b="b" l="l" r="r" t="t"/>
              <a:pathLst>
                <a:path extrusionOk="0" h="1469" w="2889">
                  <a:moveTo>
                    <a:pt x="621" y="0"/>
                  </a:moveTo>
                  <a:cubicBezTo>
                    <a:pt x="353" y="0"/>
                    <a:pt x="162" y="69"/>
                    <a:pt x="109" y="206"/>
                  </a:cubicBezTo>
                  <a:cubicBezTo>
                    <a:pt x="1" y="487"/>
                    <a:pt x="514" y="953"/>
                    <a:pt x="1249" y="1246"/>
                  </a:cubicBezTo>
                  <a:cubicBezTo>
                    <a:pt x="1626" y="1394"/>
                    <a:pt x="1989" y="1469"/>
                    <a:pt x="2268" y="1469"/>
                  </a:cubicBezTo>
                  <a:cubicBezTo>
                    <a:pt x="2536" y="1469"/>
                    <a:pt x="2728" y="1400"/>
                    <a:pt x="2781" y="1263"/>
                  </a:cubicBezTo>
                  <a:cubicBezTo>
                    <a:pt x="2889" y="981"/>
                    <a:pt x="2380" y="516"/>
                    <a:pt x="1640" y="223"/>
                  </a:cubicBezTo>
                  <a:cubicBezTo>
                    <a:pt x="1264" y="75"/>
                    <a:pt x="901" y="0"/>
                    <a:pt x="6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1" name="Google Shape;171;p6"/>
          <p:cNvGrpSpPr/>
          <p:nvPr/>
        </p:nvGrpSpPr>
        <p:grpSpPr>
          <a:xfrm flipH="1" rot="4577290">
            <a:off x="-1081769" y="-718044"/>
            <a:ext cx="2215225" cy="1900331"/>
            <a:chOff x="4770475" y="2910125"/>
            <a:chExt cx="548975" cy="470975"/>
          </a:xfrm>
        </p:grpSpPr>
        <p:sp>
          <p:nvSpPr>
            <p:cNvPr id="172" name="Google Shape;172;p6"/>
            <p:cNvSpPr/>
            <p:nvPr/>
          </p:nvSpPr>
          <p:spPr>
            <a:xfrm>
              <a:off x="4770475" y="2910125"/>
              <a:ext cx="544425" cy="467275"/>
            </a:xfrm>
            <a:custGeom>
              <a:rect b="b" l="l" r="r" t="t"/>
              <a:pathLst>
                <a:path extrusionOk="0" h="18691" w="21777">
                  <a:moveTo>
                    <a:pt x="6408" y="1"/>
                  </a:moveTo>
                  <a:cubicBezTo>
                    <a:pt x="6407" y="1"/>
                    <a:pt x="1" y="16224"/>
                    <a:pt x="21776" y="18691"/>
                  </a:cubicBezTo>
                  <a:cubicBezTo>
                    <a:pt x="21776" y="18691"/>
                    <a:pt x="21505" y="7964"/>
                    <a:pt x="16038" y="5163"/>
                  </a:cubicBezTo>
                  <a:cubicBezTo>
                    <a:pt x="10571" y="2364"/>
                    <a:pt x="6408" y="1"/>
                    <a:pt x="64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6"/>
            <p:cNvSpPr/>
            <p:nvPr/>
          </p:nvSpPr>
          <p:spPr>
            <a:xfrm>
              <a:off x="4957150" y="2968125"/>
              <a:ext cx="362300" cy="412975"/>
            </a:xfrm>
            <a:custGeom>
              <a:rect b="b" l="l" r="r" t="t"/>
              <a:pathLst>
                <a:path extrusionOk="0" h="16519" w="14492">
                  <a:moveTo>
                    <a:pt x="169" y="1"/>
                  </a:moveTo>
                  <a:cubicBezTo>
                    <a:pt x="147" y="1"/>
                    <a:pt x="123" y="6"/>
                    <a:pt x="102" y="18"/>
                  </a:cubicBezTo>
                  <a:cubicBezTo>
                    <a:pt x="29" y="54"/>
                    <a:pt x="1" y="143"/>
                    <a:pt x="37" y="215"/>
                  </a:cubicBezTo>
                  <a:cubicBezTo>
                    <a:pt x="62" y="261"/>
                    <a:pt x="2445" y="4825"/>
                    <a:pt x="6980" y="8150"/>
                  </a:cubicBezTo>
                  <a:cubicBezTo>
                    <a:pt x="11459" y="11432"/>
                    <a:pt x="14153" y="16390"/>
                    <a:pt x="14180" y="16441"/>
                  </a:cubicBezTo>
                  <a:cubicBezTo>
                    <a:pt x="14205" y="16488"/>
                    <a:pt x="14254" y="16517"/>
                    <a:pt x="14309" y="16517"/>
                  </a:cubicBezTo>
                  <a:lnTo>
                    <a:pt x="14309" y="16519"/>
                  </a:lnTo>
                  <a:cubicBezTo>
                    <a:pt x="14419" y="16519"/>
                    <a:pt x="14492" y="16399"/>
                    <a:pt x="14438" y="16302"/>
                  </a:cubicBezTo>
                  <a:cubicBezTo>
                    <a:pt x="14412" y="16251"/>
                    <a:pt x="11689" y="11238"/>
                    <a:pt x="7153" y="7915"/>
                  </a:cubicBezTo>
                  <a:cubicBezTo>
                    <a:pt x="2676" y="4633"/>
                    <a:pt x="322" y="126"/>
                    <a:pt x="299" y="80"/>
                  </a:cubicBezTo>
                  <a:cubicBezTo>
                    <a:pt x="273" y="30"/>
                    <a:pt x="222" y="1"/>
                    <a:pt x="1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6"/>
            <p:cNvSpPr/>
            <p:nvPr/>
          </p:nvSpPr>
          <p:spPr>
            <a:xfrm>
              <a:off x="4919050" y="2973625"/>
              <a:ext cx="128300" cy="116150"/>
            </a:xfrm>
            <a:custGeom>
              <a:rect b="b" l="l" r="r" t="t"/>
              <a:pathLst>
                <a:path extrusionOk="0" h="4646" w="5132">
                  <a:moveTo>
                    <a:pt x="4151" y="1"/>
                  </a:moveTo>
                  <a:cubicBezTo>
                    <a:pt x="4143" y="1"/>
                    <a:pt x="4135" y="2"/>
                    <a:pt x="4126" y="3"/>
                  </a:cubicBezTo>
                  <a:cubicBezTo>
                    <a:pt x="4046" y="18"/>
                    <a:pt x="3993" y="94"/>
                    <a:pt x="4008" y="174"/>
                  </a:cubicBezTo>
                  <a:lnTo>
                    <a:pt x="4769" y="4288"/>
                  </a:lnTo>
                  <a:cubicBezTo>
                    <a:pt x="4143" y="4143"/>
                    <a:pt x="2181" y="3549"/>
                    <a:pt x="316" y="1464"/>
                  </a:cubicBezTo>
                  <a:cubicBezTo>
                    <a:pt x="284" y="1428"/>
                    <a:pt x="246" y="1413"/>
                    <a:pt x="210" y="1413"/>
                  </a:cubicBezTo>
                  <a:cubicBezTo>
                    <a:pt x="99" y="1413"/>
                    <a:pt x="1" y="1551"/>
                    <a:pt x="98" y="1660"/>
                  </a:cubicBezTo>
                  <a:cubicBezTo>
                    <a:pt x="2418" y="4254"/>
                    <a:pt x="4829" y="4605"/>
                    <a:pt x="4932" y="4618"/>
                  </a:cubicBezTo>
                  <a:lnTo>
                    <a:pt x="5131" y="4645"/>
                  </a:lnTo>
                  <a:lnTo>
                    <a:pt x="4295" y="121"/>
                  </a:lnTo>
                  <a:cubicBezTo>
                    <a:pt x="4284" y="49"/>
                    <a:pt x="4220" y="1"/>
                    <a:pt x="41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6"/>
            <p:cNvSpPr/>
            <p:nvPr/>
          </p:nvSpPr>
          <p:spPr>
            <a:xfrm>
              <a:off x="4949950" y="3044850"/>
              <a:ext cx="191550" cy="127325"/>
            </a:xfrm>
            <a:custGeom>
              <a:rect b="b" l="l" r="r" t="t"/>
              <a:pathLst>
                <a:path extrusionOk="0" h="5093" w="7662">
                  <a:moveTo>
                    <a:pt x="5871" y="1"/>
                  </a:moveTo>
                  <a:cubicBezTo>
                    <a:pt x="5856" y="1"/>
                    <a:pt x="5841" y="3"/>
                    <a:pt x="5826" y="8"/>
                  </a:cubicBezTo>
                  <a:cubicBezTo>
                    <a:pt x="5748" y="35"/>
                    <a:pt x="5708" y="116"/>
                    <a:pt x="5733" y="194"/>
                  </a:cubicBezTo>
                  <a:lnTo>
                    <a:pt x="7264" y="4796"/>
                  </a:lnTo>
                  <a:cubicBezTo>
                    <a:pt x="7227" y="4797"/>
                    <a:pt x="7183" y="4798"/>
                    <a:pt x="7135" y="4798"/>
                  </a:cubicBezTo>
                  <a:cubicBezTo>
                    <a:pt x="6214" y="4798"/>
                    <a:pt x="3397" y="4596"/>
                    <a:pt x="251" y="2391"/>
                  </a:cubicBezTo>
                  <a:cubicBezTo>
                    <a:pt x="225" y="2373"/>
                    <a:pt x="196" y="2365"/>
                    <a:pt x="167" y="2365"/>
                  </a:cubicBezTo>
                  <a:cubicBezTo>
                    <a:pt x="121" y="2365"/>
                    <a:pt x="76" y="2386"/>
                    <a:pt x="48" y="2427"/>
                  </a:cubicBezTo>
                  <a:cubicBezTo>
                    <a:pt x="0" y="2493"/>
                    <a:pt x="17" y="2585"/>
                    <a:pt x="84" y="2630"/>
                  </a:cubicBezTo>
                  <a:cubicBezTo>
                    <a:pt x="3272" y="4865"/>
                    <a:pt x="6073" y="5093"/>
                    <a:pt x="7084" y="5093"/>
                  </a:cubicBezTo>
                  <a:cubicBezTo>
                    <a:pt x="7316" y="5093"/>
                    <a:pt x="7453" y="5081"/>
                    <a:pt x="7479" y="5080"/>
                  </a:cubicBezTo>
                  <a:lnTo>
                    <a:pt x="7662" y="5061"/>
                  </a:lnTo>
                  <a:lnTo>
                    <a:pt x="6010" y="101"/>
                  </a:lnTo>
                  <a:cubicBezTo>
                    <a:pt x="5990" y="40"/>
                    <a:pt x="5932" y="1"/>
                    <a:pt x="58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6"/>
            <p:cNvSpPr/>
            <p:nvPr/>
          </p:nvSpPr>
          <p:spPr>
            <a:xfrm>
              <a:off x="5003300" y="3091825"/>
              <a:ext cx="209550" cy="147950"/>
            </a:xfrm>
            <a:custGeom>
              <a:rect b="b" l="l" r="r" t="t"/>
              <a:pathLst>
                <a:path extrusionOk="0" h="5918" w="8382">
                  <a:moveTo>
                    <a:pt x="7311" y="1"/>
                  </a:moveTo>
                  <a:cubicBezTo>
                    <a:pt x="7303" y="1"/>
                    <a:pt x="7295" y="1"/>
                    <a:pt x="7287" y="3"/>
                  </a:cubicBezTo>
                  <a:cubicBezTo>
                    <a:pt x="7205" y="16"/>
                    <a:pt x="7150" y="94"/>
                    <a:pt x="7167" y="175"/>
                  </a:cubicBezTo>
                  <a:lnTo>
                    <a:pt x="8045" y="5561"/>
                  </a:lnTo>
                  <a:cubicBezTo>
                    <a:pt x="7845" y="5586"/>
                    <a:pt x="7444" y="5626"/>
                    <a:pt x="6897" y="5626"/>
                  </a:cubicBezTo>
                  <a:cubicBezTo>
                    <a:pt x="5395" y="5626"/>
                    <a:pt x="2800" y="5322"/>
                    <a:pt x="295" y="3565"/>
                  </a:cubicBezTo>
                  <a:cubicBezTo>
                    <a:pt x="266" y="3546"/>
                    <a:pt x="238" y="3538"/>
                    <a:pt x="212" y="3538"/>
                  </a:cubicBezTo>
                  <a:cubicBezTo>
                    <a:pt x="89" y="3538"/>
                    <a:pt x="1" y="3713"/>
                    <a:pt x="127" y="3805"/>
                  </a:cubicBezTo>
                  <a:cubicBezTo>
                    <a:pt x="2693" y="5604"/>
                    <a:pt x="5353" y="5918"/>
                    <a:pt x="6900" y="5918"/>
                  </a:cubicBezTo>
                  <a:cubicBezTo>
                    <a:pt x="7719" y="5918"/>
                    <a:pt x="8226" y="5830"/>
                    <a:pt x="8241" y="5827"/>
                  </a:cubicBezTo>
                  <a:lnTo>
                    <a:pt x="8382" y="5802"/>
                  </a:lnTo>
                  <a:lnTo>
                    <a:pt x="7456" y="128"/>
                  </a:lnTo>
                  <a:cubicBezTo>
                    <a:pt x="7446" y="54"/>
                    <a:pt x="7383" y="1"/>
                    <a:pt x="73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6"/>
            <p:cNvSpPr/>
            <p:nvPr/>
          </p:nvSpPr>
          <p:spPr>
            <a:xfrm>
              <a:off x="5095875" y="3193025"/>
              <a:ext cx="164400" cy="111350"/>
            </a:xfrm>
            <a:custGeom>
              <a:rect b="b" l="l" r="r" t="t"/>
              <a:pathLst>
                <a:path extrusionOk="0" h="4454" w="6576">
                  <a:moveTo>
                    <a:pt x="6063" y="1"/>
                  </a:moveTo>
                  <a:cubicBezTo>
                    <a:pt x="6051" y="1"/>
                    <a:pt x="6038" y="2"/>
                    <a:pt x="6026" y="6"/>
                  </a:cubicBezTo>
                  <a:cubicBezTo>
                    <a:pt x="5946" y="27"/>
                    <a:pt x="5899" y="110"/>
                    <a:pt x="5923" y="190"/>
                  </a:cubicBezTo>
                  <a:cubicBezTo>
                    <a:pt x="5925" y="203"/>
                    <a:pt x="6271" y="1551"/>
                    <a:pt x="6165" y="3570"/>
                  </a:cubicBezTo>
                  <a:cubicBezTo>
                    <a:pt x="5928" y="3703"/>
                    <a:pt x="5015" y="4154"/>
                    <a:pt x="3542" y="4154"/>
                  </a:cubicBezTo>
                  <a:cubicBezTo>
                    <a:pt x="2637" y="4154"/>
                    <a:pt x="1520" y="3984"/>
                    <a:pt x="219" y="3466"/>
                  </a:cubicBezTo>
                  <a:cubicBezTo>
                    <a:pt x="201" y="3459"/>
                    <a:pt x="183" y="3455"/>
                    <a:pt x="165" y="3455"/>
                  </a:cubicBezTo>
                  <a:cubicBezTo>
                    <a:pt x="107" y="3455"/>
                    <a:pt x="52" y="3490"/>
                    <a:pt x="29" y="3548"/>
                  </a:cubicBezTo>
                  <a:cubicBezTo>
                    <a:pt x="0" y="3622"/>
                    <a:pt x="37" y="3707"/>
                    <a:pt x="111" y="3738"/>
                  </a:cubicBezTo>
                  <a:cubicBezTo>
                    <a:pt x="1465" y="4275"/>
                    <a:pt x="2621" y="4454"/>
                    <a:pt x="3559" y="4454"/>
                  </a:cubicBezTo>
                  <a:cubicBezTo>
                    <a:pt x="5332" y="4454"/>
                    <a:pt x="6326" y="3819"/>
                    <a:pt x="6387" y="3779"/>
                  </a:cubicBezTo>
                  <a:lnTo>
                    <a:pt x="6450" y="3738"/>
                  </a:lnTo>
                  <a:lnTo>
                    <a:pt x="6453" y="3665"/>
                  </a:lnTo>
                  <a:cubicBezTo>
                    <a:pt x="6575" y="1556"/>
                    <a:pt x="6222" y="173"/>
                    <a:pt x="6206" y="116"/>
                  </a:cubicBezTo>
                  <a:cubicBezTo>
                    <a:pt x="6190" y="47"/>
                    <a:pt x="6130" y="1"/>
                    <a:pt x="60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8" name="Google Shape;178;p6"/>
          <p:cNvGrpSpPr/>
          <p:nvPr/>
        </p:nvGrpSpPr>
        <p:grpSpPr>
          <a:xfrm rot="4980100">
            <a:off x="-598858" y="3644355"/>
            <a:ext cx="1438501" cy="2688962"/>
            <a:chOff x="4530725" y="2880400"/>
            <a:chExt cx="418300" cy="781875"/>
          </a:xfrm>
        </p:grpSpPr>
        <p:sp>
          <p:nvSpPr>
            <p:cNvPr id="179" name="Google Shape;179;p6"/>
            <p:cNvSpPr/>
            <p:nvPr/>
          </p:nvSpPr>
          <p:spPr>
            <a:xfrm>
              <a:off x="4686775" y="3017725"/>
              <a:ext cx="168500" cy="167750"/>
            </a:xfrm>
            <a:custGeom>
              <a:rect b="b" l="l" r="r" t="t"/>
              <a:pathLst>
                <a:path extrusionOk="0" h="6710" w="6740">
                  <a:moveTo>
                    <a:pt x="2949" y="0"/>
                  </a:moveTo>
                  <a:cubicBezTo>
                    <a:pt x="2949" y="0"/>
                    <a:pt x="2157" y="1070"/>
                    <a:pt x="1078" y="2391"/>
                  </a:cubicBezTo>
                  <a:cubicBezTo>
                    <a:pt x="0" y="3709"/>
                    <a:pt x="1315" y="6710"/>
                    <a:pt x="1315" y="6710"/>
                  </a:cubicBezTo>
                  <a:cubicBezTo>
                    <a:pt x="6740" y="3860"/>
                    <a:pt x="2949" y="1"/>
                    <a:pt x="294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6"/>
            <p:cNvSpPr/>
            <p:nvPr/>
          </p:nvSpPr>
          <p:spPr>
            <a:xfrm>
              <a:off x="4706775" y="3105275"/>
              <a:ext cx="42650" cy="119025"/>
            </a:xfrm>
            <a:custGeom>
              <a:rect b="b" l="l" r="r" t="t"/>
              <a:pathLst>
                <a:path extrusionOk="0" h="4761" w="1706">
                  <a:moveTo>
                    <a:pt x="1513" y="0"/>
                  </a:moveTo>
                  <a:cubicBezTo>
                    <a:pt x="1468" y="0"/>
                    <a:pt x="1422" y="22"/>
                    <a:pt x="1391" y="73"/>
                  </a:cubicBezTo>
                  <a:cubicBezTo>
                    <a:pt x="652" y="1382"/>
                    <a:pt x="42" y="4454"/>
                    <a:pt x="17" y="4585"/>
                  </a:cubicBezTo>
                  <a:cubicBezTo>
                    <a:pt x="0" y="4663"/>
                    <a:pt x="53" y="4741"/>
                    <a:pt x="131" y="4756"/>
                  </a:cubicBezTo>
                  <a:cubicBezTo>
                    <a:pt x="141" y="4758"/>
                    <a:pt x="150" y="4760"/>
                    <a:pt x="160" y="4760"/>
                  </a:cubicBezTo>
                  <a:cubicBezTo>
                    <a:pt x="230" y="4758"/>
                    <a:pt x="291" y="4709"/>
                    <a:pt x="304" y="4641"/>
                  </a:cubicBezTo>
                  <a:cubicBezTo>
                    <a:pt x="310" y="4608"/>
                    <a:pt x="931" y="1484"/>
                    <a:pt x="1646" y="215"/>
                  </a:cubicBezTo>
                  <a:cubicBezTo>
                    <a:pt x="1706" y="101"/>
                    <a:pt x="1610" y="0"/>
                    <a:pt x="15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6"/>
            <p:cNvSpPr/>
            <p:nvPr/>
          </p:nvSpPr>
          <p:spPr>
            <a:xfrm>
              <a:off x="4709225" y="3017725"/>
              <a:ext cx="63025" cy="66725"/>
            </a:xfrm>
            <a:custGeom>
              <a:rect b="b" l="l" r="r" t="t"/>
              <a:pathLst>
                <a:path extrusionOk="0" h="2669" w="2521">
                  <a:moveTo>
                    <a:pt x="2053" y="0"/>
                  </a:moveTo>
                  <a:cubicBezTo>
                    <a:pt x="2053" y="0"/>
                    <a:pt x="1261" y="1070"/>
                    <a:pt x="181" y="2391"/>
                  </a:cubicBezTo>
                  <a:cubicBezTo>
                    <a:pt x="111" y="2476"/>
                    <a:pt x="50" y="2569"/>
                    <a:pt x="1" y="2668"/>
                  </a:cubicBezTo>
                  <a:cubicBezTo>
                    <a:pt x="1249" y="2030"/>
                    <a:pt x="2044" y="1315"/>
                    <a:pt x="2521" y="591"/>
                  </a:cubicBezTo>
                  <a:cubicBezTo>
                    <a:pt x="2380" y="382"/>
                    <a:pt x="2224" y="185"/>
                    <a:pt x="20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6"/>
            <p:cNvSpPr/>
            <p:nvPr/>
          </p:nvSpPr>
          <p:spPr>
            <a:xfrm>
              <a:off x="4651050" y="2880400"/>
              <a:ext cx="199200" cy="205125"/>
            </a:xfrm>
            <a:custGeom>
              <a:rect b="b" l="l" r="r" t="t"/>
              <a:pathLst>
                <a:path extrusionOk="0" h="8205" w="7968">
                  <a:moveTo>
                    <a:pt x="3145" y="0"/>
                  </a:moveTo>
                  <a:cubicBezTo>
                    <a:pt x="3145" y="0"/>
                    <a:pt x="2307" y="1357"/>
                    <a:pt x="1154" y="3040"/>
                  </a:cubicBezTo>
                  <a:cubicBezTo>
                    <a:pt x="0" y="4724"/>
                    <a:pt x="1826" y="8205"/>
                    <a:pt x="1826" y="8205"/>
                  </a:cubicBezTo>
                  <a:cubicBezTo>
                    <a:pt x="7967" y="4287"/>
                    <a:pt x="3145" y="0"/>
                    <a:pt x="31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6"/>
            <p:cNvSpPr/>
            <p:nvPr/>
          </p:nvSpPr>
          <p:spPr>
            <a:xfrm>
              <a:off x="4530725" y="3039800"/>
              <a:ext cx="152875" cy="198275"/>
            </a:xfrm>
            <a:custGeom>
              <a:rect b="b" l="l" r="r" t="t"/>
              <a:pathLst>
                <a:path extrusionOk="0" h="7931" w="6115">
                  <a:moveTo>
                    <a:pt x="2180" y="1"/>
                  </a:moveTo>
                  <a:lnTo>
                    <a:pt x="2180" y="1"/>
                  </a:lnTo>
                  <a:cubicBezTo>
                    <a:pt x="0" y="7100"/>
                    <a:pt x="6115" y="7930"/>
                    <a:pt x="6115" y="7930"/>
                  </a:cubicBezTo>
                  <a:cubicBezTo>
                    <a:pt x="6115" y="7930"/>
                    <a:pt x="5921" y="6247"/>
                    <a:pt x="5763" y="4090"/>
                  </a:cubicBezTo>
                  <a:cubicBezTo>
                    <a:pt x="5608" y="1932"/>
                    <a:pt x="2180" y="1"/>
                    <a:pt x="21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6"/>
            <p:cNvSpPr/>
            <p:nvPr/>
          </p:nvSpPr>
          <p:spPr>
            <a:xfrm>
              <a:off x="4620125" y="3145175"/>
              <a:ext cx="328900" cy="517100"/>
            </a:xfrm>
            <a:custGeom>
              <a:rect b="b" l="l" r="r" t="t"/>
              <a:pathLst>
                <a:path extrusionOk="0" h="20684" w="13156">
                  <a:moveTo>
                    <a:pt x="167" y="0"/>
                  </a:moveTo>
                  <a:cubicBezTo>
                    <a:pt x="141" y="0"/>
                    <a:pt x="114" y="8"/>
                    <a:pt x="90" y="23"/>
                  </a:cubicBezTo>
                  <a:cubicBezTo>
                    <a:pt x="21" y="65"/>
                    <a:pt x="0" y="156"/>
                    <a:pt x="44" y="225"/>
                  </a:cubicBezTo>
                  <a:cubicBezTo>
                    <a:pt x="88" y="295"/>
                    <a:pt x="4544" y="7314"/>
                    <a:pt x="7721" y="11439"/>
                  </a:cubicBezTo>
                  <a:cubicBezTo>
                    <a:pt x="10881" y="15540"/>
                    <a:pt x="12826" y="20539"/>
                    <a:pt x="12845" y="20589"/>
                  </a:cubicBezTo>
                  <a:cubicBezTo>
                    <a:pt x="12866" y="20646"/>
                    <a:pt x="12921" y="20684"/>
                    <a:pt x="12982" y="20684"/>
                  </a:cubicBezTo>
                  <a:cubicBezTo>
                    <a:pt x="13085" y="20684"/>
                    <a:pt x="13155" y="20579"/>
                    <a:pt x="13119" y="20484"/>
                  </a:cubicBezTo>
                  <a:cubicBezTo>
                    <a:pt x="13100" y="20433"/>
                    <a:pt x="11139" y="15396"/>
                    <a:pt x="7952" y="11259"/>
                  </a:cubicBezTo>
                  <a:cubicBezTo>
                    <a:pt x="4783" y="7147"/>
                    <a:pt x="335" y="139"/>
                    <a:pt x="291" y="69"/>
                  </a:cubicBezTo>
                  <a:cubicBezTo>
                    <a:pt x="263" y="25"/>
                    <a:pt x="216" y="0"/>
                    <a:pt x="1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6"/>
            <p:cNvSpPr/>
            <p:nvPr/>
          </p:nvSpPr>
          <p:spPr>
            <a:xfrm>
              <a:off x="4681300" y="3000900"/>
              <a:ext cx="65300" cy="330175"/>
            </a:xfrm>
            <a:custGeom>
              <a:rect b="b" l="l" r="r" t="t"/>
              <a:pathLst>
                <a:path extrusionOk="0" h="13207" w="2612">
                  <a:moveTo>
                    <a:pt x="731" y="0"/>
                  </a:moveTo>
                  <a:cubicBezTo>
                    <a:pt x="654" y="0"/>
                    <a:pt x="589" y="59"/>
                    <a:pt x="584" y="136"/>
                  </a:cubicBezTo>
                  <a:cubicBezTo>
                    <a:pt x="578" y="215"/>
                    <a:pt x="1" y="8175"/>
                    <a:pt x="2302" y="13121"/>
                  </a:cubicBezTo>
                  <a:cubicBezTo>
                    <a:pt x="2325" y="13173"/>
                    <a:pt x="2378" y="13207"/>
                    <a:pt x="2435" y="13207"/>
                  </a:cubicBezTo>
                  <a:cubicBezTo>
                    <a:pt x="2541" y="13207"/>
                    <a:pt x="2611" y="13095"/>
                    <a:pt x="2566" y="12998"/>
                  </a:cubicBezTo>
                  <a:cubicBezTo>
                    <a:pt x="299" y="8122"/>
                    <a:pt x="871" y="238"/>
                    <a:pt x="877" y="158"/>
                  </a:cubicBezTo>
                  <a:cubicBezTo>
                    <a:pt x="882" y="77"/>
                    <a:pt x="822" y="6"/>
                    <a:pt x="742" y="1"/>
                  </a:cubicBezTo>
                  <a:cubicBezTo>
                    <a:pt x="738" y="0"/>
                    <a:pt x="735" y="0"/>
                    <a:pt x="7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6"/>
            <p:cNvSpPr/>
            <p:nvPr/>
          </p:nvSpPr>
          <p:spPr>
            <a:xfrm>
              <a:off x="4774075" y="3180575"/>
              <a:ext cx="161550" cy="180475"/>
            </a:xfrm>
            <a:custGeom>
              <a:rect b="b" l="l" r="r" t="t"/>
              <a:pathLst>
                <a:path extrusionOk="0" h="7219" w="6462">
                  <a:moveTo>
                    <a:pt x="1836" y="0"/>
                  </a:moveTo>
                  <a:cubicBezTo>
                    <a:pt x="1836" y="0"/>
                    <a:pt x="1363" y="1292"/>
                    <a:pt x="683" y="2913"/>
                  </a:cubicBezTo>
                  <a:cubicBezTo>
                    <a:pt x="1" y="4532"/>
                    <a:pt x="2045" y="7219"/>
                    <a:pt x="2045" y="7219"/>
                  </a:cubicBezTo>
                  <a:cubicBezTo>
                    <a:pt x="6461" y="2902"/>
                    <a:pt x="1836" y="0"/>
                    <a:pt x="183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6"/>
            <p:cNvSpPr/>
            <p:nvPr/>
          </p:nvSpPr>
          <p:spPr>
            <a:xfrm>
              <a:off x="4811000" y="3287900"/>
              <a:ext cx="72750" cy="240175"/>
            </a:xfrm>
            <a:custGeom>
              <a:rect b="b" l="l" r="r" t="t"/>
              <a:pathLst>
                <a:path extrusionOk="0" h="9607" w="2910">
                  <a:moveTo>
                    <a:pt x="156" y="0"/>
                  </a:moveTo>
                  <a:cubicBezTo>
                    <a:pt x="78" y="0"/>
                    <a:pt x="1" y="56"/>
                    <a:pt x="8" y="157"/>
                  </a:cubicBezTo>
                  <a:cubicBezTo>
                    <a:pt x="13" y="212"/>
                    <a:pt x="621" y="5618"/>
                    <a:pt x="2598" y="9525"/>
                  </a:cubicBezTo>
                  <a:cubicBezTo>
                    <a:pt x="2622" y="9575"/>
                    <a:pt x="2674" y="9607"/>
                    <a:pt x="2729" y="9607"/>
                  </a:cubicBezTo>
                  <a:lnTo>
                    <a:pt x="2729" y="9605"/>
                  </a:lnTo>
                  <a:cubicBezTo>
                    <a:pt x="2837" y="9605"/>
                    <a:pt x="2909" y="9491"/>
                    <a:pt x="2860" y="9394"/>
                  </a:cubicBezTo>
                  <a:cubicBezTo>
                    <a:pt x="908" y="5533"/>
                    <a:pt x="306" y="180"/>
                    <a:pt x="300" y="127"/>
                  </a:cubicBezTo>
                  <a:cubicBezTo>
                    <a:pt x="287" y="40"/>
                    <a:pt x="221" y="0"/>
                    <a:pt x="1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6"/>
            <p:cNvSpPr/>
            <p:nvPr/>
          </p:nvSpPr>
          <p:spPr>
            <a:xfrm>
              <a:off x="4704825" y="3303125"/>
              <a:ext cx="101050" cy="135325"/>
            </a:xfrm>
            <a:custGeom>
              <a:rect b="b" l="l" r="r" t="t"/>
              <a:pathLst>
                <a:path extrusionOk="0" h="5413" w="4042">
                  <a:moveTo>
                    <a:pt x="0" y="1"/>
                  </a:moveTo>
                  <a:cubicBezTo>
                    <a:pt x="0" y="1"/>
                    <a:pt x="135" y="1152"/>
                    <a:pt x="245" y="2634"/>
                  </a:cubicBezTo>
                  <a:cubicBezTo>
                    <a:pt x="354" y="4114"/>
                    <a:pt x="2624" y="5412"/>
                    <a:pt x="2624" y="5412"/>
                  </a:cubicBezTo>
                  <a:cubicBezTo>
                    <a:pt x="4042" y="521"/>
                    <a:pt x="1" y="1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6"/>
            <p:cNvSpPr/>
            <p:nvPr/>
          </p:nvSpPr>
          <p:spPr>
            <a:xfrm>
              <a:off x="4725100" y="3368650"/>
              <a:ext cx="64625" cy="92975"/>
            </a:xfrm>
            <a:custGeom>
              <a:rect b="b" l="l" r="r" t="t"/>
              <a:pathLst>
                <a:path extrusionOk="0" h="3719" w="2585">
                  <a:moveTo>
                    <a:pt x="185" y="1"/>
                  </a:moveTo>
                  <a:cubicBezTo>
                    <a:pt x="93" y="1"/>
                    <a:pt x="0" y="86"/>
                    <a:pt x="44" y="201"/>
                  </a:cubicBezTo>
                  <a:cubicBezTo>
                    <a:pt x="544" y="1417"/>
                    <a:pt x="2207" y="3570"/>
                    <a:pt x="2277" y="3661"/>
                  </a:cubicBezTo>
                  <a:cubicBezTo>
                    <a:pt x="2306" y="3698"/>
                    <a:pt x="2349" y="3718"/>
                    <a:pt x="2393" y="3718"/>
                  </a:cubicBezTo>
                  <a:cubicBezTo>
                    <a:pt x="2515" y="3718"/>
                    <a:pt x="2585" y="3578"/>
                    <a:pt x="2509" y="3483"/>
                  </a:cubicBezTo>
                  <a:cubicBezTo>
                    <a:pt x="2492" y="3460"/>
                    <a:pt x="801" y="1271"/>
                    <a:pt x="314" y="89"/>
                  </a:cubicBezTo>
                  <a:cubicBezTo>
                    <a:pt x="287" y="27"/>
                    <a:pt x="236" y="1"/>
                    <a:pt x="1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6"/>
            <p:cNvSpPr/>
            <p:nvPr/>
          </p:nvSpPr>
          <p:spPr>
            <a:xfrm>
              <a:off x="4653475" y="3445525"/>
              <a:ext cx="141300" cy="67575"/>
            </a:xfrm>
            <a:custGeom>
              <a:rect b="b" l="l" r="r" t="t"/>
              <a:pathLst>
                <a:path extrusionOk="0" h="2703" w="5652">
                  <a:moveTo>
                    <a:pt x="2415" y="0"/>
                  </a:moveTo>
                  <a:cubicBezTo>
                    <a:pt x="667" y="0"/>
                    <a:pt x="0" y="1702"/>
                    <a:pt x="0" y="1702"/>
                  </a:cubicBezTo>
                  <a:cubicBezTo>
                    <a:pt x="0" y="1702"/>
                    <a:pt x="1104" y="2069"/>
                    <a:pt x="2506" y="2597"/>
                  </a:cubicBezTo>
                  <a:cubicBezTo>
                    <a:pt x="2702" y="2671"/>
                    <a:pt x="2903" y="2702"/>
                    <a:pt x="3106" y="2702"/>
                  </a:cubicBezTo>
                  <a:cubicBezTo>
                    <a:pt x="4359" y="2702"/>
                    <a:pt x="5651" y="1489"/>
                    <a:pt x="5651" y="1489"/>
                  </a:cubicBezTo>
                  <a:cubicBezTo>
                    <a:pt x="4303" y="378"/>
                    <a:pt x="3239" y="0"/>
                    <a:pt x="24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6"/>
            <p:cNvSpPr/>
            <p:nvPr/>
          </p:nvSpPr>
          <p:spPr>
            <a:xfrm>
              <a:off x="4723825" y="3476675"/>
              <a:ext cx="104350" cy="10875"/>
            </a:xfrm>
            <a:custGeom>
              <a:rect b="b" l="l" r="r" t="t"/>
              <a:pathLst>
                <a:path extrusionOk="0" h="435" w="4174">
                  <a:moveTo>
                    <a:pt x="161" y="0"/>
                  </a:moveTo>
                  <a:cubicBezTo>
                    <a:pt x="93" y="0"/>
                    <a:pt x="32" y="48"/>
                    <a:pt x="17" y="116"/>
                  </a:cubicBezTo>
                  <a:cubicBezTo>
                    <a:pt x="0" y="196"/>
                    <a:pt x="50" y="273"/>
                    <a:pt x="130" y="291"/>
                  </a:cubicBezTo>
                  <a:cubicBezTo>
                    <a:pt x="637" y="401"/>
                    <a:pt x="1349" y="435"/>
                    <a:pt x="2030" y="435"/>
                  </a:cubicBezTo>
                  <a:cubicBezTo>
                    <a:pt x="3041" y="435"/>
                    <a:pt x="3974" y="361"/>
                    <a:pt x="4040" y="355"/>
                  </a:cubicBezTo>
                  <a:cubicBezTo>
                    <a:pt x="4118" y="346"/>
                    <a:pt x="4173" y="275"/>
                    <a:pt x="4167" y="197"/>
                  </a:cubicBezTo>
                  <a:cubicBezTo>
                    <a:pt x="4162" y="121"/>
                    <a:pt x="4095" y="63"/>
                    <a:pt x="4019" y="63"/>
                  </a:cubicBezTo>
                  <a:cubicBezTo>
                    <a:pt x="4018" y="63"/>
                    <a:pt x="4017" y="63"/>
                    <a:pt x="4015" y="63"/>
                  </a:cubicBezTo>
                  <a:cubicBezTo>
                    <a:pt x="4000" y="64"/>
                    <a:pt x="3044" y="140"/>
                    <a:pt x="2021" y="140"/>
                  </a:cubicBezTo>
                  <a:cubicBezTo>
                    <a:pt x="1360" y="140"/>
                    <a:pt x="672" y="108"/>
                    <a:pt x="192" y="4"/>
                  </a:cubicBezTo>
                  <a:cubicBezTo>
                    <a:pt x="182" y="1"/>
                    <a:pt x="171" y="0"/>
                    <a:pt x="1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6"/>
            <p:cNvSpPr/>
            <p:nvPr/>
          </p:nvSpPr>
          <p:spPr>
            <a:xfrm>
              <a:off x="4579550" y="3249975"/>
              <a:ext cx="118950" cy="139150"/>
            </a:xfrm>
            <a:custGeom>
              <a:rect b="b" l="l" r="r" t="t"/>
              <a:pathLst>
                <a:path extrusionOk="0" h="5566" w="4758">
                  <a:moveTo>
                    <a:pt x="323" y="1"/>
                  </a:moveTo>
                  <a:cubicBezTo>
                    <a:pt x="121" y="1"/>
                    <a:pt x="0" y="15"/>
                    <a:pt x="0" y="15"/>
                  </a:cubicBezTo>
                  <a:cubicBezTo>
                    <a:pt x="0" y="15"/>
                    <a:pt x="487" y="1323"/>
                    <a:pt x="1042" y="3020"/>
                  </a:cubicBezTo>
                  <a:cubicBezTo>
                    <a:pt x="1597" y="4715"/>
                    <a:pt x="4578" y="5566"/>
                    <a:pt x="4578" y="5566"/>
                  </a:cubicBezTo>
                  <a:cubicBezTo>
                    <a:pt x="4757" y="410"/>
                    <a:pt x="1394" y="1"/>
                    <a:pt x="3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6"/>
            <p:cNvSpPr/>
            <p:nvPr/>
          </p:nvSpPr>
          <p:spPr>
            <a:xfrm>
              <a:off x="4639225" y="3337050"/>
              <a:ext cx="231500" cy="166225"/>
            </a:xfrm>
            <a:custGeom>
              <a:rect b="b" l="l" r="r" t="t"/>
              <a:pathLst>
                <a:path extrusionOk="0" h="6649" w="9260">
                  <a:moveTo>
                    <a:pt x="210" y="0"/>
                  </a:moveTo>
                  <a:cubicBezTo>
                    <a:pt x="98" y="0"/>
                    <a:pt x="0" y="143"/>
                    <a:pt x="103" y="251"/>
                  </a:cubicBezTo>
                  <a:cubicBezTo>
                    <a:pt x="150" y="300"/>
                    <a:pt x="4899" y="5245"/>
                    <a:pt x="9009" y="6639"/>
                  </a:cubicBezTo>
                  <a:cubicBezTo>
                    <a:pt x="9024" y="6645"/>
                    <a:pt x="9041" y="6647"/>
                    <a:pt x="9056" y="6647"/>
                  </a:cubicBezTo>
                  <a:lnTo>
                    <a:pt x="9056" y="6649"/>
                  </a:lnTo>
                  <a:cubicBezTo>
                    <a:pt x="9222" y="6647"/>
                    <a:pt x="9260" y="6417"/>
                    <a:pt x="9104" y="6364"/>
                  </a:cubicBezTo>
                  <a:cubicBezTo>
                    <a:pt x="5060" y="4990"/>
                    <a:pt x="361" y="97"/>
                    <a:pt x="314" y="48"/>
                  </a:cubicBezTo>
                  <a:cubicBezTo>
                    <a:pt x="281" y="14"/>
                    <a:pt x="245" y="0"/>
                    <a:pt x="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4" name="Google Shape;194;p6"/>
          <p:cNvGrpSpPr/>
          <p:nvPr/>
        </p:nvGrpSpPr>
        <p:grpSpPr>
          <a:xfrm rot="-5400000">
            <a:off x="8281348" y="-613100"/>
            <a:ext cx="1438492" cy="2688946"/>
            <a:chOff x="4530725" y="2880400"/>
            <a:chExt cx="418300" cy="781875"/>
          </a:xfrm>
        </p:grpSpPr>
        <p:sp>
          <p:nvSpPr>
            <p:cNvPr id="195" name="Google Shape;195;p6"/>
            <p:cNvSpPr/>
            <p:nvPr/>
          </p:nvSpPr>
          <p:spPr>
            <a:xfrm>
              <a:off x="4686775" y="3017725"/>
              <a:ext cx="168500" cy="167750"/>
            </a:xfrm>
            <a:custGeom>
              <a:rect b="b" l="l" r="r" t="t"/>
              <a:pathLst>
                <a:path extrusionOk="0" h="6710" w="6740">
                  <a:moveTo>
                    <a:pt x="2949" y="0"/>
                  </a:moveTo>
                  <a:cubicBezTo>
                    <a:pt x="2949" y="0"/>
                    <a:pt x="2157" y="1070"/>
                    <a:pt x="1078" y="2391"/>
                  </a:cubicBezTo>
                  <a:cubicBezTo>
                    <a:pt x="0" y="3709"/>
                    <a:pt x="1315" y="6710"/>
                    <a:pt x="1315" y="6710"/>
                  </a:cubicBezTo>
                  <a:cubicBezTo>
                    <a:pt x="6740" y="3860"/>
                    <a:pt x="2949" y="1"/>
                    <a:pt x="294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6"/>
            <p:cNvSpPr/>
            <p:nvPr/>
          </p:nvSpPr>
          <p:spPr>
            <a:xfrm>
              <a:off x="4706775" y="3105275"/>
              <a:ext cx="42650" cy="119025"/>
            </a:xfrm>
            <a:custGeom>
              <a:rect b="b" l="l" r="r" t="t"/>
              <a:pathLst>
                <a:path extrusionOk="0" h="4761" w="1706">
                  <a:moveTo>
                    <a:pt x="1513" y="0"/>
                  </a:moveTo>
                  <a:cubicBezTo>
                    <a:pt x="1468" y="0"/>
                    <a:pt x="1422" y="22"/>
                    <a:pt x="1391" y="73"/>
                  </a:cubicBezTo>
                  <a:cubicBezTo>
                    <a:pt x="652" y="1382"/>
                    <a:pt x="42" y="4454"/>
                    <a:pt x="17" y="4585"/>
                  </a:cubicBezTo>
                  <a:cubicBezTo>
                    <a:pt x="0" y="4663"/>
                    <a:pt x="53" y="4741"/>
                    <a:pt x="131" y="4756"/>
                  </a:cubicBezTo>
                  <a:cubicBezTo>
                    <a:pt x="141" y="4758"/>
                    <a:pt x="150" y="4760"/>
                    <a:pt x="160" y="4760"/>
                  </a:cubicBezTo>
                  <a:cubicBezTo>
                    <a:pt x="230" y="4758"/>
                    <a:pt x="291" y="4709"/>
                    <a:pt x="304" y="4641"/>
                  </a:cubicBezTo>
                  <a:cubicBezTo>
                    <a:pt x="310" y="4608"/>
                    <a:pt x="931" y="1484"/>
                    <a:pt x="1646" y="215"/>
                  </a:cubicBezTo>
                  <a:cubicBezTo>
                    <a:pt x="1706" y="101"/>
                    <a:pt x="1610" y="0"/>
                    <a:pt x="15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6"/>
            <p:cNvSpPr/>
            <p:nvPr/>
          </p:nvSpPr>
          <p:spPr>
            <a:xfrm>
              <a:off x="4709225" y="3017725"/>
              <a:ext cx="63025" cy="66725"/>
            </a:xfrm>
            <a:custGeom>
              <a:rect b="b" l="l" r="r" t="t"/>
              <a:pathLst>
                <a:path extrusionOk="0" h="2669" w="2521">
                  <a:moveTo>
                    <a:pt x="2053" y="0"/>
                  </a:moveTo>
                  <a:cubicBezTo>
                    <a:pt x="2053" y="0"/>
                    <a:pt x="1261" y="1070"/>
                    <a:pt x="181" y="2391"/>
                  </a:cubicBezTo>
                  <a:cubicBezTo>
                    <a:pt x="111" y="2476"/>
                    <a:pt x="50" y="2569"/>
                    <a:pt x="1" y="2668"/>
                  </a:cubicBezTo>
                  <a:cubicBezTo>
                    <a:pt x="1249" y="2030"/>
                    <a:pt x="2044" y="1315"/>
                    <a:pt x="2521" y="591"/>
                  </a:cubicBezTo>
                  <a:cubicBezTo>
                    <a:pt x="2380" y="382"/>
                    <a:pt x="2224" y="185"/>
                    <a:pt x="20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6"/>
            <p:cNvSpPr/>
            <p:nvPr/>
          </p:nvSpPr>
          <p:spPr>
            <a:xfrm>
              <a:off x="4651050" y="2880400"/>
              <a:ext cx="199200" cy="205125"/>
            </a:xfrm>
            <a:custGeom>
              <a:rect b="b" l="l" r="r" t="t"/>
              <a:pathLst>
                <a:path extrusionOk="0" h="8205" w="7968">
                  <a:moveTo>
                    <a:pt x="3145" y="0"/>
                  </a:moveTo>
                  <a:cubicBezTo>
                    <a:pt x="3145" y="0"/>
                    <a:pt x="2307" y="1357"/>
                    <a:pt x="1154" y="3040"/>
                  </a:cubicBezTo>
                  <a:cubicBezTo>
                    <a:pt x="0" y="4724"/>
                    <a:pt x="1826" y="8205"/>
                    <a:pt x="1826" y="8205"/>
                  </a:cubicBezTo>
                  <a:cubicBezTo>
                    <a:pt x="7967" y="4287"/>
                    <a:pt x="3145" y="0"/>
                    <a:pt x="31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6"/>
            <p:cNvSpPr/>
            <p:nvPr/>
          </p:nvSpPr>
          <p:spPr>
            <a:xfrm>
              <a:off x="4530725" y="3039800"/>
              <a:ext cx="152875" cy="198275"/>
            </a:xfrm>
            <a:custGeom>
              <a:rect b="b" l="l" r="r" t="t"/>
              <a:pathLst>
                <a:path extrusionOk="0" h="7931" w="6115">
                  <a:moveTo>
                    <a:pt x="2180" y="1"/>
                  </a:moveTo>
                  <a:lnTo>
                    <a:pt x="2180" y="1"/>
                  </a:lnTo>
                  <a:cubicBezTo>
                    <a:pt x="0" y="7100"/>
                    <a:pt x="6115" y="7930"/>
                    <a:pt x="6115" y="7930"/>
                  </a:cubicBezTo>
                  <a:cubicBezTo>
                    <a:pt x="6115" y="7930"/>
                    <a:pt x="5921" y="6247"/>
                    <a:pt x="5763" y="4090"/>
                  </a:cubicBezTo>
                  <a:cubicBezTo>
                    <a:pt x="5608" y="1932"/>
                    <a:pt x="2180" y="1"/>
                    <a:pt x="21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6"/>
            <p:cNvSpPr/>
            <p:nvPr/>
          </p:nvSpPr>
          <p:spPr>
            <a:xfrm>
              <a:off x="4620125" y="3145175"/>
              <a:ext cx="328900" cy="517100"/>
            </a:xfrm>
            <a:custGeom>
              <a:rect b="b" l="l" r="r" t="t"/>
              <a:pathLst>
                <a:path extrusionOk="0" h="20684" w="13156">
                  <a:moveTo>
                    <a:pt x="167" y="0"/>
                  </a:moveTo>
                  <a:cubicBezTo>
                    <a:pt x="141" y="0"/>
                    <a:pt x="114" y="8"/>
                    <a:pt x="90" y="23"/>
                  </a:cubicBezTo>
                  <a:cubicBezTo>
                    <a:pt x="21" y="65"/>
                    <a:pt x="0" y="156"/>
                    <a:pt x="44" y="225"/>
                  </a:cubicBezTo>
                  <a:cubicBezTo>
                    <a:pt x="88" y="295"/>
                    <a:pt x="4544" y="7314"/>
                    <a:pt x="7721" y="11439"/>
                  </a:cubicBezTo>
                  <a:cubicBezTo>
                    <a:pt x="10881" y="15540"/>
                    <a:pt x="12826" y="20539"/>
                    <a:pt x="12845" y="20589"/>
                  </a:cubicBezTo>
                  <a:cubicBezTo>
                    <a:pt x="12866" y="20646"/>
                    <a:pt x="12921" y="20684"/>
                    <a:pt x="12982" y="20684"/>
                  </a:cubicBezTo>
                  <a:cubicBezTo>
                    <a:pt x="13085" y="20684"/>
                    <a:pt x="13155" y="20579"/>
                    <a:pt x="13119" y="20484"/>
                  </a:cubicBezTo>
                  <a:cubicBezTo>
                    <a:pt x="13100" y="20433"/>
                    <a:pt x="11139" y="15396"/>
                    <a:pt x="7952" y="11259"/>
                  </a:cubicBezTo>
                  <a:cubicBezTo>
                    <a:pt x="4783" y="7147"/>
                    <a:pt x="335" y="139"/>
                    <a:pt x="291" y="69"/>
                  </a:cubicBezTo>
                  <a:cubicBezTo>
                    <a:pt x="263" y="25"/>
                    <a:pt x="216" y="0"/>
                    <a:pt x="1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6"/>
            <p:cNvSpPr/>
            <p:nvPr/>
          </p:nvSpPr>
          <p:spPr>
            <a:xfrm>
              <a:off x="4681300" y="3000900"/>
              <a:ext cx="65300" cy="330175"/>
            </a:xfrm>
            <a:custGeom>
              <a:rect b="b" l="l" r="r" t="t"/>
              <a:pathLst>
                <a:path extrusionOk="0" h="13207" w="2612">
                  <a:moveTo>
                    <a:pt x="731" y="0"/>
                  </a:moveTo>
                  <a:cubicBezTo>
                    <a:pt x="654" y="0"/>
                    <a:pt x="589" y="59"/>
                    <a:pt x="584" y="136"/>
                  </a:cubicBezTo>
                  <a:cubicBezTo>
                    <a:pt x="578" y="215"/>
                    <a:pt x="1" y="8175"/>
                    <a:pt x="2302" y="13121"/>
                  </a:cubicBezTo>
                  <a:cubicBezTo>
                    <a:pt x="2325" y="13173"/>
                    <a:pt x="2378" y="13207"/>
                    <a:pt x="2435" y="13207"/>
                  </a:cubicBezTo>
                  <a:cubicBezTo>
                    <a:pt x="2541" y="13207"/>
                    <a:pt x="2611" y="13095"/>
                    <a:pt x="2566" y="12998"/>
                  </a:cubicBezTo>
                  <a:cubicBezTo>
                    <a:pt x="299" y="8122"/>
                    <a:pt x="871" y="238"/>
                    <a:pt x="877" y="158"/>
                  </a:cubicBezTo>
                  <a:cubicBezTo>
                    <a:pt x="882" y="77"/>
                    <a:pt x="822" y="6"/>
                    <a:pt x="742" y="1"/>
                  </a:cubicBezTo>
                  <a:cubicBezTo>
                    <a:pt x="738" y="0"/>
                    <a:pt x="735" y="0"/>
                    <a:pt x="7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6"/>
            <p:cNvSpPr/>
            <p:nvPr/>
          </p:nvSpPr>
          <p:spPr>
            <a:xfrm>
              <a:off x="4774075" y="3180575"/>
              <a:ext cx="161550" cy="180475"/>
            </a:xfrm>
            <a:custGeom>
              <a:rect b="b" l="l" r="r" t="t"/>
              <a:pathLst>
                <a:path extrusionOk="0" h="7219" w="6462">
                  <a:moveTo>
                    <a:pt x="1836" y="0"/>
                  </a:moveTo>
                  <a:cubicBezTo>
                    <a:pt x="1836" y="0"/>
                    <a:pt x="1363" y="1292"/>
                    <a:pt x="683" y="2913"/>
                  </a:cubicBezTo>
                  <a:cubicBezTo>
                    <a:pt x="1" y="4532"/>
                    <a:pt x="2045" y="7219"/>
                    <a:pt x="2045" y="7219"/>
                  </a:cubicBezTo>
                  <a:cubicBezTo>
                    <a:pt x="6461" y="2902"/>
                    <a:pt x="1836" y="0"/>
                    <a:pt x="183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6"/>
            <p:cNvSpPr/>
            <p:nvPr/>
          </p:nvSpPr>
          <p:spPr>
            <a:xfrm>
              <a:off x="4811000" y="3287900"/>
              <a:ext cx="72750" cy="240175"/>
            </a:xfrm>
            <a:custGeom>
              <a:rect b="b" l="l" r="r" t="t"/>
              <a:pathLst>
                <a:path extrusionOk="0" h="9607" w="2910">
                  <a:moveTo>
                    <a:pt x="156" y="0"/>
                  </a:moveTo>
                  <a:cubicBezTo>
                    <a:pt x="78" y="0"/>
                    <a:pt x="1" y="56"/>
                    <a:pt x="8" y="157"/>
                  </a:cubicBezTo>
                  <a:cubicBezTo>
                    <a:pt x="13" y="212"/>
                    <a:pt x="621" y="5618"/>
                    <a:pt x="2598" y="9525"/>
                  </a:cubicBezTo>
                  <a:cubicBezTo>
                    <a:pt x="2622" y="9575"/>
                    <a:pt x="2674" y="9607"/>
                    <a:pt x="2729" y="9607"/>
                  </a:cubicBezTo>
                  <a:lnTo>
                    <a:pt x="2729" y="9605"/>
                  </a:lnTo>
                  <a:cubicBezTo>
                    <a:pt x="2837" y="9605"/>
                    <a:pt x="2909" y="9491"/>
                    <a:pt x="2860" y="9394"/>
                  </a:cubicBezTo>
                  <a:cubicBezTo>
                    <a:pt x="908" y="5533"/>
                    <a:pt x="306" y="180"/>
                    <a:pt x="300" y="127"/>
                  </a:cubicBezTo>
                  <a:cubicBezTo>
                    <a:pt x="287" y="40"/>
                    <a:pt x="221" y="0"/>
                    <a:pt x="1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6"/>
            <p:cNvSpPr/>
            <p:nvPr/>
          </p:nvSpPr>
          <p:spPr>
            <a:xfrm>
              <a:off x="4704825" y="3303125"/>
              <a:ext cx="101050" cy="135325"/>
            </a:xfrm>
            <a:custGeom>
              <a:rect b="b" l="l" r="r" t="t"/>
              <a:pathLst>
                <a:path extrusionOk="0" h="5413" w="4042">
                  <a:moveTo>
                    <a:pt x="0" y="1"/>
                  </a:moveTo>
                  <a:cubicBezTo>
                    <a:pt x="0" y="1"/>
                    <a:pt x="135" y="1152"/>
                    <a:pt x="245" y="2634"/>
                  </a:cubicBezTo>
                  <a:cubicBezTo>
                    <a:pt x="354" y="4114"/>
                    <a:pt x="2624" y="5412"/>
                    <a:pt x="2624" y="5412"/>
                  </a:cubicBezTo>
                  <a:cubicBezTo>
                    <a:pt x="4042" y="521"/>
                    <a:pt x="1" y="1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6"/>
            <p:cNvSpPr/>
            <p:nvPr/>
          </p:nvSpPr>
          <p:spPr>
            <a:xfrm>
              <a:off x="4725100" y="3368650"/>
              <a:ext cx="64625" cy="92975"/>
            </a:xfrm>
            <a:custGeom>
              <a:rect b="b" l="l" r="r" t="t"/>
              <a:pathLst>
                <a:path extrusionOk="0" h="3719" w="2585">
                  <a:moveTo>
                    <a:pt x="185" y="1"/>
                  </a:moveTo>
                  <a:cubicBezTo>
                    <a:pt x="93" y="1"/>
                    <a:pt x="0" y="86"/>
                    <a:pt x="44" y="201"/>
                  </a:cubicBezTo>
                  <a:cubicBezTo>
                    <a:pt x="544" y="1417"/>
                    <a:pt x="2207" y="3570"/>
                    <a:pt x="2277" y="3661"/>
                  </a:cubicBezTo>
                  <a:cubicBezTo>
                    <a:pt x="2306" y="3698"/>
                    <a:pt x="2349" y="3718"/>
                    <a:pt x="2393" y="3718"/>
                  </a:cubicBezTo>
                  <a:cubicBezTo>
                    <a:pt x="2515" y="3718"/>
                    <a:pt x="2585" y="3578"/>
                    <a:pt x="2509" y="3483"/>
                  </a:cubicBezTo>
                  <a:cubicBezTo>
                    <a:pt x="2492" y="3460"/>
                    <a:pt x="801" y="1271"/>
                    <a:pt x="314" y="89"/>
                  </a:cubicBezTo>
                  <a:cubicBezTo>
                    <a:pt x="287" y="27"/>
                    <a:pt x="236" y="1"/>
                    <a:pt x="1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6"/>
            <p:cNvSpPr/>
            <p:nvPr/>
          </p:nvSpPr>
          <p:spPr>
            <a:xfrm>
              <a:off x="4653475" y="3445525"/>
              <a:ext cx="141300" cy="67575"/>
            </a:xfrm>
            <a:custGeom>
              <a:rect b="b" l="l" r="r" t="t"/>
              <a:pathLst>
                <a:path extrusionOk="0" h="2703" w="5652">
                  <a:moveTo>
                    <a:pt x="2415" y="0"/>
                  </a:moveTo>
                  <a:cubicBezTo>
                    <a:pt x="667" y="0"/>
                    <a:pt x="0" y="1702"/>
                    <a:pt x="0" y="1702"/>
                  </a:cubicBezTo>
                  <a:cubicBezTo>
                    <a:pt x="0" y="1702"/>
                    <a:pt x="1104" y="2069"/>
                    <a:pt x="2506" y="2597"/>
                  </a:cubicBezTo>
                  <a:cubicBezTo>
                    <a:pt x="2702" y="2671"/>
                    <a:pt x="2903" y="2702"/>
                    <a:pt x="3106" y="2702"/>
                  </a:cubicBezTo>
                  <a:cubicBezTo>
                    <a:pt x="4359" y="2702"/>
                    <a:pt x="5651" y="1489"/>
                    <a:pt x="5651" y="1489"/>
                  </a:cubicBezTo>
                  <a:cubicBezTo>
                    <a:pt x="4303" y="378"/>
                    <a:pt x="3239" y="0"/>
                    <a:pt x="24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6"/>
            <p:cNvSpPr/>
            <p:nvPr/>
          </p:nvSpPr>
          <p:spPr>
            <a:xfrm>
              <a:off x="4723825" y="3476675"/>
              <a:ext cx="104350" cy="10875"/>
            </a:xfrm>
            <a:custGeom>
              <a:rect b="b" l="l" r="r" t="t"/>
              <a:pathLst>
                <a:path extrusionOk="0" h="435" w="4174">
                  <a:moveTo>
                    <a:pt x="161" y="0"/>
                  </a:moveTo>
                  <a:cubicBezTo>
                    <a:pt x="93" y="0"/>
                    <a:pt x="32" y="48"/>
                    <a:pt x="17" y="116"/>
                  </a:cubicBezTo>
                  <a:cubicBezTo>
                    <a:pt x="0" y="196"/>
                    <a:pt x="50" y="273"/>
                    <a:pt x="130" y="291"/>
                  </a:cubicBezTo>
                  <a:cubicBezTo>
                    <a:pt x="637" y="401"/>
                    <a:pt x="1349" y="435"/>
                    <a:pt x="2030" y="435"/>
                  </a:cubicBezTo>
                  <a:cubicBezTo>
                    <a:pt x="3041" y="435"/>
                    <a:pt x="3974" y="361"/>
                    <a:pt x="4040" y="355"/>
                  </a:cubicBezTo>
                  <a:cubicBezTo>
                    <a:pt x="4118" y="346"/>
                    <a:pt x="4173" y="275"/>
                    <a:pt x="4167" y="197"/>
                  </a:cubicBezTo>
                  <a:cubicBezTo>
                    <a:pt x="4162" y="121"/>
                    <a:pt x="4095" y="63"/>
                    <a:pt x="4019" y="63"/>
                  </a:cubicBezTo>
                  <a:cubicBezTo>
                    <a:pt x="4018" y="63"/>
                    <a:pt x="4017" y="63"/>
                    <a:pt x="4015" y="63"/>
                  </a:cubicBezTo>
                  <a:cubicBezTo>
                    <a:pt x="4000" y="64"/>
                    <a:pt x="3044" y="140"/>
                    <a:pt x="2021" y="140"/>
                  </a:cubicBezTo>
                  <a:cubicBezTo>
                    <a:pt x="1360" y="140"/>
                    <a:pt x="672" y="108"/>
                    <a:pt x="192" y="4"/>
                  </a:cubicBezTo>
                  <a:cubicBezTo>
                    <a:pt x="182" y="1"/>
                    <a:pt x="171" y="0"/>
                    <a:pt x="1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6"/>
            <p:cNvSpPr/>
            <p:nvPr/>
          </p:nvSpPr>
          <p:spPr>
            <a:xfrm>
              <a:off x="4579550" y="3249975"/>
              <a:ext cx="118950" cy="139150"/>
            </a:xfrm>
            <a:custGeom>
              <a:rect b="b" l="l" r="r" t="t"/>
              <a:pathLst>
                <a:path extrusionOk="0" h="5566" w="4758">
                  <a:moveTo>
                    <a:pt x="323" y="1"/>
                  </a:moveTo>
                  <a:cubicBezTo>
                    <a:pt x="121" y="1"/>
                    <a:pt x="0" y="15"/>
                    <a:pt x="0" y="15"/>
                  </a:cubicBezTo>
                  <a:cubicBezTo>
                    <a:pt x="0" y="15"/>
                    <a:pt x="487" y="1323"/>
                    <a:pt x="1042" y="3020"/>
                  </a:cubicBezTo>
                  <a:cubicBezTo>
                    <a:pt x="1597" y="4715"/>
                    <a:pt x="4578" y="5566"/>
                    <a:pt x="4578" y="5566"/>
                  </a:cubicBezTo>
                  <a:cubicBezTo>
                    <a:pt x="4757" y="410"/>
                    <a:pt x="1394" y="1"/>
                    <a:pt x="3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6"/>
            <p:cNvSpPr/>
            <p:nvPr/>
          </p:nvSpPr>
          <p:spPr>
            <a:xfrm>
              <a:off x="4639225" y="3337050"/>
              <a:ext cx="231500" cy="166225"/>
            </a:xfrm>
            <a:custGeom>
              <a:rect b="b" l="l" r="r" t="t"/>
              <a:pathLst>
                <a:path extrusionOk="0" h="6649" w="9260">
                  <a:moveTo>
                    <a:pt x="210" y="0"/>
                  </a:moveTo>
                  <a:cubicBezTo>
                    <a:pt x="98" y="0"/>
                    <a:pt x="0" y="143"/>
                    <a:pt x="103" y="251"/>
                  </a:cubicBezTo>
                  <a:cubicBezTo>
                    <a:pt x="150" y="300"/>
                    <a:pt x="4899" y="5245"/>
                    <a:pt x="9009" y="6639"/>
                  </a:cubicBezTo>
                  <a:cubicBezTo>
                    <a:pt x="9024" y="6645"/>
                    <a:pt x="9041" y="6647"/>
                    <a:pt x="9056" y="6647"/>
                  </a:cubicBezTo>
                  <a:lnTo>
                    <a:pt x="9056" y="6649"/>
                  </a:lnTo>
                  <a:cubicBezTo>
                    <a:pt x="9222" y="6647"/>
                    <a:pt x="9260" y="6417"/>
                    <a:pt x="9104" y="6364"/>
                  </a:cubicBezTo>
                  <a:cubicBezTo>
                    <a:pt x="5060" y="4990"/>
                    <a:pt x="361" y="97"/>
                    <a:pt x="314" y="48"/>
                  </a:cubicBezTo>
                  <a:cubicBezTo>
                    <a:pt x="281" y="14"/>
                    <a:pt x="245" y="0"/>
                    <a:pt x="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7"/>
          <p:cNvSpPr txBox="1"/>
          <p:nvPr>
            <p:ph type="title"/>
          </p:nvPr>
        </p:nvSpPr>
        <p:spPr>
          <a:xfrm>
            <a:off x="1251525" y="1774550"/>
            <a:ext cx="2992800" cy="117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12" name="Google Shape;212;p7"/>
          <p:cNvSpPr txBox="1"/>
          <p:nvPr>
            <p:ph idx="1" type="body"/>
          </p:nvPr>
        </p:nvSpPr>
        <p:spPr>
          <a:xfrm>
            <a:off x="4625163" y="1161000"/>
            <a:ext cx="3267300" cy="282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grpSp>
        <p:nvGrpSpPr>
          <p:cNvPr id="213" name="Google Shape;213;p7"/>
          <p:cNvGrpSpPr/>
          <p:nvPr/>
        </p:nvGrpSpPr>
        <p:grpSpPr>
          <a:xfrm>
            <a:off x="6678078" y="283520"/>
            <a:ext cx="581015" cy="493652"/>
            <a:chOff x="4021700" y="2078100"/>
            <a:chExt cx="294125" cy="249900"/>
          </a:xfrm>
        </p:grpSpPr>
        <p:sp>
          <p:nvSpPr>
            <p:cNvPr id="214" name="Google Shape;214;p7"/>
            <p:cNvSpPr/>
            <p:nvPr/>
          </p:nvSpPr>
          <p:spPr>
            <a:xfrm>
              <a:off x="4021700" y="2078100"/>
              <a:ext cx="294125" cy="249900"/>
            </a:xfrm>
            <a:custGeom>
              <a:rect b="b" l="l" r="r" t="t"/>
              <a:pathLst>
                <a:path extrusionOk="0" h="9996" w="11765">
                  <a:moveTo>
                    <a:pt x="8265" y="0"/>
                  </a:moveTo>
                  <a:cubicBezTo>
                    <a:pt x="7100" y="0"/>
                    <a:pt x="5986" y="668"/>
                    <a:pt x="5471" y="1798"/>
                  </a:cubicBezTo>
                  <a:lnTo>
                    <a:pt x="5021" y="2780"/>
                  </a:lnTo>
                  <a:lnTo>
                    <a:pt x="4156" y="2560"/>
                  </a:lnTo>
                  <a:cubicBezTo>
                    <a:pt x="3901" y="2494"/>
                    <a:pt x="3645" y="2463"/>
                    <a:pt x="3393" y="2463"/>
                  </a:cubicBezTo>
                  <a:cubicBezTo>
                    <a:pt x="2024" y="2463"/>
                    <a:pt x="777" y="3385"/>
                    <a:pt x="423" y="4771"/>
                  </a:cubicBezTo>
                  <a:cubicBezTo>
                    <a:pt x="1" y="6413"/>
                    <a:pt x="993" y="8085"/>
                    <a:pt x="2634" y="8505"/>
                  </a:cubicBezTo>
                  <a:lnTo>
                    <a:pt x="8456" y="9995"/>
                  </a:lnTo>
                  <a:lnTo>
                    <a:pt x="11048" y="4365"/>
                  </a:lnTo>
                  <a:cubicBezTo>
                    <a:pt x="11765" y="2824"/>
                    <a:pt x="11092" y="994"/>
                    <a:pt x="9547" y="283"/>
                  </a:cubicBezTo>
                  <a:cubicBezTo>
                    <a:pt x="9131" y="91"/>
                    <a:pt x="8695" y="0"/>
                    <a:pt x="82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7"/>
            <p:cNvSpPr/>
            <p:nvPr/>
          </p:nvSpPr>
          <p:spPr>
            <a:xfrm>
              <a:off x="4203075" y="2102450"/>
              <a:ext cx="72225" cy="36725"/>
            </a:xfrm>
            <a:custGeom>
              <a:rect b="b" l="l" r="r" t="t"/>
              <a:pathLst>
                <a:path extrusionOk="0" h="1469" w="2889">
                  <a:moveTo>
                    <a:pt x="621" y="0"/>
                  </a:moveTo>
                  <a:cubicBezTo>
                    <a:pt x="353" y="0"/>
                    <a:pt x="162" y="69"/>
                    <a:pt x="109" y="206"/>
                  </a:cubicBezTo>
                  <a:cubicBezTo>
                    <a:pt x="1" y="487"/>
                    <a:pt x="514" y="953"/>
                    <a:pt x="1249" y="1246"/>
                  </a:cubicBezTo>
                  <a:cubicBezTo>
                    <a:pt x="1626" y="1394"/>
                    <a:pt x="1989" y="1469"/>
                    <a:pt x="2268" y="1469"/>
                  </a:cubicBezTo>
                  <a:cubicBezTo>
                    <a:pt x="2536" y="1469"/>
                    <a:pt x="2728" y="1400"/>
                    <a:pt x="2781" y="1263"/>
                  </a:cubicBezTo>
                  <a:cubicBezTo>
                    <a:pt x="2889" y="981"/>
                    <a:pt x="2380" y="516"/>
                    <a:pt x="1640" y="223"/>
                  </a:cubicBezTo>
                  <a:cubicBezTo>
                    <a:pt x="1264" y="75"/>
                    <a:pt x="901" y="0"/>
                    <a:pt x="6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6" name="Google Shape;216;p7"/>
          <p:cNvGrpSpPr/>
          <p:nvPr/>
        </p:nvGrpSpPr>
        <p:grpSpPr>
          <a:xfrm rot="3220419">
            <a:off x="2446919" y="4291439"/>
            <a:ext cx="581017" cy="493655"/>
            <a:chOff x="4021700" y="2078100"/>
            <a:chExt cx="294125" cy="249900"/>
          </a:xfrm>
        </p:grpSpPr>
        <p:sp>
          <p:nvSpPr>
            <p:cNvPr id="217" name="Google Shape;217;p7"/>
            <p:cNvSpPr/>
            <p:nvPr/>
          </p:nvSpPr>
          <p:spPr>
            <a:xfrm>
              <a:off x="4021700" y="2078100"/>
              <a:ext cx="294125" cy="249900"/>
            </a:xfrm>
            <a:custGeom>
              <a:rect b="b" l="l" r="r" t="t"/>
              <a:pathLst>
                <a:path extrusionOk="0" h="9996" w="11765">
                  <a:moveTo>
                    <a:pt x="8265" y="0"/>
                  </a:moveTo>
                  <a:cubicBezTo>
                    <a:pt x="7100" y="0"/>
                    <a:pt x="5986" y="668"/>
                    <a:pt x="5471" y="1798"/>
                  </a:cubicBezTo>
                  <a:lnTo>
                    <a:pt x="5021" y="2780"/>
                  </a:lnTo>
                  <a:lnTo>
                    <a:pt x="4156" y="2560"/>
                  </a:lnTo>
                  <a:cubicBezTo>
                    <a:pt x="3901" y="2494"/>
                    <a:pt x="3645" y="2463"/>
                    <a:pt x="3393" y="2463"/>
                  </a:cubicBezTo>
                  <a:cubicBezTo>
                    <a:pt x="2024" y="2463"/>
                    <a:pt x="777" y="3385"/>
                    <a:pt x="423" y="4771"/>
                  </a:cubicBezTo>
                  <a:cubicBezTo>
                    <a:pt x="1" y="6413"/>
                    <a:pt x="993" y="8085"/>
                    <a:pt x="2634" y="8505"/>
                  </a:cubicBezTo>
                  <a:lnTo>
                    <a:pt x="8456" y="9995"/>
                  </a:lnTo>
                  <a:lnTo>
                    <a:pt x="11048" y="4365"/>
                  </a:lnTo>
                  <a:cubicBezTo>
                    <a:pt x="11765" y="2824"/>
                    <a:pt x="11092" y="994"/>
                    <a:pt x="9547" y="283"/>
                  </a:cubicBezTo>
                  <a:cubicBezTo>
                    <a:pt x="9131" y="91"/>
                    <a:pt x="8695" y="0"/>
                    <a:pt x="82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7"/>
            <p:cNvSpPr/>
            <p:nvPr/>
          </p:nvSpPr>
          <p:spPr>
            <a:xfrm>
              <a:off x="4203075" y="2102450"/>
              <a:ext cx="72225" cy="36725"/>
            </a:xfrm>
            <a:custGeom>
              <a:rect b="b" l="l" r="r" t="t"/>
              <a:pathLst>
                <a:path extrusionOk="0" h="1469" w="2889">
                  <a:moveTo>
                    <a:pt x="621" y="0"/>
                  </a:moveTo>
                  <a:cubicBezTo>
                    <a:pt x="353" y="0"/>
                    <a:pt x="162" y="69"/>
                    <a:pt x="109" y="206"/>
                  </a:cubicBezTo>
                  <a:cubicBezTo>
                    <a:pt x="1" y="487"/>
                    <a:pt x="514" y="953"/>
                    <a:pt x="1249" y="1246"/>
                  </a:cubicBezTo>
                  <a:cubicBezTo>
                    <a:pt x="1626" y="1394"/>
                    <a:pt x="1989" y="1469"/>
                    <a:pt x="2268" y="1469"/>
                  </a:cubicBezTo>
                  <a:cubicBezTo>
                    <a:pt x="2536" y="1469"/>
                    <a:pt x="2728" y="1400"/>
                    <a:pt x="2781" y="1263"/>
                  </a:cubicBezTo>
                  <a:cubicBezTo>
                    <a:pt x="2889" y="981"/>
                    <a:pt x="2380" y="516"/>
                    <a:pt x="1640" y="223"/>
                  </a:cubicBezTo>
                  <a:cubicBezTo>
                    <a:pt x="1264" y="75"/>
                    <a:pt x="901" y="0"/>
                    <a:pt x="6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9" name="Google Shape;219;p7"/>
          <p:cNvGrpSpPr/>
          <p:nvPr/>
        </p:nvGrpSpPr>
        <p:grpSpPr>
          <a:xfrm flipH="1" rot="4545127">
            <a:off x="-1288459" y="459778"/>
            <a:ext cx="2281619" cy="1957394"/>
            <a:chOff x="4770475" y="2910125"/>
            <a:chExt cx="548975" cy="470975"/>
          </a:xfrm>
        </p:grpSpPr>
        <p:sp>
          <p:nvSpPr>
            <p:cNvPr id="220" name="Google Shape;220;p7"/>
            <p:cNvSpPr/>
            <p:nvPr/>
          </p:nvSpPr>
          <p:spPr>
            <a:xfrm>
              <a:off x="4770475" y="2910125"/>
              <a:ext cx="544425" cy="467275"/>
            </a:xfrm>
            <a:custGeom>
              <a:rect b="b" l="l" r="r" t="t"/>
              <a:pathLst>
                <a:path extrusionOk="0" h="18691" w="21777">
                  <a:moveTo>
                    <a:pt x="6408" y="1"/>
                  </a:moveTo>
                  <a:cubicBezTo>
                    <a:pt x="6407" y="1"/>
                    <a:pt x="1" y="16224"/>
                    <a:pt x="21776" y="18691"/>
                  </a:cubicBezTo>
                  <a:cubicBezTo>
                    <a:pt x="21776" y="18691"/>
                    <a:pt x="21505" y="7964"/>
                    <a:pt x="16038" y="5163"/>
                  </a:cubicBezTo>
                  <a:cubicBezTo>
                    <a:pt x="10571" y="2364"/>
                    <a:pt x="6408" y="1"/>
                    <a:pt x="64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7"/>
            <p:cNvSpPr/>
            <p:nvPr/>
          </p:nvSpPr>
          <p:spPr>
            <a:xfrm>
              <a:off x="4957150" y="2968125"/>
              <a:ext cx="362300" cy="412975"/>
            </a:xfrm>
            <a:custGeom>
              <a:rect b="b" l="l" r="r" t="t"/>
              <a:pathLst>
                <a:path extrusionOk="0" h="16519" w="14492">
                  <a:moveTo>
                    <a:pt x="169" y="1"/>
                  </a:moveTo>
                  <a:cubicBezTo>
                    <a:pt x="147" y="1"/>
                    <a:pt x="123" y="6"/>
                    <a:pt x="102" y="18"/>
                  </a:cubicBezTo>
                  <a:cubicBezTo>
                    <a:pt x="29" y="54"/>
                    <a:pt x="1" y="143"/>
                    <a:pt x="37" y="215"/>
                  </a:cubicBezTo>
                  <a:cubicBezTo>
                    <a:pt x="62" y="261"/>
                    <a:pt x="2445" y="4825"/>
                    <a:pt x="6980" y="8150"/>
                  </a:cubicBezTo>
                  <a:cubicBezTo>
                    <a:pt x="11459" y="11432"/>
                    <a:pt x="14153" y="16390"/>
                    <a:pt x="14180" y="16441"/>
                  </a:cubicBezTo>
                  <a:cubicBezTo>
                    <a:pt x="14205" y="16488"/>
                    <a:pt x="14254" y="16517"/>
                    <a:pt x="14309" y="16517"/>
                  </a:cubicBezTo>
                  <a:lnTo>
                    <a:pt x="14309" y="16519"/>
                  </a:lnTo>
                  <a:cubicBezTo>
                    <a:pt x="14419" y="16519"/>
                    <a:pt x="14492" y="16399"/>
                    <a:pt x="14438" y="16302"/>
                  </a:cubicBezTo>
                  <a:cubicBezTo>
                    <a:pt x="14412" y="16251"/>
                    <a:pt x="11689" y="11238"/>
                    <a:pt x="7153" y="7915"/>
                  </a:cubicBezTo>
                  <a:cubicBezTo>
                    <a:pt x="2676" y="4633"/>
                    <a:pt x="322" y="126"/>
                    <a:pt x="299" y="80"/>
                  </a:cubicBezTo>
                  <a:cubicBezTo>
                    <a:pt x="273" y="30"/>
                    <a:pt x="222" y="1"/>
                    <a:pt x="1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7"/>
            <p:cNvSpPr/>
            <p:nvPr/>
          </p:nvSpPr>
          <p:spPr>
            <a:xfrm>
              <a:off x="4919050" y="2973625"/>
              <a:ext cx="128300" cy="116150"/>
            </a:xfrm>
            <a:custGeom>
              <a:rect b="b" l="l" r="r" t="t"/>
              <a:pathLst>
                <a:path extrusionOk="0" h="4646" w="5132">
                  <a:moveTo>
                    <a:pt x="4151" y="1"/>
                  </a:moveTo>
                  <a:cubicBezTo>
                    <a:pt x="4143" y="1"/>
                    <a:pt x="4135" y="2"/>
                    <a:pt x="4126" y="3"/>
                  </a:cubicBezTo>
                  <a:cubicBezTo>
                    <a:pt x="4046" y="18"/>
                    <a:pt x="3993" y="94"/>
                    <a:pt x="4008" y="174"/>
                  </a:cubicBezTo>
                  <a:lnTo>
                    <a:pt x="4769" y="4288"/>
                  </a:lnTo>
                  <a:cubicBezTo>
                    <a:pt x="4143" y="4143"/>
                    <a:pt x="2181" y="3549"/>
                    <a:pt x="316" y="1464"/>
                  </a:cubicBezTo>
                  <a:cubicBezTo>
                    <a:pt x="284" y="1428"/>
                    <a:pt x="246" y="1413"/>
                    <a:pt x="210" y="1413"/>
                  </a:cubicBezTo>
                  <a:cubicBezTo>
                    <a:pt x="99" y="1413"/>
                    <a:pt x="1" y="1551"/>
                    <a:pt x="98" y="1660"/>
                  </a:cubicBezTo>
                  <a:cubicBezTo>
                    <a:pt x="2418" y="4254"/>
                    <a:pt x="4829" y="4605"/>
                    <a:pt x="4932" y="4618"/>
                  </a:cubicBezTo>
                  <a:lnTo>
                    <a:pt x="5131" y="4645"/>
                  </a:lnTo>
                  <a:lnTo>
                    <a:pt x="4295" y="121"/>
                  </a:lnTo>
                  <a:cubicBezTo>
                    <a:pt x="4284" y="49"/>
                    <a:pt x="4220" y="1"/>
                    <a:pt x="41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7"/>
            <p:cNvSpPr/>
            <p:nvPr/>
          </p:nvSpPr>
          <p:spPr>
            <a:xfrm>
              <a:off x="4949950" y="3044850"/>
              <a:ext cx="191550" cy="127325"/>
            </a:xfrm>
            <a:custGeom>
              <a:rect b="b" l="l" r="r" t="t"/>
              <a:pathLst>
                <a:path extrusionOk="0" h="5093" w="7662">
                  <a:moveTo>
                    <a:pt x="5871" y="1"/>
                  </a:moveTo>
                  <a:cubicBezTo>
                    <a:pt x="5856" y="1"/>
                    <a:pt x="5841" y="3"/>
                    <a:pt x="5826" y="8"/>
                  </a:cubicBezTo>
                  <a:cubicBezTo>
                    <a:pt x="5748" y="35"/>
                    <a:pt x="5708" y="116"/>
                    <a:pt x="5733" y="194"/>
                  </a:cubicBezTo>
                  <a:lnTo>
                    <a:pt x="7264" y="4796"/>
                  </a:lnTo>
                  <a:cubicBezTo>
                    <a:pt x="7227" y="4797"/>
                    <a:pt x="7183" y="4798"/>
                    <a:pt x="7135" y="4798"/>
                  </a:cubicBezTo>
                  <a:cubicBezTo>
                    <a:pt x="6214" y="4798"/>
                    <a:pt x="3397" y="4596"/>
                    <a:pt x="251" y="2391"/>
                  </a:cubicBezTo>
                  <a:cubicBezTo>
                    <a:pt x="225" y="2373"/>
                    <a:pt x="196" y="2365"/>
                    <a:pt x="167" y="2365"/>
                  </a:cubicBezTo>
                  <a:cubicBezTo>
                    <a:pt x="121" y="2365"/>
                    <a:pt x="76" y="2386"/>
                    <a:pt x="48" y="2427"/>
                  </a:cubicBezTo>
                  <a:cubicBezTo>
                    <a:pt x="0" y="2493"/>
                    <a:pt x="17" y="2585"/>
                    <a:pt x="84" y="2630"/>
                  </a:cubicBezTo>
                  <a:cubicBezTo>
                    <a:pt x="3272" y="4865"/>
                    <a:pt x="6073" y="5093"/>
                    <a:pt x="7084" y="5093"/>
                  </a:cubicBezTo>
                  <a:cubicBezTo>
                    <a:pt x="7316" y="5093"/>
                    <a:pt x="7453" y="5081"/>
                    <a:pt x="7479" y="5080"/>
                  </a:cubicBezTo>
                  <a:lnTo>
                    <a:pt x="7662" y="5061"/>
                  </a:lnTo>
                  <a:lnTo>
                    <a:pt x="6010" y="101"/>
                  </a:lnTo>
                  <a:cubicBezTo>
                    <a:pt x="5990" y="40"/>
                    <a:pt x="5932" y="1"/>
                    <a:pt x="58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7"/>
            <p:cNvSpPr/>
            <p:nvPr/>
          </p:nvSpPr>
          <p:spPr>
            <a:xfrm>
              <a:off x="5003300" y="3091825"/>
              <a:ext cx="209550" cy="147950"/>
            </a:xfrm>
            <a:custGeom>
              <a:rect b="b" l="l" r="r" t="t"/>
              <a:pathLst>
                <a:path extrusionOk="0" h="5918" w="8382">
                  <a:moveTo>
                    <a:pt x="7311" y="1"/>
                  </a:moveTo>
                  <a:cubicBezTo>
                    <a:pt x="7303" y="1"/>
                    <a:pt x="7295" y="1"/>
                    <a:pt x="7287" y="3"/>
                  </a:cubicBezTo>
                  <a:cubicBezTo>
                    <a:pt x="7205" y="16"/>
                    <a:pt x="7150" y="94"/>
                    <a:pt x="7167" y="175"/>
                  </a:cubicBezTo>
                  <a:lnTo>
                    <a:pt x="8045" y="5561"/>
                  </a:lnTo>
                  <a:cubicBezTo>
                    <a:pt x="7845" y="5586"/>
                    <a:pt x="7444" y="5626"/>
                    <a:pt x="6897" y="5626"/>
                  </a:cubicBezTo>
                  <a:cubicBezTo>
                    <a:pt x="5395" y="5626"/>
                    <a:pt x="2800" y="5322"/>
                    <a:pt x="295" y="3565"/>
                  </a:cubicBezTo>
                  <a:cubicBezTo>
                    <a:pt x="266" y="3546"/>
                    <a:pt x="238" y="3538"/>
                    <a:pt x="212" y="3538"/>
                  </a:cubicBezTo>
                  <a:cubicBezTo>
                    <a:pt x="89" y="3538"/>
                    <a:pt x="1" y="3713"/>
                    <a:pt x="127" y="3805"/>
                  </a:cubicBezTo>
                  <a:cubicBezTo>
                    <a:pt x="2693" y="5604"/>
                    <a:pt x="5353" y="5918"/>
                    <a:pt x="6900" y="5918"/>
                  </a:cubicBezTo>
                  <a:cubicBezTo>
                    <a:pt x="7719" y="5918"/>
                    <a:pt x="8226" y="5830"/>
                    <a:pt x="8241" y="5827"/>
                  </a:cubicBezTo>
                  <a:lnTo>
                    <a:pt x="8382" y="5802"/>
                  </a:lnTo>
                  <a:lnTo>
                    <a:pt x="7456" y="128"/>
                  </a:lnTo>
                  <a:cubicBezTo>
                    <a:pt x="7446" y="54"/>
                    <a:pt x="7383" y="1"/>
                    <a:pt x="73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7"/>
            <p:cNvSpPr/>
            <p:nvPr/>
          </p:nvSpPr>
          <p:spPr>
            <a:xfrm>
              <a:off x="5095875" y="3193025"/>
              <a:ext cx="164400" cy="111350"/>
            </a:xfrm>
            <a:custGeom>
              <a:rect b="b" l="l" r="r" t="t"/>
              <a:pathLst>
                <a:path extrusionOk="0" h="4454" w="6576">
                  <a:moveTo>
                    <a:pt x="6063" y="1"/>
                  </a:moveTo>
                  <a:cubicBezTo>
                    <a:pt x="6051" y="1"/>
                    <a:pt x="6038" y="2"/>
                    <a:pt x="6026" y="6"/>
                  </a:cubicBezTo>
                  <a:cubicBezTo>
                    <a:pt x="5946" y="27"/>
                    <a:pt x="5899" y="110"/>
                    <a:pt x="5923" y="190"/>
                  </a:cubicBezTo>
                  <a:cubicBezTo>
                    <a:pt x="5925" y="203"/>
                    <a:pt x="6271" y="1551"/>
                    <a:pt x="6165" y="3570"/>
                  </a:cubicBezTo>
                  <a:cubicBezTo>
                    <a:pt x="5928" y="3703"/>
                    <a:pt x="5015" y="4154"/>
                    <a:pt x="3542" y="4154"/>
                  </a:cubicBezTo>
                  <a:cubicBezTo>
                    <a:pt x="2637" y="4154"/>
                    <a:pt x="1520" y="3984"/>
                    <a:pt x="219" y="3466"/>
                  </a:cubicBezTo>
                  <a:cubicBezTo>
                    <a:pt x="201" y="3459"/>
                    <a:pt x="183" y="3455"/>
                    <a:pt x="165" y="3455"/>
                  </a:cubicBezTo>
                  <a:cubicBezTo>
                    <a:pt x="107" y="3455"/>
                    <a:pt x="52" y="3490"/>
                    <a:pt x="29" y="3548"/>
                  </a:cubicBezTo>
                  <a:cubicBezTo>
                    <a:pt x="0" y="3622"/>
                    <a:pt x="37" y="3707"/>
                    <a:pt x="111" y="3738"/>
                  </a:cubicBezTo>
                  <a:cubicBezTo>
                    <a:pt x="1465" y="4275"/>
                    <a:pt x="2621" y="4454"/>
                    <a:pt x="3559" y="4454"/>
                  </a:cubicBezTo>
                  <a:cubicBezTo>
                    <a:pt x="5332" y="4454"/>
                    <a:pt x="6326" y="3819"/>
                    <a:pt x="6387" y="3779"/>
                  </a:cubicBezTo>
                  <a:lnTo>
                    <a:pt x="6450" y="3738"/>
                  </a:lnTo>
                  <a:lnTo>
                    <a:pt x="6453" y="3665"/>
                  </a:lnTo>
                  <a:cubicBezTo>
                    <a:pt x="6575" y="1556"/>
                    <a:pt x="6222" y="173"/>
                    <a:pt x="6206" y="116"/>
                  </a:cubicBezTo>
                  <a:cubicBezTo>
                    <a:pt x="6190" y="47"/>
                    <a:pt x="6130" y="1"/>
                    <a:pt x="60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6" name="Google Shape;226;p7"/>
          <p:cNvGrpSpPr/>
          <p:nvPr/>
        </p:nvGrpSpPr>
        <p:grpSpPr>
          <a:xfrm rot="9782681">
            <a:off x="722403" y="-616102"/>
            <a:ext cx="2104354" cy="1668474"/>
            <a:chOff x="6401200" y="1260600"/>
            <a:chExt cx="1319750" cy="1046450"/>
          </a:xfrm>
        </p:grpSpPr>
        <p:sp>
          <p:nvSpPr>
            <p:cNvPr id="227" name="Google Shape;227;p7"/>
            <p:cNvSpPr/>
            <p:nvPr/>
          </p:nvSpPr>
          <p:spPr>
            <a:xfrm>
              <a:off x="6781225" y="1412450"/>
              <a:ext cx="939725" cy="894600"/>
            </a:xfrm>
            <a:custGeom>
              <a:rect b="b" l="l" r="r" t="t"/>
              <a:pathLst>
                <a:path extrusionOk="0" h="35784" w="37589">
                  <a:moveTo>
                    <a:pt x="19526" y="1"/>
                  </a:moveTo>
                  <a:cubicBezTo>
                    <a:pt x="17120" y="1"/>
                    <a:pt x="15281" y="429"/>
                    <a:pt x="14644" y="600"/>
                  </a:cubicBezTo>
                  <a:cubicBezTo>
                    <a:pt x="14541" y="626"/>
                    <a:pt x="14480" y="731"/>
                    <a:pt x="14509" y="833"/>
                  </a:cubicBezTo>
                  <a:cubicBezTo>
                    <a:pt x="14531" y="918"/>
                    <a:pt x="14608" y="975"/>
                    <a:pt x="14694" y="975"/>
                  </a:cubicBezTo>
                  <a:cubicBezTo>
                    <a:pt x="14710" y="975"/>
                    <a:pt x="14726" y="973"/>
                    <a:pt x="14742" y="968"/>
                  </a:cubicBezTo>
                  <a:cubicBezTo>
                    <a:pt x="15367" y="800"/>
                    <a:pt x="17171" y="379"/>
                    <a:pt x="19530" y="379"/>
                  </a:cubicBezTo>
                  <a:cubicBezTo>
                    <a:pt x="22441" y="379"/>
                    <a:pt x="26196" y="1020"/>
                    <a:pt x="29621" y="3566"/>
                  </a:cubicBezTo>
                  <a:cubicBezTo>
                    <a:pt x="35924" y="8254"/>
                    <a:pt x="37187" y="16202"/>
                    <a:pt x="35642" y="22001"/>
                  </a:cubicBezTo>
                  <a:cubicBezTo>
                    <a:pt x="33580" y="29734"/>
                    <a:pt x="26030" y="35403"/>
                    <a:pt x="17903" y="35403"/>
                  </a:cubicBezTo>
                  <a:cubicBezTo>
                    <a:pt x="17696" y="35403"/>
                    <a:pt x="17489" y="35399"/>
                    <a:pt x="17281" y="35392"/>
                  </a:cubicBezTo>
                  <a:cubicBezTo>
                    <a:pt x="9568" y="35118"/>
                    <a:pt x="2465" y="29731"/>
                    <a:pt x="394" y="22585"/>
                  </a:cubicBezTo>
                  <a:cubicBezTo>
                    <a:pt x="371" y="22500"/>
                    <a:pt x="294" y="22446"/>
                    <a:pt x="211" y="22446"/>
                  </a:cubicBezTo>
                  <a:cubicBezTo>
                    <a:pt x="194" y="22446"/>
                    <a:pt x="176" y="22448"/>
                    <a:pt x="159" y="22453"/>
                  </a:cubicBezTo>
                  <a:cubicBezTo>
                    <a:pt x="58" y="22484"/>
                    <a:pt x="1" y="22588"/>
                    <a:pt x="29" y="22689"/>
                  </a:cubicBezTo>
                  <a:cubicBezTo>
                    <a:pt x="2144" y="29991"/>
                    <a:pt x="9395" y="35492"/>
                    <a:pt x="17268" y="35772"/>
                  </a:cubicBezTo>
                  <a:cubicBezTo>
                    <a:pt x="17490" y="35779"/>
                    <a:pt x="17710" y="35783"/>
                    <a:pt x="17931" y="35783"/>
                  </a:cubicBezTo>
                  <a:cubicBezTo>
                    <a:pt x="26332" y="35783"/>
                    <a:pt x="33871" y="30119"/>
                    <a:pt x="36009" y="22098"/>
                  </a:cubicBezTo>
                  <a:cubicBezTo>
                    <a:pt x="37588" y="16177"/>
                    <a:pt x="36294" y="8056"/>
                    <a:pt x="29847" y="3262"/>
                  </a:cubicBezTo>
                  <a:cubicBezTo>
                    <a:pt x="26341" y="655"/>
                    <a:pt x="22500" y="1"/>
                    <a:pt x="195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7"/>
            <p:cNvSpPr/>
            <p:nvPr/>
          </p:nvSpPr>
          <p:spPr>
            <a:xfrm>
              <a:off x="6401200" y="1313150"/>
              <a:ext cx="499825" cy="631150"/>
            </a:xfrm>
            <a:custGeom>
              <a:rect b="b" l="l" r="r" t="t"/>
              <a:pathLst>
                <a:path extrusionOk="0" h="25246" w="19993">
                  <a:moveTo>
                    <a:pt x="9792" y="0"/>
                  </a:moveTo>
                  <a:cubicBezTo>
                    <a:pt x="9334" y="0"/>
                    <a:pt x="8868" y="83"/>
                    <a:pt x="8416" y="258"/>
                  </a:cubicBezTo>
                  <a:lnTo>
                    <a:pt x="8390" y="268"/>
                  </a:lnTo>
                  <a:lnTo>
                    <a:pt x="8880" y="1531"/>
                  </a:lnTo>
                  <a:lnTo>
                    <a:pt x="8907" y="1522"/>
                  </a:lnTo>
                  <a:cubicBezTo>
                    <a:pt x="9199" y="1409"/>
                    <a:pt x="9499" y="1355"/>
                    <a:pt x="9794" y="1355"/>
                  </a:cubicBezTo>
                  <a:cubicBezTo>
                    <a:pt x="10781" y="1355"/>
                    <a:pt x="11713" y="1953"/>
                    <a:pt x="12093" y="2928"/>
                  </a:cubicBezTo>
                  <a:lnTo>
                    <a:pt x="17360" y="16393"/>
                  </a:lnTo>
                  <a:cubicBezTo>
                    <a:pt x="18459" y="19226"/>
                    <a:pt x="17047" y="22422"/>
                    <a:pt x="14216" y="23518"/>
                  </a:cubicBezTo>
                  <a:cubicBezTo>
                    <a:pt x="13564" y="23771"/>
                    <a:pt x="12892" y="23891"/>
                    <a:pt x="12231" y="23891"/>
                  </a:cubicBezTo>
                  <a:cubicBezTo>
                    <a:pt x="10023" y="23891"/>
                    <a:pt x="7934" y="22553"/>
                    <a:pt x="7090" y="20373"/>
                  </a:cubicBezTo>
                  <a:lnTo>
                    <a:pt x="1821" y="6909"/>
                  </a:lnTo>
                  <a:cubicBezTo>
                    <a:pt x="1462" y="5987"/>
                    <a:pt x="1692" y="4938"/>
                    <a:pt x="2404" y="4249"/>
                  </a:cubicBezTo>
                  <a:lnTo>
                    <a:pt x="1460" y="3276"/>
                  </a:lnTo>
                  <a:cubicBezTo>
                    <a:pt x="358" y="4342"/>
                    <a:pt x="0" y="5968"/>
                    <a:pt x="557" y="7399"/>
                  </a:cubicBezTo>
                  <a:lnTo>
                    <a:pt x="5826" y="20862"/>
                  </a:lnTo>
                  <a:cubicBezTo>
                    <a:pt x="6880" y="23578"/>
                    <a:pt x="9483" y="25245"/>
                    <a:pt x="12235" y="25245"/>
                  </a:cubicBezTo>
                  <a:cubicBezTo>
                    <a:pt x="13058" y="25245"/>
                    <a:pt x="13894" y="25096"/>
                    <a:pt x="14706" y="24782"/>
                  </a:cubicBezTo>
                  <a:cubicBezTo>
                    <a:pt x="18234" y="23414"/>
                    <a:pt x="19992" y="19431"/>
                    <a:pt x="18626" y="15902"/>
                  </a:cubicBezTo>
                  <a:lnTo>
                    <a:pt x="13357" y="2438"/>
                  </a:lnTo>
                  <a:cubicBezTo>
                    <a:pt x="12770" y="927"/>
                    <a:pt x="11322" y="0"/>
                    <a:pt x="97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7"/>
            <p:cNvSpPr/>
            <p:nvPr/>
          </p:nvSpPr>
          <p:spPr>
            <a:xfrm>
              <a:off x="6420675" y="1358500"/>
              <a:ext cx="105425" cy="80175"/>
            </a:xfrm>
            <a:custGeom>
              <a:rect b="b" l="l" r="r" t="t"/>
              <a:pathLst>
                <a:path extrusionOk="0" h="3207" w="4217">
                  <a:moveTo>
                    <a:pt x="3303" y="0"/>
                  </a:moveTo>
                  <a:cubicBezTo>
                    <a:pt x="3265" y="0"/>
                    <a:pt x="3226" y="7"/>
                    <a:pt x="3189" y="21"/>
                  </a:cubicBezTo>
                  <a:lnTo>
                    <a:pt x="244" y="1163"/>
                  </a:lnTo>
                  <a:cubicBezTo>
                    <a:pt x="82" y="1228"/>
                    <a:pt x="0" y="1410"/>
                    <a:pt x="63" y="1574"/>
                  </a:cubicBezTo>
                  <a:lnTo>
                    <a:pt x="618" y="3005"/>
                  </a:lnTo>
                  <a:cubicBezTo>
                    <a:pt x="666" y="3130"/>
                    <a:pt x="786" y="3207"/>
                    <a:pt x="914" y="3207"/>
                  </a:cubicBezTo>
                  <a:cubicBezTo>
                    <a:pt x="952" y="3207"/>
                    <a:pt x="991" y="3200"/>
                    <a:pt x="1028" y="3185"/>
                  </a:cubicBezTo>
                  <a:lnTo>
                    <a:pt x="3974" y="2043"/>
                  </a:lnTo>
                  <a:cubicBezTo>
                    <a:pt x="4137" y="1981"/>
                    <a:pt x="4217" y="1796"/>
                    <a:pt x="4154" y="1633"/>
                  </a:cubicBezTo>
                  <a:lnTo>
                    <a:pt x="3599" y="204"/>
                  </a:lnTo>
                  <a:cubicBezTo>
                    <a:pt x="3551" y="78"/>
                    <a:pt x="3430" y="0"/>
                    <a:pt x="33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7"/>
            <p:cNvSpPr/>
            <p:nvPr/>
          </p:nvSpPr>
          <p:spPr>
            <a:xfrm>
              <a:off x="6578575" y="1297300"/>
              <a:ext cx="105500" cy="80175"/>
            </a:xfrm>
            <a:custGeom>
              <a:rect b="b" l="l" r="r" t="t"/>
              <a:pathLst>
                <a:path extrusionOk="0" h="3207" w="4220">
                  <a:moveTo>
                    <a:pt x="3306" y="1"/>
                  </a:moveTo>
                  <a:cubicBezTo>
                    <a:pt x="3268" y="1"/>
                    <a:pt x="3229" y="8"/>
                    <a:pt x="3191" y="22"/>
                  </a:cubicBezTo>
                  <a:lnTo>
                    <a:pt x="244" y="1164"/>
                  </a:lnTo>
                  <a:cubicBezTo>
                    <a:pt x="80" y="1227"/>
                    <a:pt x="1" y="1411"/>
                    <a:pt x="63" y="1574"/>
                  </a:cubicBezTo>
                  <a:lnTo>
                    <a:pt x="620" y="3003"/>
                  </a:lnTo>
                  <a:cubicBezTo>
                    <a:pt x="669" y="3129"/>
                    <a:pt x="788" y="3207"/>
                    <a:pt x="915" y="3207"/>
                  </a:cubicBezTo>
                  <a:cubicBezTo>
                    <a:pt x="953" y="3207"/>
                    <a:pt x="991" y="3200"/>
                    <a:pt x="1029" y="3186"/>
                  </a:cubicBezTo>
                  <a:lnTo>
                    <a:pt x="3974" y="2044"/>
                  </a:lnTo>
                  <a:cubicBezTo>
                    <a:pt x="4139" y="1981"/>
                    <a:pt x="4219" y="1797"/>
                    <a:pt x="4156" y="1633"/>
                  </a:cubicBezTo>
                  <a:lnTo>
                    <a:pt x="3601" y="203"/>
                  </a:lnTo>
                  <a:cubicBezTo>
                    <a:pt x="3552" y="77"/>
                    <a:pt x="3432" y="1"/>
                    <a:pt x="33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7"/>
            <p:cNvSpPr/>
            <p:nvPr/>
          </p:nvSpPr>
          <p:spPr>
            <a:xfrm>
              <a:off x="6535825" y="1693100"/>
              <a:ext cx="372875" cy="257975"/>
            </a:xfrm>
            <a:custGeom>
              <a:rect b="b" l="l" r="r" t="t"/>
              <a:pathLst>
                <a:path extrusionOk="0" h="10319" w="14915">
                  <a:moveTo>
                    <a:pt x="12608" y="0"/>
                  </a:moveTo>
                  <a:cubicBezTo>
                    <a:pt x="12494" y="0"/>
                    <a:pt x="12379" y="21"/>
                    <a:pt x="12266" y="64"/>
                  </a:cubicBezTo>
                  <a:cubicBezTo>
                    <a:pt x="11778" y="254"/>
                    <a:pt x="11535" y="803"/>
                    <a:pt x="11725" y="1291"/>
                  </a:cubicBezTo>
                  <a:cubicBezTo>
                    <a:pt x="12768" y="3984"/>
                    <a:pt x="11426" y="7024"/>
                    <a:pt x="8734" y="8067"/>
                  </a:cubicBezTo>
                  <a:cubicBezTo>
                    <a:pt x="8114" y="8308"/>
                    <a:pt x="7476" y="8421"/>
                    <a:pt x="6847" y="8421"/>
                  </a:cubicBezTo>
                  <a:cubicBezTo>
                    <a:pt x="4747" y="8421"/>
                    <a:pt x="2761" y="7149"/>
                    <a:pt x="1958" y="5077"/>
                  </a:cubicBezTo>
                  <a:cubicBezTo>
                    <a:pt x="1813" y="4701"/>
                    <a:pt x="1454" y="4470"/>
                    <a:pt x="1073" y="4470"/>
                  </a:cubicBezTo>
                  <a:cubicBezTo>
                    <a:pt x="959" y="4470"/>
                    <a:pt x="843" y="4491"/>
                    <a:pt x="730" y="4535"/>
                  </a:cubicBezTo>
                  <a:cubicBezTo>
                    <a:pt x="242" y="4725"/>
                    <a:pt x="1" y="5274"/>
                    <a:pt x="189" y="5763"/>
                  </a:cubicBezTo>
                  <a:cubicBezTo>
                    <a:pt x="1283" y="8586"/>
                    <a:pt x="3988" y="10319"/>
                    <a:pt x="6849" y="10319"/>
                  </a:cubicBezTo>
                  <a:cubicBezTo>
                    <a:pt x="7704" y="10319"/>
                    <a:pt x="8574" y="10164"/>
                    <a:pt x="9418" y="9837"/>
                  </a:cubicBezTo>
                  <a:cubicBezTo>
                    <a:pt x="13087" y="8415"/>
                    <a:pt x="14915" y="4275"/>
                    <a:pt x="13492" y="607"/>
                  </a:cubicBezTo>
                  <a:cubicBezTo>
                    <a:pt x="13347" y="230"/>
                    <a:pt x="12988" y="0"/>
                    <a:pt x="126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7"/>
            <p:cNvSpPr/>
            <p:nvPr/>
          </p:nvSpPr>
          <p:spPr>
            <a:xfrm>
              <a:off x="6727800" y="1901050"/>
              <a:ext cx="76725" cy="98600"/>
            </a:xfrm>
            <a:custGeom>
              <a:rect b="b" l="l" r="r" t="t"/>
              <a:pathLst>
                <a:path extrusionOk="0" h="3944" w="3069">
                  <a:moveTo>
                    <a:pt x="2402" y="0"/>
                  </a:moveTo>
                  <a:lnTo>
                    <a:pt x="0" y="878"/>
                  </a:lnTo>
                  <a:lnTo>
                    <a:pt x="1712" y="3943"/>
                  </a:lnTo>
                  <a:lnTo>
                    <a:pt x="3069" y="3447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7"/>
            <p:cNvSpPr/>
            <p:nvPr/>
          </p:nvSpPr>
          <p:spPr>
            <a:xfrm>
              <a:off x="7032675" y="1260600"/>
              <a:ext cx="326150" cy="297100"/>
            </a:xfrm>
            <a:custGeom>
              <a:rect b="b" l="l" r="r" t="t"/>
              <a:pathLst>
                <a:path extrusionOk="0" h="11884" w="13046">
                  <a:moveTo>
                    <a:pt x="6522" y="1"/>
                  </a:moveTo>
                  <a:cubicBezTo>
                    <a:pt x="5001" y="1"/>
                    <a:pt x="3481" y="581"/>
                    <a:pt x="2321" y="1741"/>
                  </a:cubicBezTo>
                  <a:cubicBezTo>
                    <a:pt x="0" y="4061"/>
                    <a:pt x="0" y="7823"/>
                    <a:pt x="2321" y="10143"/>
                  </a:cubicBezTo>
                  <a:cubicBezTo>
                    <a:pt x="3481" y="11303"/>
                    <a:pt x="5001" y="11883"/>
                    <a:pt x="6522" y="11883"/>
                  </a:cubicBezTo>
                  <a:cubicBezTo>
                    <a:pt x="8042" y="11883"/>
                    <a:pt x="9563" y="11303"/>
                    <a:pt x="10723" y="10143"/>
                  </a:cubicBezTo>
                  <a:cubicBezTo>
                    <a:pt x="13045" y="7823"/>
                    <a:pt x="13045" y="4061"/>
                    <a:pt x="10723" y="1741"/>
                  </a:cubicBezTo>
                  <a:cubicBezTo>
                    <a:pt x="9563" y="581"/>
                    <a:pt x="8042" y="1"/>
                    <a:pt x="65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7"/>
            <p:cNvSpPr/>
            <p:nvPr/>
          </p:nvSpPr>
          <p:spPr>
            <a:xfrm>
              <a:off x="7103175" y="1321725"/>
              <a:ext cx="185200" cy="174800"/>
            </a:xfrm>
            <a:custGeom>
              <a:rect b="b" l="l" r="r" t="t"/>
              <a:pathLst>
                <a:path extrusionOk="0" h="6992" w="7408">
                  <a:moveTo>
                    <a:pt x="3696" y="383"/>
                  </a:moveTo>
                  <a:cubicBezTo>
                    <a:pt x="3825" y="383"/>
                    <a:pt x="3955" y="390"/>
                    <a:pt x="4082" y="406"/>
                  </a:cubicBezTo>
                  <a:cubicBezTo>
                    <a:pt x="5786" y="616"/>
                    <a:pt x="7002" y="2173"/>
                    <a:pt x="6793" y="3877"/>
                  </a:cubicBezTo>
                  <a:cubicBezTo>
                    <a:pt x="6600" y="5453"/>
                    <a:pt x="5253" y="6612"/>
                    <a:pt x="3703" y="6612"/>
                  </a:cubicBezTo>
                  <a:cubicBezTo>
                    <a:pt x="3577" y="6612"/>
                    <a:pt x="3450" y="6604"/>
                    <a:pt x="3322" y="6589"/>
                  </a:cubicBezTo>
                  <a:cubicBezTo>
                    <a:pt x="1619" y="6378"/>
                    <a:pt x="403" y="4822"/>
                    <a:pt x="612" y="3117"/>
                  </a:cubicBezTo>
                  <a:cubicBezTo>
                    <a:pt x="804" y="1559"/>
                    <a:pt x="2125" y="387"/>
                    <a:pt x="3696" y="383"/>
                  </a:cubicBezTo>
                  <a:close/>
                  <a:moveTo>
                    <a:pt x="3700" y="1"/>
                  </a:moveTo>
                  <a:cubicBezTo>
                    <a:pt x="1963" y="1"/>
                    <a:pt x="452" y="1302"/>
                    <a:pt x="234" y="3070"/>
                  </a:cubicBezTo>
                  <a:cubicBezTo>
                    <a:pt x="0" y="4983"/>
                    <a:pt x="1365" y="6731"/>
                    <a:pt x="3278" y="6965"/>
                  </a:cubicBezTo>
                  <a:cubicBezTo>
                    <a:pt x="3419" y="6984"/>
                    <a:pt x="3561" y="6992"/>
                    <a:pt x="3706" y="6992"/>
                  </a:cubicBezTo>
                  <a:cubicBezTo>
                    <a:pt x="5444" y="6992"/>
                    <a:pt x="6953" y="5692"/>
                    <a:pt x="7173" y="3923"/>
                  </a:cubicBezTo>
                  <a:cubicBezTo>
                    <a:pt x="7407" y="2009"/>
                    <a:pt x="6043" y="265"/>
                    <a:pt x="4129" y="27"/>
                  </a:cubicBezTo>
                  <a:cubicBezTo>
                    <a:pt x="3985" y="10"/>
                    <a:pt x="3842" y="1"/>
                    <a:pt x="3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7"/>
            <p:cNvSpPr/>
            <p:nvPr/>
          </p:nvSpPr>
          <p:spPr>
            <a:xfrm>
              <a:off x="7118850" y="1311500"/>
              <a:ext cx="65150" cy="61200"/>
            </a:xfrm>
            <a:custGeom>
              <a:rect b="b" l="l" r="r" t="t"/>
              <a:pathLst>
                <a:path extrusionOk="0" h="2448" w="2606">
                  <a:moveTo>
                    <a:pt x="1311" y="0"/>
                  </a:moveTo>
                  <a:cubicBezTo>
                    <a:pt x="874" y="0"/>
                    <a:pt x="462" y="234"/>
                    <a:pt x="244" y="621"/>
                  </a:cubicBezTo>
                  <a:cubicBezTo>
                    <a:pt x="0" y="1052"/>
                    <a:pt x="40" y="1588"/>
                    <a:pt x="344" y="1977"/>
                  </a:cubicBezTo>
                  <a:cubicBezTo>
                    <a:pt x="581" y="2279"/>
                    <a:pt x="939" y="2447"/>
                    <a:pt x="1310" y="2447"/>
                  </a:cubicBezTo>
                  <a:cubicBezTo>
                    <a:pt x="1419" y="2447"/>
                    <a:pt x="1528" y="2433"/>
                    <a:pt x="1636" y="2403"/>
                  </a:cubicBezTo>
                  <a:cubicBezTo>
                    <a:pt x="2113" y="2270"/>
                    <a:pt x="2463" y="1863"/>
                    <a:pt x="2524" y="1373"/>
                  </a:cubicBezTo>
                  <a:cubicBezTo>
                    <a:pt x="2605" y="702"/>
                    <a:pt x="2129" y="92"/>
                    <a:pt x="1458" y="9"/>
                  </a:cubicBezTo>
                  <a:cubicBezTo>
                    <a:pt x="1409" y="3"/>
                    <a:pt x="1360" y="0"/>
                    <a:pt x="13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6" name="Google Shape;236;p7"/>
          <p:cNvGrpSpPr/>
          <p:nvPr/>
        </p:nvGrpSpPr>
        <p:grpSpPr>
          <a:xfrm rot="5400000">
            <a:off x="-193869" y="3204026"/>
            <a:ext cx="1427616" cy="2668461"/>
            <a:chOff x="4530725" y="2880400"/>
            <a:chExt cx="418300" cy="781875"/>
          </a:xfrm>
        </p:grpSpPr>
        <p:sp>
          <p:nvSpPr>
            <p:cNvPr id="237" name="Google Shape;237;p7"/>
            <p:cNvSpPr/>
            <p:nvPr/>
          </p:nvSpPr>
          <p:spPr>
            <a:xfrm>
              <a:off x="4686775" y="3017725"/>
              <a:ext cx="168500" cy="167750"/>
            </a:xfrm>
            <a:custGeom>
              <a:rect b="b" l="l" r="r" t="t"/>
              <a:pathLst>
                <a:path extrusionOk="0" h="6710" w="6740">
                  <a:moveTo>
                    <a:pt x="2949" y="0"/>
                  </a:moveTo>
                  <a:cubicBezTo>
                    <a:pt x="2949" y="0"/>
                    <a:pt x="2157" y="1070"/>
                    <a:pt x="1078" y="2391"/>
                  </a:cubicBezTo>
                  <a:cubicBezTo>
                    <a:pt x="0" y="3709"/>
                    <a:pt x="1315" y="6710"/>
                    <a:pt x="1315" y="6710"/>
                  </a:cubicBezTo>
                  <a:cubicBezTo>
                    <a:pt x="6740" y="3860"/>
                    <a:pt x="2949" y="1"/>
                    <a:pt x="294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7"/>
            <p:cNvSpPr/>
            <p:nvPr/>
          </p:nvSpPr>
          <p:spPr>
            <a:xfrm>
              <a:off x="4706775" y="3105275"/>
              <a:ext cx="42650" cy="119025"/>
            </a:xfrm>
            <a:custGeom>
              <a:rect b="b" l="l" r="r" t="t"/>
              <a:pathLst>
                <a:path extrusionOk="0" h="4761" w="1706">
                  <a:moveTo>
                    <a:pt x="1513" y="0"/>
                  </a:moveTo>
                  <a:cubicBezTo>
                    <a:pt x="1468" y="0"/>
                    <a:pt x="1422" y="22"/>
                    <a:pt x="1391" y="73"/>
                  </a:cubicBezTo>
                  <a:cubicBezTo>
                    <a:pt x="652" y="1382"/>
                    <a:pt x="42" y="4454"/>
                    <a:pt x="17" y="4585"/>
                  </a:cubicBezTo>
                  <a:cubicBezTo>
                    <a:pt x="0" y="4663"/>
                    <a:pt x="53" y="4741"/>
                    <a:pt x="131" y="4756"/>
                  </a:cubicBezTo>
                  <a:cubicBezTo>
                    <a:pt x="141" y="4758"/>
                    <a:pt x="150" y="4760"/>
                    <a:pt x="160" y="4760"/>
                  </a:cubicBezTo>
                  <a:cubicBezTo>
                    <a:pt x="230" y="4758"/>
                    <a:pt x="291" y="4709"/>
                    <a:pt x="304" y="4641"/>
                  </a:cubicBezTo>
                  <a:cubicBezTo>
                    <a:pt x="310" y="4608"/>
                    <a:pt x="931" y="1484"/>
                    <a:pt x="1646" y="215"/>
                  </a:cubicBezTo>
                  <a:cubicBezTo>
                    <a:pt x="1706" y="101"/>
                    <a:pt x="1610" y="0"/>
                    <a:pt x="15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7"/>
            <p:cNvSpPr/>
            <p:nvPr/>
          </p:nvSpPr>
          <p:spPr>
            <a:xfrm>
              <a:off x="4709225" y="3017725"/>
              <a:ext cx="63025" cy="66725"/>
            </a:xfrm>
            <a:custGeom>
              <a:rect b="b" l="l" r="r" t="t"/>
              <a:pathLst>
                <a:path extrusionOk="0" h="2669" w="2521">
                  <a:moveTo>
                    <a:pt x="2053" y="0"/>
                  </a:moveTo>
                  <a:cubicBezTo>
                    <a:pt x="2053" y="0"/>
                    <a:pt x="1261" y="1070"/>
                    <a:pt x="181" y="2391"/>
                  </a:cubicBezTo>
                  <a:cubicBezTo>
                    <a:pt x="111" y="2476"/>
                    <a:pt x="50" y="2569"/>
                    <a:pt x="1" y="2668"/>
                  </a:cubicBezTo>
                  <a:cubicBezTo>
                    <a:pt x="1249" y="2030"/>
                    <a:pt x="2044" y="1315"/>
                    <a:pt x="2521" y="591"/>
                  </a:cubicBezTo>
                  <a:cubicBezTo>
                    <a:pt x="2380" y="382"/>
                    <a:pt x="2224" y="185"/>
                    <a:pt x="20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7"/>
            <p:cNvSpPr/>
            <p:nvPr/>
          </p:nvSpPr>
          <p:spPr>
            <a:xfrm>
              <a:off x="4651050" y="2880400"/>
              <a:ext cx="199200" cy="205125"/>
            </a:xfrm>
            <a:custGeom>
              <a:rect b="b" l="l" r="r" t="t"/>
              <a:pathLst>
                <a:path extrusionOk="0" h="8205" w="7968">
                  <a:moveTo>
                    <a:pt x="3145" y="0"/>
                  </a:moveTo>
                  <a:cubicBezTo>
                    <a:pt x="3145" y="0"/>
                    <a:pt x="2307" y="1357"/>
                    <a:pt x="1154" y="3040"/>
                  </a:cubicBezTo>
                  <a:cubicBezTo>
                    <a:pt x="0" y="4724"/>
                    <a:pt x="1826" y="8205"/>
                    <a:pt x="1826" y="8205"/>
                  </a:cubicBezTo>
                  <a:cubicBezTo>
                    <a:pt x="7967" y="4287"/>
                    <a:pt x="3145" y="0"/>
                    <a:pt x="31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7"/>
            <p:cNvSpPr/>
            <p:nvPr/>
          </p:nvSpPr>
          <p:spPr>
            <a:xfrm>
              <a:off x="4530725" y="3039800"/>
              <a:ext cx="152875" cy="198275"/>
            </a:xfrm>
            <a:custGeom>
              <a:rect b="b" l="l" r="r" t="t"/>
              <a:pathLst>
                <a:path extrusionOk="0" h="7931" w="6115">
                  <a:moveTo>
                    <a:pt x="2180" y="1"/>
                  </a:moveTo>
                  <a:lnTo>
                    <a:pt x="2180" y="1"/>
                  </a:lnTo>
                  <a:cubicBezTo>
                    <a:pt x="0" y="7100"/>
                    <a:pt x="6115" y="7930"/>
                    <a:pt x="6115" y="7930"/>
                  </a:cubicBezTo>
                  <a:cubicBezTo>
                    <a:pt x="6115" y="7930"/>
                    <a:pt x="5921" y="6247"/>
                    <a:pt x="5763" y="4090"/>
                  </a:cubicBezTo>
                  <a:cubicBezTo>
                    <a:pt x="5608" y="1932"/>
                    <a:pt x="2180" y="1"/>
                    <a:pt x="21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7"/>
            <p:cNvSpPr/>
            <p:nvPr/>
          </p:nvSpPr>
          <p:spPr>
            <a:xfrm>
              <a:off x="4620125" y="3145175"/>
              <a:ext cx="328900" cy="517100"/>
            </a:xfrm>
            <a:custGeom>
              <a:rect b="b" l="l" r="r" t="t"/>
              <a:pathLst>
                <a:path extrusionOk="0" h="20684" w="13156">
                  <a:moveTo>
                    <a:pt x="167" y="0"/>
                  </a:moveTo>
                  <a:cubicBezTo>
                    <a:pt x="141" y="0"/>
                    <a:pt x="114" y="8"/>
                    <a:pt x="90" y="23"/>
                  </a:cubicBezTo>
                  <a:cubicBezTo>
                    <a:pt x="21" y="65"/>
                    <a:pt x="0" y="156"/>
                    <a:pt x="44" y="225"/>
                  </a:cubicBezTo>
                  <a:cubicBezTo>
                    <a:pt x="88" y="295"/>
                    <a:pt x="4544" y="7314"/>
                    <a:pt x="7721" y="11439"/>
                  </a:cubicBezTo>
                  <a:cubicBezTo>
                    <a:pt x="10881" y="15540"/>
                    <a:pt x="12826" y="20539"/>
                    <a:pt x="12845" y="20589"/>
                  </a:cubicBezTo>
                  <a:cubicBezTo>
                    <a:pt x="12866" y="20646"/>
                    <a:pt x="12921" y="20684"/>
                    <a:pt x="12982" y="20684"/>
                  </a:cubicBezTo>
                  <a:cubicBezTo>
                    <a:pt x="13085" y="20684"/>
                    <a:pt x="13155" y="20579"/>
                    <a:pt x="13119" y="20484"/>
                  </a:cubicBezTo>
                  <a:cubicBezTo>
                    <a:pt x="13100" y="20433"/>
                    <a:pt x="11139" y="15396"/>
                    <a:pt x="7952" y="11259"/>
                  </a:cubicBezTo>
                  <a:cubicBezTo>
                    <a:pt x="4783" y="7147"/>
                    <a:pt x="335" y="139"/>
                    <a:pt x="291" y="69"/>
                  </a:cubicBezTo>
                  <a:cubicBezTo>
                    <a:pt x="263" y="25"/>
                    <a:pt x="216" y="0"/>
                    <a:pt x="1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7"/>
            <p:cNvSpPr/>
            <p:nvPr/>
          </p:nvSpPr>
          <p:spPr>
            <a:xfrm>
              <a:off x="4681300" y="3000900"/>
              <a:ext cx="65300" cy="330175"/>
            </a:xfrm>
            <a:custGeom>
              <a:rect b="b" l="l" r="r" t="t"/>
              <a:pathLst>
                <a:path extrusionOk="0" h="13207" w="2612">
                  <a:moveTo>
                    <a:pt x="731" y="0"/>
                  </a:moveTo>
                  <a:cubicBezTo>
                    <a:pt x="654" y="0"/>
                    <a:pt x="589" y="59"/>
                    <a:pt x="584" y="136"/>
                  </a:cubicBezTo>
                  <a:cubicBezTo>
                    <a:pt x="578" y="215"/>
                    <a:pt x="1" y="8175"/>
                    <a:pt x="2302" y="13121"/>
                  </a:cubicBezTo>
                  <a:cubicBezTo>
                    <a:pt x="2325" y="13173"/>
                    <a:pt x="2378" y="13207"/>
                    <a:pt x="2435" y="13207"/>
                  </a:cubicBezTo>
                  <a:cubicBezTo>
                    <a:pt x="2541" y="13207"/>
                    <a:pt x="2611" y="13095"/>
                    <a:pt x="2566" y="12998"/>
                  </a:cubicBezTo>
                  <a:cubicBezTo>
                    <a:pt x="299" y="8122"/>
                    <a:pt x="871" y="238"/>
                    <a:pt x="877" y="158"/>
                  </a:cubicBezTo>
                  <a:cubicBezTo>
                    <a:pt x="882" y="77"/>
                    <a:pt x="822" y="6"/>
                    <a:pt x="742" y="1"/>
                  </a:cubicBezTo>
                  <a:cubicBezTo>
                    <a:pt x="738" y="0"/>
                    <a:pt x="735" y="0"/>
                    <a:pt x="7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7"/>
            <p:cNvSpPr/>
            <p:nvPr/>
          </p:nvSpPr>
          <p:spPr>
            <a:xfrm>
              <a:off x="4774075" y="3180575"/>
              <a:ext cx="161550" cy="180475"/>
            </a:xfrm>
            <a:custGeom>
              <a:rect b="b" l="l" r="r" t="t"/>
              <a:pathLst>
                <a:path extrusionOk="0" h="7219" w="6462">
                  <a:moveTo>
                    <a:pt x="1836" y="0"/>
                  </a:moveTo>
                  <a:cubicBezTo>
                    <a:pt x="1836" y="0"/>
                    <a:pt x="1363" y="1292"/>
                    <a:pt x="683" y="2913"/>
                  </a:cubicBezTo>
                  <a:cubicBezTo>
                    <a:pt x="1" y="4532"/>
                    <a:pt x="2045" y="7219"/>
                    <a:pt x="2045" y="7219"/>
                  </a:cubicBezTo>
                  <a:cubicBezTo>
                    <a:pt x="6461" y="2902"/>
                    <a:pt x="1836" y="0"/>
                    <a:pt x="183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7"/>
            <p:cNvSpPr/>
            <p:nvPr/>
          </p:nvSpPr>
          <p:spPr>
            <a:xfrm>
              <a:off x="4811000" y="3287900"/>
              <a:ext cx="72750" cy="240175"/>
            </a:xfrm>
            <a:custGeom>
              <a:rect b="b" l="l" r="r" t="t"/>
              <a:pathLst>
                <a:path extrusionOk="0" h="9607" w="2910">
                  <a:moveTo>
                    <a:pt x="156" y="0"/>
                  </a:moveTo>
                  <a:cubicBezTo>
                    <a:pt x="78" y="0"/>
                    <a:pt x="1" y="56"/>
                    <a:pt x="8" y="157"/>
                  </a:cubicBezTo>
                  <a:cubicBezTo>
                    <a:pt x="13" y="212"/>
                    <a:pt x="621" y="5618"/>
                    <a:pt x="2598" y="9525"/>
                  </a:cubicBezTo>
                  <a:cubicBezTo>
                    <a:pt x="2622" y="9575"/>
                    <a:pt x="2674" y="9607"/>
                    <a:pt x="2729" y="9607"/>
                  </a:cubicBezTo>
                  <a:lnTo>
                    <a:pt x="2729" y="9605"/>
                  </a:lnTo>
                  <a:cubicBezTo>
                    <a:pt x="2837" y="9605"/>
                    <a:pt x="2909" y="9491"/>
                    <a:pt x="2860" y="9394"/>
                  </a:cubicBezTo>
                  <a:cubicBezTo>
                    <a:pt x="908" y="5533"/>
                    <a:pt x="306" y="180"/>
                    <a:pt x="300" y="127"/>
                  </a:cubicBezTo>
                  <a:cubicBezTo>
                    <a:pt x="287" y="40"/>
                    <a:pt x="221" y="0"/>
                    <a:pt x="1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7"/>
            <p:cNvSpPr/>
            <p:nvPr/>
          </p:nvSpPr>
          <p:spPr>
            <a:xfrm>
              <a:off x="4704825" y="3303125"/>
              <a:ext cx="101050" cy="135325"/>
            </a:xfrm>
            <a:custGeom>
              <a:rect b="b" l="l" r="r" t="t"/>
              <a:pathLst>
                <a:path extrusionOk="0" h="5413" w="4042">
                  <a:moveTo>
                    <a:pt x="0" y="1"/>
                  </a:moveTo>
                  <a:cubicBezTo>
                    <a:pt x="0" y="1"/>
                    <a:pt x="135" y="1152"/>
                    <a:pt x="245" y="2634"/>
                  </a:cubicBezTo>
                  <a:cubicBezTo>
                    <a:pt x="354" y="4114"/>
                    <a:pt x="2624" y="5412"/>
                    <a:pt x="2624" y="5412"/>
                  </a:cubicBezTo>
                  <a:cubicBezTo>
                    <a:pt x="4042" y="521"/>
                    <a:pt x="1" y="1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7"/>
            <p:cNvSpPr/>
            <p:nvPr/>
          </p:nvSpPr>
          <p:spPr>
            <a:xfrm>
              <a:off x="4725100" y="3368650"/>
              <a:ext cx="64625" cy="92975"/>
            </a:xfrm>
            <a:custGeom>
              <a:rect b="b" l="l" r="r" t="t"/>
              <a:pathLst>
                <a:path extrusionOk="0" h="3719" w="2585">
                  <a:moveTo>
                    <a:pt x="185" y="1"/>
                  </a:moveTo>
                  <a:cubicBezTo>
                    <a:pt x="93" y="1"/>
                    <a:pt x="0" y="86"/>
                    <a:pt x="44" y="201"/>
                  </a:cubicBezTo>
                  <a:cubicBezTo>
                    <a:pt x="544" y="1417"/>
                    <a:pt x="2207" y="3570"/>
                    <a:pt x="2277" y="3661"/>
                  </a:cubicBezTo>
                  <a:cubicBezTo>
                    <a:pt x="2306" y="3698"/>
                    <a:pt x="2349" y="3718"/>
                    <a:pt x="2393" y="3718"/>
                  </a:cubicBezTo>
                  <a:cubicBezTo>
                    <a:pt x="2515" y="3718"/>
                    <a:pt x="2585" y="3578"/>
                    <a:pt x="2509" y="3483"/>
                  </a:cubicBezTo>
                  <a:cubicBezTo>
                    <a:pt x="2492" y="3460"/>
                    <a:pt x="801" y="1271"/>
                    <a:pt x="314" y="89"/>
                  </a:cubicBezTo>
                  <a:cubicBezTo>
                    <a:pt x="287" y="27"/>
                    <a:pt x="236" y="1"/>
                    <a:pt x="1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7"/>
            <p:cNvSpPr/>
            <p:nvPr/>
          </p:nvSpPr>
          <p:spPr>
            <a:xfrm>
              <a:off x="4653475" y="3445525"/>
              <a:ext cx="141300" cy="67575"/>
            </a:xfrm>
            <a:custGeom>
              <a:rect b="b" l="l" r="r" t="t"/>
              <a:pathLst>
                <a:path extrusionOk="0" h="2703" w="5652">
                  <a:moveTo>
                    <a:pt x="2415" y="0"/>
                  </a:moveTo>
                  <a:cubicBezTo>
                    <a:pt x="667" y="0"/>
                    <a:pt x="0" y="1702"/>
                    <a:pt x="0" y="1702"/>
                  </a:cubicBezTo>
                  <a:cubicBezTo>
                    <a:pt x="0" y="1702"/>
                    <a:pt x="1104" y="2069"/>
                    <a:pt x="2506" y="2597"/>
                  </a:cubicBezTo>
                  <a:cubicBezTo>
                    <a:pt x="2702" y="2671"/>
                    <a:pt x="2903" y="2702"/>
                    <a:pt x="3106" y="2702"/>
                  </a:cubicBezTo>
                  <a:cubicBezTo>
                    <a:pt x="4359" y="2702"/>
                    <a:pt x="5651" y="1489"/>
                    <a:pt x="5651" y="1489"/>
                  </a:cubicBezTo>
                  <a:cubicBezTo>
                    <a:pt x="4303" y="378"/>
                    <a:pt x="3239" y="0"/>
                    <a:pt x="24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7"/>
            <p:cNvSpPr/>
            <p:nvPr/>
          </p:nvSpPr>
          <p:spPr>
            <a:xfrm>
              <a:off x="4723825" y="3476675"/>
              <a:ext cx="104350" cy="10875"/>
            </a:xfrm>
            <a:custGeom>
              <a:rect b="b" l="l" r="r" t="t"/>
              <a:pathLst>
                <a:path extrusionOk="0" h="435" w="4174">
                  <a:moveTo>
                    <a:pt x="161" y="0"/>
                  </a:moveTo>
                  <a:cubicBezTo>
                    <a:pt x="93" y="0"/>
                    <a:pt x="32" y="48"/>
                    <a:pt x="17" y="116"/>
                  </a:cubicBezTo>
                  <a:cubicBezTo>
                    <a:pt x="0" y="196"/>
                    <a:pt x="50" y="273"/>
                    <a:pt x="130" y="291"/>
                  </a:cubicBezTo>
                  <a:cubicBezTo>
                    <a:pt x="637" y="401"/>
                    <a:pt x="1349" y="435"/>
                    <a:pt x="2030" y="435"/>
                  </a:cubicBezTo>
                  <a:cubicBezTo>
                    <a:pt x="3041" y="435"/>
                    <a:pt x="3974" y="361"/>
                    <a:pt x="4040" y="355"/>
                  </a:cubicBezTo>
                  <a:cubicBezTo>
                    <a:pt x="4118" y="346"/>
                    <a:pt x="4173" y="275"/>
                    <a:pt x="4167" y="197"/>
                  </a:cubicBezTo>
                  <a:cubicBezTo>
                    <a:pt x="4162" y="121"/>
                    <a:pt x="4095" y="63"/>
                    <a:pt x="4019" y="63"/>
                  </a:cubicBezTo>
                  <a:cubicBezTo>
                    <a:pt x="4018" y="63"/>
                    <a:pt x="4017" y="63"/>
                    <a:pt x="4015" y="63"/>
                  </a:cubicBezTo>
                  <a:cubicBezTo>
                    <a:pt x="4000" y="64"/>
                    <a:pt x="3044" y="140"/>
                    <a:pt x="2021" y="140"/>
                  </a:cubicBezTo>
                  <a:cubicBezTo>
                    <a:pt x="1360" y="140"/>
                    <a:pt x="672" y="108"/>
                    <a:pt x="192" y="4"/>
                  </a:cubicBezTo>
                  <a:cubicBezTo>
                    <a:pt x="182" y="1"/>
                    <a:pt x="171" y="0"/>
                    <a:pt x="1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7"/>
            <p:cNvSpPr/>
            <p:nvPr/>
          </p:nvSpPr>
          <p:spPr>
            <a:xfrm>
              <a:off x="4579550" y="3249975"/>
              <a:ext cx="118950" cy="139150"/>
            </a:xfrm>
            <a:custGeom>
              <a:rect b="b" l="l" r="r" t="t"/>
              <a:pathLst>
                <a:path extrusionOk="0" h="5566" w="4758">
                  <a:moveTo>
                    <a:pt x="323" y="1"/>
                  </a:moveTo>
                  <a:cubicBezTo>
                    <a:pt x="121" y="1"/>
                    <a:pt x="0" y="15"/>
                    <a:pt x="0" y="15"/>
                  </a:cubicBezTo>
                  <a:cubicBezTo>
                    <a:pt x="0" y="15"/>
                    <a:pt x="487" y="1323"/>
                    <a:pt x="1042" y="3020"/>
                  </a:cubicBezTo>
                  <a:cubicBezTo>
                    <a:pt x="1597" y="4715"/>
                    <a:pt x="4578" y="5566"/>
                    <a:pt x="4578" y="5566"/>
                  </a:cubicBezTo>
                  <a:cubicBezTo>
                    <a:pt x="4757" y="410"/>
                    <a:pt x="1394" y="1"/>
                    <a:pt x="3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7"/>
            <p:cNvSpPr/>
            <p:nvPr/>
          </p:nvSpPr>
          <p:spPr>
            <a:xfrm>
              <a:off x="4639225" y="3337050"/>
              <a:ext cx="231500" cy="166225"/>
            </a:xfrm>
            <a:custGeom>
              <a:rect b="b" l="l" r="r" t="t"/>
              <a:pathLst>
                <a:path extrusionOk="0" h="6649" w="9260">
                  <a:moveTo>
                    <a:pt x="210" y="0"/>
                  </a:moveTo>
                  <a:cubicBezTo>
                    <a:pt x="98" y="0"/>
                    <a:pt x="0" y="143"/>
                    <a:pt x="103" y="251"/>
                  </a:cubicBezTo>
                  <a:cubicBezTo>
                    <a:pt x="150" y="300"/>
                    <a:pt x="4899" y="5245"/>
                    <a:pt x="9009" y="6639"/>
                  </a:cubicBezTo>
                  <a:cubicBezTo>
                    <a:pt x="9024" y="6645"/>
                    <a:pt x="9041" y="6647"/>
                    <a:pt x="9056" y="6647"/>
                  </a:cubicBezTo>
                  <a:lnTo>
                    <a:pt x="9056" y="6649"/>
                  </a:lnTo>
                  <a:cubicBezTo>
                    <a:pt x="9222" y="6647"/>
                    <a:pt x="9260" y="6417"/>
                    <a:pt x="9104" y="6364"/>
                  </a:cubicBezTo>
                  <a:cubicBezTo>
                    <a:pt x="5060" y="4990"/>
                    <a:pt x="361" y="97"/>
                    <a:pt x="314" y="48"/>
                  </a:cubicBezTo>
                  <a:cubicBezTo>
                    <a:pt x="281" y="14"/>
                    <a:pt x="245" y="0"/>
                    <a:pt x="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2" name="Google Shape;252;p7"/>
          <p:cNvGrpSpPr/>
          <p:nvPr/>
        </p:nvGrpSpPr>
        <p:grpSpPr>
          <a:xfrm flipH="1" rot="-9991047">
            <a:off x="7289971" y="-821819"/>
            <a:ext cx="2281616" cy="1957392"/>
            <a:chOff x="4770475" y="2910125"/>
            <a:chExt cx="548975" cy="470975"/>
          </a:xfrm>
        </p:grpSpPr>
        <p:sp>
          <p:nvSpPr>
            <p:cNvPr id="253" name="Google Shape;253;p7"/>
            <p:cNvSpPr/>
            <p:nvPr/>
          </p:nvSpPr>
          <p:spPr>
            <a:xfrm>
              <a:off x="4770475" y="2910125"/>
              <a:ext cx="544425" cy="467275"/>
            </a:xfrm>
            <a:custGeom>
              <a:rect b="b" l="l" r="r" t="t"/>
              <a:pathLst>
                <a:path extrusionOk="0" h="18691" w="21777">
                  <a:moveTo>
                    <a:pt x="6408" y="1"/>
                  </a:moveTo>
                  <a:cubicBezTo>
                    <a:pt x="6407" y="1"/>
                    <a:pt x="1" y="16224"/>
                    <a:pt x="21776" y="18691"/>
                  </a:cubicBezTo>
                  <a:cubicBezTo>
                    <a:pt x="21776" y="18691"/>
                    <a:pt x="21505" y="7964"/>
                    <a:pt x="16038" y="5163"/>
                  </a:cubicBezTo>
                  <a:cubicBezTo>
                    <a:pt x="10571" y="2364"/>
                    <a:pt x="6408" y="1"/>
                    <a:pt x="64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7"/>
            <p:cNvSpPr/>
            <p:nvPr/>
          </p:nvSpPr>
          <p:spPr>
            <a:xfrm>
              <a:off x="4957150" y="2968125"/>
              <a:ext cx="362300" cy="412975"/>
            </a:xfrm>
            <a:custGeom>
              <a:rect b="b" l="l" r="r" t="t"/>
              <a:pathLst>
                <a:path extrusionOk="0" h="16519" w="14492">
                  <a:moveTo>
                    <a:pt x="169" y="1"/>
                  </a:moveTo>
                  <a:cubicBezTo>
                    <a:pt x="147" y="1"/>
                    <a:pt x="123" y="6"/>
                    <a:pt x="102" y="18"/>
                  </a:cubicBezTo>
                  <a:cubicBezTo>
                    <a:pt x="29" y="54"/>
                    <a:pt x="1" y="143"/>
                    <a:pt x="37" y="215"/>
                  </a:cubicBezTo>
                  <a:cubicBezTo>
                    <a:pt x="62" y="261"/>
                    <a:pt x="2445" y="4825"/>
                    <a:pt x="6980" y="8150"/>
                  </a:cubicBezTo>
                  <a:cubicBezTo>
                    <a:pt x="11459" y="11432"/>
                    <a:pt x="14153" y="16390"/>
                    <a:pt x="14180" y="16441"/>
                  </a:cubicBezTo>
                  <a:cubicBezTo>
                    <a:pt x="14205" y="16488"/>
                    <a:pt x="14254" y="16517"/>
                    <a:pt x="14309" y="16517"/>
                  </a:cubicBezTo>
                  <a:lnTo>
                    <a:pt x="14309" y="16519"/>
                  </a:lnTo>
                  <a:cubicBezTo>
                    <a:pt x="14419" y="16519"/>
                    <a:pt x="14492" y="16399"/>
                    <a:pt x="14438" y="16302"/>
                  </a:cubicBezTo>
                  <a:cubicBezTo>
                    <a:pt x="14412" y="16251"/>
                    <a:pt x="11689" y="11238"/>
                    <a:pt x="7153" y="7915"/>
                  </a:cubicBezTo>
                  <a:cubicBezTo>
                    <a:pt x="2676" y="4633"/>
                    <a:pt x="322" y="126"/>
                    <a:pt x="299" y="80"/>
                  </a:cubicBezTo>
                  <a:cubicBezTo>
                    <a:pt x="273" y="30"/>
                    <a:pt x="222" y="1"/>
                    <a:pt x="1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7"/>
            <p:cNvSpPr/>
            <p:nvPr/>
          </p:nvSpPr>
          <p:spPr>
            <a:xfrm>
              <a:off x="4919050" y="2973625"/>
              <a:ext cx="128300" cy="116150"/>
            </a:xfrm>
            <a:custGeom>
              <a:rect b="b" l="l" r="r" t="t"/>
              <a:pathLst>
                <a:path extrusionOk="0" h="4646" w="5132">
                  <a:moveTo>
                    <a:pt x="4151" y="1"/>
                  </a:moveTo>
                  <a:cubicBezTo>
                    <a:pt x="4143" y="1"/>
                    <a:pt x="4135" y="2"/>
                    <a:pt x="4126" y="3"/>
                  </a:cubicBezTo>
                  <a:cubicBezTo>
                    <a:pt x="4046" y="18"/>
                    <a:pt x="3993" y="94"/>
                    <a:pt x="4008" y="174"/>
                  </a:cubicBezTo>
                  <a:lnTo>
                    <a:pt x="4769" y="4288"/>
                  </a:lnTo>
                  <a:cubicBezTo>
                    <a:pt x="4143" y="4143"/>
                    <a:pt x="2181" y="3549"/>
                    <a:pt x="316" y="1464"/>
                  </a:cubicBezTo>
                  <a:cubicBezTo>
                    <a:pt x="284" y="1428"/>
                    <a:pt x="246" y="1413"/>
                    <a:pt x="210" y="1413"/>
                  </a:cubicBezTo>
                  <a:cubicBezTo>
                    <a:pt x="99" y="1413"/>
                    <a:pt x="1" y="1551"/>
                    <a:pt x="98" y="1660"/>
                  </a:cubicBezTo>
                  <a:cubicBezTo>
                    <a:pt x="2418" y="4254"/>
                    <a:pt x="4829" y="4605"/>
                    <a:pt x="4932" y="4618"/>
                  </a:cubicBezTo>
                  <a:lnTo>
                    <a:pt x="5131" y="4645"/>
                  </a:lnTo>
                  <a:lnTo>
                    <a:pt x="4295" y="121"/>
                  </a:lnTo>
                  <a:cubicBezTo>
                    <a:pt x="4284" y="49"/>
                    <a:pt x="4220" y="1"/>
                    <a:pt x="41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7"/>
            <p:cNvSpPr/>
            <p:nvPr/>
          </p:nvSpPr>
          <p:spPr>
            <a:xfrm>
              <a:off x="4949950" y="3044850"/>
              <a:ext cx="191550" cy="127325"/>
            </a:xfrm>
            <a:custGeom>
              <a:rect b="b" l="l" r="r" t="t"/>
              <a:pathLst>
                <a:path extrusionOk="0" h="5093" w="7662">
                  <a:moveTo>
                    <a:pt x="5871" y="1"/>
                  </a:moveTo>
                  <a:cubicBezTo>
                    <a:pt x="5856" y="1"/>
                    <a:pt x="5841" y="3"/>
                    <a:pt x="5826" y="8"/>
                  </a:cubicBezTo>
                  <a:cubicBezTo>
                    <a:pt x="5748" y="35"/>
                    <a:pt x="5708" y="116"/>
                    <a:pt x="5733" y="194"/>
                  </a:cubicBezTo>
                  <a:lnTo>
                    <a:pt x="7264" y="4796"/>
                  </a:lnTo>
                  <a:cubicBezTo>
                    <a:pt x="7227" y="4797"/>
                    <a:pt x="7183" y="4798"/>
                    <a:pt x="7135" y="4798"/>
                  </a:cubicBezTo>
                  <a:cubicBezTo>
                    <a:pt x="6214" y="4798"/>
                    <a:pt x="3397" y="4596"/>
                    <a:pt x="251" y="2391"/>
                  </a:cubicBezTo>
                  <a:cubicBezTo>
                    <a:pt x="225" y="2373"/>
                    <a:pt x="196" y="2365"/>
                    <a:pt x="167" y="2365"/>
                  </a:cubicBezTo>
                  <a:cubicBezTo>
                    <a:pt x="121" y="2365"/>
                    <a:pt x="76" y="2386"/>
                    <a:pt x="48" y="2427"/>
                  </a:cubicBezTo>
                  <a:cubicBezTo>
                    <a:pt x="0" y="2493"/>
                    <a:pt x="17" y="2585"/>
                    <a:pt x="84" y="2630"/>
                  </a:cubicBezTo>
                  <a:cubicBezTo>
                    <a:pt x="3272" y="4865"/>
                    <a:pt x="6073" y="5093"/>
                    <a:pt x="7084" y="5093"/>
                  </a:cubicBezTo>
                  <a:cubicBezTo>
                    <a:pt x="7316" y="5093"/>
                    <a:pt x="7453" y="5081"/>
                    <a:pt x="7479" y="5080"/>
                  </a:cubicBezTo>
                  <a:lnTo>
                    <a:pt x="7662" y="5061"/>
                  </a:lnTo>
                  <a:lnTo>
                    <a:pt x="6010" y="101"/>
                  </a:lnTo>
                  <a:cubicBezTo>
                    <a:pt x="5990" y="40"/>
                    <a:pt x="5932" y="1"/>
                    <a:pt x="58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7"/>
            <p:cNvSpPr/>
            <p:nvPr/>
          </p:nvSpPr>
          <p:spPr>
            <a:xfrm>
              <a:off x="5003300" y="3091825"/>
              <a:ext cx="209550" cy="147950"/>
            </a:xfrm>
            <a:custGeom>
              <a:rect b="b" l="l" r="r" t="t"/>
              <a:pathLst>
                <a:path extrusionOk="0" h="5918" w="8382">
                  <a:moveTo>
                    <a:pt x="7311" y="1"/>
                  </a:moveTo>
                  <a:cubicBezTo>
                    <a:pt x="7303" y="1"/>
                    <a:pt x="7295" y="1"/>
                    <a:pt x="7287" y="3"/>
                  </a:cubicBezTo>
                  <a:cubicBezTo>
                    <a:pt x="7205" y="16"/>
                    <a:pt x="7150" y="94"/>
                    <a:pt x="7167" y="175"/>
                  </a:cubicBezTo>
                  <a:lnTo>
                    <a:pt x="8045" y="5561"/>
                  </a:lnTo>
                  <a:cubicBezTo>
                    <a:pt x="7845" y="5586"/>
                    <a:pt x="7444" y="5626"/>
                    <a:pt x="6897" y="5626"/>
                  </a:cubicBezTo>
                  <a:cubicBezTo>
                    <a:pt x="5395" y="5626"/>
                    <a:pt x="2800" y="5322"/>
                    <a:pt x="295" y="3565"/>
                  </a:cubicBezTo>
                  <a:cubicBezTo>
                    <a:pt x="266" y="3546"/>
                    <a:pt x="238" y="3538"/>
                    <a:pt x="212" y="3538"/>
                  </a:cubicBezTo>
                  <a:cubicBezTo>
                    <a:pt x="89" y="3538"/>
                    <a:pt x="1" y="3713"/>
                    <a:pt x="127" y="3805"/>
                  </a:cubicBezTo>
                  <a:cubicBezTo>
                    <a:pt x="2693" y="5604"/>
                    <a:pt x="5353" y="5918"/>
                    <a:pt x="6900" y="5918"/>
                  </a:cubicBezTo>
                  <a:cubicBezTo>
                    <a:pt x="7719" y="5918"/>
                    <a:pt x="8226" y="5830"/>
                    <a:pt x="8241" y="5827"/>
                  </a:cubicBezTo>
                  <a:lnTo>
                    <a:pt x="8382" y="5802"/>
                  </a:lnTo>
                  <a:lnTo>
                    <a:pt x="7456" y="128"/>
                  </a:lnTo>
                  <a:cubicBezTo>
                    <a:pt x="7446" y="54"/>
                    <a:pt x="7383" y="1"/>
                    <a:pt x="73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7"/>
            <p:cNvSpPr/>
            <p:nvPr/>
          </p:nvSpPr>
          <p:spPr>
            <a:xfrm>
              <a:off x="5095875" y="3193025"/>
              <a:ext cx="164400" cy="111350"/>
            </a:xfrm>
            <a:custGeom>
              <a:rect b="b" l="l" r="r" t="t"/>
              <a:pathLst>
                <a:path extrusionOk="0" h="4454" w="6576">
                  <a:moveTo>
                    <a:pt x="6063" y="1"/>
                  </a:moveTo>
                  <a:cubicBezTo>
                    <a:pt x="6051" y="1"/>
                    <a:pt x="6038" y="2"/>
                    <a:pt x="6026" y="6"/>
                  </a:cubicBezTo>
                  <a:cubicBezTo>
                    <a:pt x="5946" y="27"/>
                    <a:pt x="5899" y="110"/>
                    <a:pt x="5923" y="190"/>
                  </a:cubicBezTo>
                  <a:cubicBezTo>
                    <a:pt x="5925" y="203"/>
                    <a:pt x="6271" y="1551"/>
                    <a:pt x="6165" y="3570"/>
                  </a:cubicBezTo>
                  <a:cubicBezTo>
                    <a:pt x="5928" y="3703"/>
                    <a:pt x="5015" y="4154"/>
                    <a:pt x="3542" y="4154"/>
                  </a:cubicBezTo>
                  <a:cubicBezTo>
                    <a:pt x="2637" y="4154"/>
                    <a:pt x="1520" y="3984"/>
                    <a:pt x="219" y="3466"/>
                  </a:cubicBezTo>
                  <a:cubicBezTo>
                    <a:pt x="201" y="3459"/>
                    <a:pt x="183" y="3455"/>
                    <a:pt x="165" y="3455"/>
                  </a:cubicBezTo>
                  <a:cubicBezTo>
                    <a:pt x="107" y="3455"/>
                    <a:pt x="52" y="3490"/>
                    <a:pt x="29" y="3548"/>
                  </a:cubicBezTo>
                  <a:cubicBezTo>
                    <a:pt x="0" y="3622"/>
                    <a:pt x="37" y="3707"/>
                    <a:pt x="111" y="3738"/>
                  </a:cubicBezTo>
                  <a:cubicBezTo>
                    <a:pt x="1465" y="4275"/>
                    <a:pt x="2621" y="4454"/>
                    <a:pt x="3559" y="4454"/>
                  </a:cubicBezTo>
                  <a:cubicBezTo>
                    <a:pt x="5332" y="4454"/>
                    <a:pt x="6326" y="3819"/>
                    <a:pt x="6387" y="3779"/>
                  </a:cubicBezTo>
                  <a:lnTo>
                    <a:pt x="6450" y="3738"/>
                  </a:lnTo>
                  <a:lnTo>
                    <a:pt x="6453" y="3665"/>
                  </a:lnTo>
                  <a:cubicBezTo>
                    <a:pt x="6575" y="1556"/>
                    <a:pt x="6222" y="173"/>
                    <a:pt x="6206" y="116"/>
                  </a:cubicBezTo>
                  <a:cubicBezTo>
                    <a:pt x="6190" y="47"/>
                    <a:pt x="6130" y="1"/>
                    <a:pt x="60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9" name="Google Shape;259;p7"/>
          <p:cNvGrpSpPr/>
          <p:nvPr/>
        </p:nvGrpSpPr>
        <p:grpSpPr>
          <a:xfrm flipH="1" rot="-5003494">
            <a:off x="5827788" y="4143033"/>
            <a:ext cx="2281603" cy="1957384"/>
            <a:chOff x="4770475" y="2910125"/>
            <a:chExt cx="548975" cy="470975"/>
          </a:xfrm>
        </p:grpSpPr>
        <p:sp>
          <p:nvSpPr>
            <p:cNvPr id="260" name="Google Shape;260;p7"/>
            <p:cNvSpPr/>
            <p:nvPr/>
          </p:nvSpPr>
          <p:spPr>
            <a:xfrm>
              <a:off x="4770475" y="2910125"/>
              <a:ext cx="544425" cy="467275"/>
            </a:xfrm>
            <a:custGeom>
              <a:rect b="b" l="l" r="r" t="t"/>
              <a:pathLst>
                <a:path extrusionOk="0" h="18691" w="21777">
                  <a:moveTo>
                    <a:pt x="6408" y="1"/>
                  </a:moveTo>
                  <a:cubicBezTo>
                    <a:pt x="6407" y="1"/>
                    <a:pt x="1" y="16224"/>
                    <a:pt x="21776" y="18691"/>
                  </a:cubicBezTo>
                  <a:cubicBezTo>
                    <a:pt x="21776" y="18691"/>
                    <a:pt x="21505" y="7964"/>
                    <a:pt x="16038" y="5163"/>
                  </a:cubicBezTo>
                  <a:cubicBezTo>
                    <a:pt x="10571" y="2364"/>
                    <a:pt x="6408" y="1"/>
                    <a:pt x="64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7"/>
            <p:cNvSpPr/>
            <p:nvPr/>
          </p:nvSpPr>
          <p:spPr>
            <a:xfrm>
              <a:off x="4957150" y="2968125"/>
              <a:ext cx="362300" cy="412975"/>
            </a:xfrm>
            <a:custGeom>
              <a:rect b="b" l="l" r="r" t="t"/>
              <a:pathLst>
                <a:path extrusionOk="0" h="16519" w="14492">
                  <a:moveTo>
                    <a:pt x="169" y="1"/>
                  </a:moveTo>
                  <a:cubicBezTo>
                    <a:pt x="147" y="1"/>
                    <a:pt x="123" y="6"/>
                    <a:pt x="102" y="18"/>
                  </a:cubicBezTo>
                  <a:cubicBezTo>
                    <a:pt x="29" y="54"/>
                    <a:pt x="1" y="143"/>
                    <a:pt x="37" y="215"/>
                  </a:cubicBezTo>
                  <a:cubicBezTo>
                    <a:pt x="62" y="261"/>
                    <a:pt x="2445" y="4825"/>
                    <a:pt x="6980" y="8150"/>
                  </a:cubicBezTo>
                  <a:cubicBezTo>
                    <a:pt x="11459" y="11432"/>
                    <a:pt x="14153" y="16390"/>
                    <a:pt x="14180" y="16441"/>
                  </a:cubicBezTo>
                  <a:cubicBezTo>
                    <a:pt x="14205" y="16488"/>
                    <a:pt x="14254" y="16517"/>
                    <a:pt x="14309" y="16517"/>
                  </a:cubicBezTo>
                  <a:lnTo>
                    <a:pt x="14309" y="16519"/>
                  </a:lnTo>
                  <a:cubicBezTo>
                    <a:pt x="14419" y="16519"/>
                    <a:pt x="14492" y="16399"/>
                    <a:pt x="14438" y="16302"/>
                  </a:cubicBezTo>
                  <a:cubicBezTo>
                    <a:pt x="14412" y="16251"/>
                    <a:pt x="11689" y="11238"/>
                    <a:pt x="7153" y="7915"/>
                  </a:cubicBezTo>
                  <a:cubicBezTo>
                    <a:pt x="2676" y="4633"/>
                    <a:pt x="322" y="126"/>
                    <a:pt x="299" y="80"/>
                  </a:cubicBezTo>
                  <a:cubicBezTo>
                    <a:pt x="273" y="30"/>
                    <a:pt x="222" y="1"/>
                    <a:pt x="1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7"/>
            <p:cNvSpPr/>
            <p:nvPr/>
          </p:nvSpPr>
          <p:spPr>
            <a:xfrm>
              <a:off x="4919050" y="2973625"/>
              <a:ext cx="128300" cy="116150"/>
            </a:xfrm>
            <a:custGeom>
              <a:rect b="b" l="l" r="r" t="t"/>
              <a:pathLst>
                <a:path extrusionOk="0" h="4646" w="5132">
                  <a:moveTo>
                    <a:pt x="4151" y="1"/>
                  </a:moveTo>
                  <a:cubicBezTo>
                    <a:pt x="4143" y="1"/>
                    <a:pt x="4135" y="2"/>
                    <a:pt x="4126" y="3"/>
                  </a:cubicBezTo>
                  <a:cubicBezTo>
                    <a:pt x="4046" y="18"/>
                    <a:pt x="3993" y="94"/>
                    <a:pt x="4008" y="174"/>
                  </a:cubicBezTo>
                  <a:lnTo>
                    <a:pt x="4769" y="4288"/>
                  </a:lnTo>
                  <a:cubicBezTo>
                    <a:pt x="4143" y="4143"/>
                    <a:pt x="2181" y="3549"/>
                    <a:pt x="316" y="1464"/>
                  </a:cubicBezTo>
                  <a:cubicBezTo>
                    <a:pt x="284" y="1428"/>
                    <a:pt x="246" y="1413"/>
                    <a:pt x="210" y="1413"/>
                  </a:cubicBezTo>
                  <a:cubicBezTo>
                    <a:pt x="99" y="1413"/>
                    <a:pt x="1" y="1551"/>
                    <a:pt x="98" y="1660"/>
                  </a:cubicBezTo>
                  <a:cubicBezTo>
                    <a:pt x="2418" y="4254"/>
                    <a:pt x="4829" y="4605"/>
                    <a:pt x="4932" y="4618"/>
                  </a:cubicBezTo>
                  <a:lnTo>
                    <a:pt x="5131" y="4645"/>
                  </a:lnTo>
                  <a:lnTo>
                    <a:pt x="4295" y="121"/>
                  </a:lnTo>
                  <a:cubicBezTo>
                    <a:pt x="4284" y="49"/>
                    <a:pt x="4220" y="1"/>
                    <a:pt x="41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7"/>
            <p:cNvSpPr/>
            <p:nvPr/>
          </p:nvSpPr>
          <p:spPr>
            <a:xfrm>
              <a:off x="4949950" y="3044850"/>
              <a:ext cx="191550" cy="127325"/>
            </a:xfrm>
            <a:custGeom>
              <a:rect b="b" l="l" r="r" t="t"/>
              <a:pathLst>
                <a:path extrusionOk="0" h="5093" w="7662">
                  <a:moveTo>
                    <a:pt x="5871" y="1"/>
                  </a:moveTo>
                  <a:cubicBezTo>
                    <a:pt x="5856" y="1"/>
                    <a:pt x="5841" y="3"/>
                    <a:pt x="5826" y="8"/>
                  </a:cubicBezTo>
                  <a:cubicBezTo>
                    <a:pt x="5748" y="35"/>
                    <a:pt x="5708" y="116"/>
                    <a:pt x="5733" y="194"/>
                  </a:cubicBezTo>
                  <a:lnTo>
                    <a:pt x="7264" y="4796"/>
                  </a:lnTo>
                  <a:cubicBezTo>
                    <a:pt x="7227" y="4797"/>
                    <a:pt x="7183" y="4798"/>
                    <a:pt x="7135" y="4798"/>
                  </a:cubicBezTo>
                  <a:cubicBezTo>
                    <a:pt x="6214" y="4798"/>
                    <a:pt x="3397" y="4596"/>
                    <a:pt x="251" y="2391"/>
                  </a:cubicBezTo>
                  <a:cubicBezTo>
                    <a:pt x="225" y="2373"/>
                    <a:pt x="196" y="2365"/>
                    <a:pt x="167" y="2365"/>
                  </a:cubicBezTo>
                  <a:cubicBezTo>
                    <a:pt x="121" y="2365"/>
                    <a:pt x="76" y="2386"/>
                    <a:pt x="48" y="2427"/>
                  </a:cubicBezTo>
                  <a:cubicBezTo>
                    <a:pt x="0" y="2493"/>
                    <a:pt x="17" y="2585"/>
                    <a:pt x="84" y="2630"/>
                  </a:cubicBezTo>
                  <a:cubicBezTo>
                    <a:pt x="3272" y="4865"/>
                    <a:pt x="6073" y="5093"/>
                    <a:pt x="7084" y="5093"/>
                  </a:cubicBezTo>
                  <a:cubicBezTo>
                    <a:pt x="7316" y="5093"/>
                    <a:pt x="7453" y="5081"/>
                    <a:pt x="7479" y="5080"/>
                  </a:cubicBezTo>
                  <a:lnTo>
                    <a:pt x="7662" y="5061"/>
                  </a:lnTo>
                  <a:lnTo>
                    <a:pt x="6010" y="101"/>
                  </a:lnTo>
                  <a:cubicBezTo>
                    <a:pt x="5990" y="40"/>
                    <a:pt x="5932" y="1"/>
                    <a:pt x="58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7"/>
            <p:cNvSpPr/>
            <p:nvPr/>
          </p:nvSpPr>
          <p:spPr>
            <a:xfrm>
              <a:off x="5003300" y="3091825"/>
              <a:ext cx="209550" cy="147950"/>
            </a:xfrm>
            <a:custGeom>
              <a:rect b="b" l="l" r="r" t="t"/>
              <a:pathLst>
                <a:path extrusionOk="0" h="5918" w="8382">
                  <a:moveTo>
                    <a:pt x="7311" y="1"/>
                  </a:moveTo>
                  <a:cubicBezTo>
                    <a:pt x="7303" y="1"/>
                    <a:pt x="7295" y="1"/>
                    <a:pt x="7287" y="3"/>
                  </a:cubicBezTo>
                  <a:cubicBezTo>
                    <a:pt x="7205" y="16"/>
                    <a:pt x="7150" y="94"/>
                    <a:pt x="7167" y="175"/>
                  </a:cubicBezTo>
                  <a:lnTo>
                    <a:pt x="8045" y="5561"/>
                  </a:lnTo>
                  <a:cubicBezTo>
                    <a:pt x="7845" y="5586"/>
                    <a:pt x="7444" y="5626"/>
                    <a:pt x="6897" y="5626"/>
                  </a:cubicBezTo>
                  <a:cubicBezTo>
                    <a:pt x="5395" y="5626"/>
                    <a:pt x="2800" y="5322"/>
                    <a:pt x="295" y="3565"/>
                  </a:cubicBezTo>
                  <a:cubicBezTo>
                    <a:pt x="266" y="3546"/>
                    <a:pt x="238" y="3538"/>
                    <a:pt x="212" y="3538"/>
                  </a:cubicBezTo>
                  <a:cubicBezTo>
                    <a:pt x="89" y="3538"/>
                    <a:pt x="1" y="3713"/>
                    <a:pt x="127" y="3805"/>
                  </a:cubicBezTo>
                  <a:cubicBezTo>
                    <a:pt x="2693" y="5604"/>
                    <a:pt x="5353" y="5918"/>
                    <a:pt x="6900" y="5918"/>
                  </a:cubicBezTo>
                  <a:cubicBezTo>
                    <a:pt x="7719" y="5918"/>
                    <a:pt x="8226" y="5830"/>
                    <a:pt x="8241" y="5827"/>
                  </a:cubicBezTo>
                  <a:lnTo>
                    <a:pt x="8382" y="5802"/>
                  </a:lnTo>
                  <a:lnTo>
                    <a:pt x="7456" y="128"/>
                  </a:lnTo>
                  <a:cubicBezTo>
                    <a:pt x="7446" y="54"/>
                    <a:pt x="7383" y="1"/>
                    <a:pt x="73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7"/>
            <p:cNvSpPr/>
            <p:nvPr/>
          </p:nvSpPr>
          <p:spPr>
            <a:xfrm>
              <a:off x="5095875" y="3193025"/>
              <a:ext cx="164400" cy="111350"/>
            </a:xfrm>
            <a:custGeom>
              <a:rect b="b" l="l" r="r" t="t"/>
              <a:pathLst>
                <a:path extrusionOk="0" h="4454" w="6576">
                  <a:moveTo>
                    <a:pt x="6063" y="1"/>
                  </a:moveTo>
                  <a:cubicBezTo>
                    <a:pt x="6051" y="1"/>
                    <a:pt x="6038" y="2"/>
                    <a:pt x="6026" y="6"/>
                  </a:cubicBezTo>
                  <a:cubicBezTo>
                    <a:pt x="5946" y="27"/>
                    <a:pt x="5899" y="110"/>
                    <a:pt x="5923" y="190"/>
                  </a:cubicBezTo>
                  <a:cubicBezTo>
                    <a:pt x="5925" y="203"/>
                    <a:pt x="6271" y="1551"/>
                    <a:pt x="6165" y="3570"/>
                  </a:cubicBezTo>
                  <a:cubicBezTo>
                    <a:pt x="5928" y="3703"/>
                    <a:pt x="5015" y="4154"/>
                    <a:pt x="3542" y="4154"/>
                  </a:cubicBezTo>
                  <a:cubicBezTo>
                    <a:pt x="2637" y="4154"/>
                    <a:pt x="1520" y="3984"/>
                    <a:pt x="219" y="3466"/>
                  </a:cubicBezTo>
                  <a:cubicBezTo>
                    <a:pt x="201" y="3459"/>
                    <a:pt x="183" y="3455"/>
                    <a:pt x="165" y="3455"/>
                  </a:cubicBezTo>
                  <a:cubicBezTo>
                    <a:pt x="107" y="3455"/>
                    <a:pt x="52" y="3490"/>
                    <a:pt x="29" y="3548"/>
                  </a:cubicBezTo>
                  <a:cubicBezTo>
                    <a:pt x="0" y="3622"/>
                    <a:pt x="37" y="3707"/>
                    <a:pt x="111" y="3738"/>
                  </a:cubicBezTo>
                  <a:cubicBezTo>
                    <a:pt x="1465" y="4275"/>
                    <a:pt x="2621" y="4454"/>
                    <a:pt x="3559" y="4454"/>
                  </a:cubicBezTo>
                  <a:cubicBezTo>
                    <a:pt x="5332" y="4454"/>
                    <a:pt x="6326" y="3819"/>
                    <a:pt x="6387" y="3779"/>
                  </a:cubicBezTo>
                  <a:lnTo>
                    <a:pt x="6450" y="3738"/>
                  </a:lnTo>
                  <a:lnTo>
                    <a:pt x="6453" y="3665"/>
                  </a:lnTo>
                  <a:cubicBezTo>
                    <a:pt x="6575" y="1556"/>
                    <a:pt x="6222" y="173"/>
                    <a:pt x="6206" y="116"/>
                  </a:cubicBezTo>
                  <a:cubicBezTo>
                    <a:pt x="6190" y="47"/>
                    <a:pt x="6130" y="1"/>
                    <a:pt x="60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6" name="Google Shape;266;p7"/>
          <p:cNvGrpSpPr/>
          <p:nvPr/>
        </p:nvGrpSpPr>
        <p:grpSpPr>
          <a:xfrm rot="-6172011">
            <a:off x="7990474" y="3547858"/>
            <a:ext cx="1599741" cy="2121417"/>
            <a:chOff x="1936325" y="996650"/>
            <a:chExt cx="730000" cy="968000"/>
          </a:xfrm>
        </p:grpSpPr>
        <p:sp>
          <p:nvSpPr>
            <p:cNvPr id="267" name="Google Shape;267;p7"/>
            <p:cNvSpPr/>
            <p:nvPr/>
          </p:nvSpPr>
          <p:spPr>
            <a:xfrm>
              <a:off x="1936325" y="1796325"/>
              <a:ext cx="228750" cy="168325"/>
            </a:xfrm>
            <a:custGeom>
              <a:rect b="b" l="l" r="r" t="t"/>
              <a:pathLst>
                <a:path extrusionOk="0" h="6733" w="9150">
                  <a:moveTo>
                    <a:pt x="1536" y="0"/>
                  </a:moveTo>
                  <a:cubicBezTo>
                    <a:pt x="1315" y="0"/>
                    <a:pt x="1156" y="56"/>
                    <a:pt x="1074" y="172"/>
                  </a:cubicBezTo>
                  <a:cubicBezTo>
                    <a:pt x="1032" y="231"/>
                    <a:pt x="422" y="1105"/>
                    <a:pt x="380" y="1164"/>
                  </a:cubicBezTo>
                  <a:cubicBezTo>
                    <a:pt x="0" y="1704"/>
                    <a:pt x="1414" y="3349"/>
                    <a:pt x="3540" y="4839"/>
                  </a:cubicBezTo>
                  <a:cubicBezTo>
                    <a:pt x="5206" y="6007"/>
                    <a:pt x="6813" y="6733"/>
                    <a:pt x="7613" y="6733"/>
                  </a:cubicBezTo>
                  <a:cubicBezTo>
                    <a:pt x="7834" y="6733"/>
                    <a:pt x="7994" y="6677"/>
                    <a:pt x="8076" y="6561"/>
                  </a:cubicBezTo>
                  <a:cubicBezTo>
                    <a:pt x="8118" y="6502"/>
                    <a:pt x="8729" y="5628"/>
                    <a:pt x="8769" y="5569"/>
                  </a:cubicBezTo>
                  <a:cubicBezTo>
                    <a:pt x="9149" y="5029"/>
                    <a:pt x="7736" y="3386"/>
                    <a:pt x="5611" y="1894"/>
                  </a:cubicBezTo>
                  <a:cubicBezTo>
                    <a:pt x="3945" y="727"/>
                    <a:pt x="2337" y="0"/>
                    <a:pt x="15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7"/>
            <p:cNvSpPr/>
            <p:nvPr/>
          </p:nvSpPr>
          <p:spPr>
            <a:xfrm>
              <a:off x="1952775" y="1796325"/>
              <a:ext cx="211425" cy="143525"/>
            </a:xfrm>
            <a:custGeom>
              <a:rect b="b" l="l" r="r" t="t"/>
              <a:pathLst>
                <a:path extrusionOk="0" h="5741" w="8457">
                  <a:moveTo>
                    <a:pt x="844" y="0"/>
                  </a:moveTo>
                  <a:cubicBezTo>
                    <a:pt x="622" y="0"/>
                    <a:pt x="463" y="56"/>
                    <a:pt x="381" y="172"/>
                  </a:cubicBezTo>
                  <a:cubicBezTo>
                    <a:pt x="1" y="712"/>
                    <a:pt x="1416" y="2358"/>
                    <a:pt x="3541" y="3847"/>
                  </a:cubicBezTo>
                  <a:cubicBezTo>
                    <a:pt x="5204" y="5015"/>
                    <a:pt x="6812" y="5741"/>
                    <a:pt x="7613" y="5741"/>
                  </a:cubicBezTo>
                  <a:cubicBezTo>
                    <a:pt x="7834" y="5741"/>
                    <a:pt x="7994" y="5686"/>
                    <a:pt x="8076" y="5569"/>
                  </a:cubicBezTo>
                  <a:cubicBezTo>
                    <a:pt x="8456" y="5029"/>
                    <a:pt x="7041" y="3384"/>
                    <a:pt x="4918" y="1894"/>
                  </a:cubicBezTo>
                  <a:cubicBezTo>
                    <a:pt x="3254" y="727"/>
                    <a:pt x="1645" y="0"/>
                    <a:pt x="8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7"/>
            <p:cNvSpPr/>
            <p:nvPr/>
          </p:nvSpPr>
          <p:spPr>
            <a:xfrm>
              <a:off x="2024675" y="1708750"/>
              <a:ext cx="152225" cy="182200"/>
            </a:xfrm>
            <a:custGeom>
              <a:rect b="b" l="l" r="r" t="t"/>
              <a:pathLst>
                <a:path extrusionOk="0" h="7288" w="6089">
                  <a:moveTo>
                    <a:pt x="4532" y="0"/>
                  </a:moveTo>
                  <a:lnTo>
                    <a:pt x="141" y="5857"/>
                  </a:lnTo>
                  <a:cubicBezTo>
                    <a:pt x="0" y="6056"/>
                    <a:pt x="314" y="6516"/>
                    <a:pt x="842" y="6887"/>
                  </a:cubicBezTo>
                  <a:cubicBezTo>
                    <a:pt x="1207" y="7142"/>
                    <a:pt x="1577" y="7288"/>
                    <a:pt x="1818" y="7288"/>
                  </a:cubicBezTo>
                  <a:cubicBezTo>
                    <a:pt x="1927" y="7288"/>
                    <a:pt x="2009" y="7258"/>
                    <a:pt x="2053" y="7196"/>
                  </a:cubicBezTo>
                  <a:lnTo>
                    <a:pt x="6088" y="1091"/>
                  </a:lnTo>
                  <a:lnTo>
                    <a:pt x="453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7"/>
            <p:cNvSpPr/>
            <p:nvPr/>
          </p:nvSpPr>
          <p:spPr>
            <a:xfrm>
              <a:off x="1990900" y="1607325"/>
              <a:ext cx="330325" cy="235825"/>
            </a:xfrm>
            <a:custGeom>
              <a:rect b="b" l="l" r="r" t="t"/>
              <a:pathLst>
                <a:path extrusionOk="0" h="9433" w="13213">
                  <a:moveTo>
                    <a:pt x="1715" y="1"/>
                  </a:moveTo>
                  <a:cubicBezTo>
                    <a:pt x="1445" y="1"/>
                    <a:pt x="1252" y="67"/>
                    <a:pt x="1154" y="208"/>
                  </a:cubicBezTo>
                  <a:cubicBezTo>
                    <a:pt x="1082" y="308"/>
                    <a:pt x="580" y="1025"/>
                    <a:pt x="508" y="1127"/>
                  </a:cubicBezTo>
                  <a:cubicBezTo>
                    <a:pt x="0" y="1848"/>
                    <a:pt x="2172" y="4247"/>
                    <a:pt x="5363" y="6484"/>
                  </a:cubicBezTo>
                  <a:cubicBezTo>
                    <a:pt x="7933" y="8286"/>
                    <a:pt x="10379" y="9433"/>
                    <a:pt x="11498" y="9433"/>
                  </a:cubicBezTo>
                  <a:cubicBezTo>
                    <a:pt x="11768" y="9433"/>
                    <a:pt x="11960" y="9366"/>
                    <a:pt x="12059" y="9226"/>
                  </a:cubicBezTo>
                  <a:cubicBezTo>
                    <a:pt x="12131" y="9125"/>
                    <a:pt x="12633" y="8409"/>
                    <a:pt x="12705" y="8306"/>
                  </a:cubicBezTo>
                  <a:cubicBezTo>
                    <a:pt x="13212" y="7584"/>
                    <a:pt x="11038" y="5186"/>
                    <a:pt x="7850" y="2950"/>
                  </a:cubicBezTo>
                  <a:cubicBezTo>
                    <a:pt x="5279" y="1148"/>
                    <a:pt x="2833" y="1"/>
                    <a:pt x="17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7"/>
            <p:cNvSpPr/>
            <p:nvPr/>
          </p:nvSpPr>
          <p:spPr>
            <a:xfrm>
              <a:off x="2010325" y="1605175"/>
              <a:ext cx="311900" cy="211075"/>
            </a:xfrm>
            <a:custGeom>
              <a:rect b="b" l="l" r="r" t="t"/>
              <a:pathLst>
                <a:path extrusionOk="0" h="8443" w="12476">
                  <a:moveTo>
                    <a:pt x="929" y="1"/>
                  </a:moveTo>
                  <a:cubicBezTo>
                    <a:pt x="704" y="1"/>
                    <a:pt x="544" y="56"/>
                    <a:pt x="462" y="172"/>
                  </a:cubicBezTo>
                  <a:cubicBezTo>
                    <a:pt x="0" y="828"/>
                    <a:pt x="2214" y="3171"/>
                    <a:pt x="5403" y="5407"/>
                  </a:cubicBezTo>
                  <a:cubicBezTo>
                    <a:pt x="8028" y="7249"/>
                    <a:pt x="10501" y="8442"/>
                    <a:pt x="11548" y="8442"/>
                  </a:cubicBezTo>
                  <a:cubicBezTo>
                    <a:pt x="11773" y="8442"/>
                    <a:pt x="11932" y="8388"/>
                    <a:pt x="12013" y="8272"/>
                  </a:cubicBezTo>
                  <a:cubicBezTo>
                    <a:pt x="12475" y="7617"/>
                    <a:pt x="10261" y="5274"/>
                    <a:pt x="7073" y="3038"/>
                  </a:cubicBezTo>
                  <a:cubicBezTo>
                    <a:pt x="4449" y="1197"/>
                    <a:pt x="1979" y="1"/>
                    <a:pt x="9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7"/>
            <p:cNvSpPr/>
            <p:nvPr/>
          </p:nvSpPr>
          <p:spPr>
            <a:xfrm>
              <a:off x="2529375" y="996650"/>
              <a:ext cx="136950" cy="192050"/>
            </a:xfrm>
            <a:custGeom>
              <a:rect b="b" l="l" r="r" t="t"/>
              <a:pathLst>
                <a:path extrusionOk="0" h="7682" w="5478">
                  <a:moveTo>
                    <a:pt x="5263" y="1"/>
                  </a:moveTo>
                  <a:cubicBezTo>
                    <a:pt x="5203" y="1"/>
                    <a:pt x="5142" y="29"/>
                    <a:pt x="5106" y="83"/>
                  </a:cubicBezTo>
                  <a:lnTo>
                    <a:pt x="87" y="7385"/>
                  </a:lnTo>
                  <a:cubicBezTo>
                    <a:pt x="0" y="7510"/>
                    <a:pt x="88" y="7681"/>
                    <a:pt x="240" y="7681"/>
                  </a:cubicBezTo>
                  <a:cubicBezTo>
                    <a:pt x="241" y="7681"/>
                    <a:pt x="242" y="7681"/>
                    <a:pt x="243" y="7681"/>
                  </a:cubicBezTo>
                  <a:cubicBezTo>
                    <a:pt x="306" y="7681"/>
                    <a:pt x="365" y="7651"/>
                    <a:pt x="401" y="7600"/>
                  </a:cubicBezTo>
                  <a:lnTo>
                    <a:pt x="5419" y="299"/>
                  </a:lnTo>
                  <a:cubicBezTo>
                    <a:pt x="5478" y="212"/>
                    <a:pt x="5457" y="94"/>
                    <a:pt x="5370" y="33"/>
                  </a:cubicBezTo>
                  <a:cubicBezTo>
                    <a:pt x="5337" y="11"/>
                    <a:pt x="5300" y="1"/>
                    <a:pt x="52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7"/>
            <p:cNvSpPr/>
            <p:nvPr/>
          </p:nvSpPr>
          <p:spPr>
            <a:xfrm>
              <a:off x="2057250" y="1102900"/>
              <a:ext cx="553600" cy="689200"/>
            </a:xfrm>
            <a:custGeom>
              <a:rect b="b" l="l" r="r" t="t"/>
              <a:pathLst>
                <a:path extrusionOk="0" h="27568" w="22144">
                  <a:moveTo>
                    <a:pt x="20120" y="0"/>
                  </a:moveTo>
                  <a:cubicBezTo>
                    <a:pt x="20106" y="0"/>
                    <a:pt x="20092" y="5"/>
                    <a:pt x="20080" y="13"/>
                  </a:cubicBezTo>
                  <a:lnTo>
                    <a:pt x="17534" y="2474"/>
                  </a:lnTo>
                  <a:lnTo>
                    <a:pt x="17463" y="2424"/>
                  </a:lnTo>
                  <a:lnTo>
                    <a:pt x="14655" y="1936"/>
                  </a:lnTo>
                  <a:cubicBezTo>
                    <a:pt x="14593" y="1925"/>
                    <a:pt x="14531" y="1920"/>
                    <a:pt x="14472" y="1920"/>
                  </a:cubicBezTo>
                  <a:cubicBezTo>
                    <a:pt x="14205" y="1920"/>
                    <a:pt x="13973" y="2026"/>
                    <a:pt x="13840" y="2215"/>
                  </a:cubicBezTo>
                  <a:lnTo>
                    <a:pt x="8785" y="9438"/>
                  </a:lnTo>
                  <a:lnTo>
                    <a:pt x="1" y="21867"/>
                  </a:lnTo>
                  <a:cubicBezTo>
                    <a:pt x="2275" y="24326"/>
                    <a:pt x="5050" y="26269"/>
                    <a:pt x="8139" y="27567"/>
                  </a:cubicBezTo>
                  <a:lnTo>
                    <a:pt x="16924" y="15138"/>
                  </a:lnTo>
                  <a:lnTo>
                    <a:pt x="21978" y="7916"/>
                  </a:lnTo>
                  <a:cubicBezTo>
                    <a:pt x="22144" y="7684"/>
                    <a:pt x="22138" y="7357"/>
                    <a:pt x="21965" y="7055"/>
                  </a:cubicBezTo>
                  <a:lnTo>
                    <a:pt x="20551" y="4585"/>
                  </a:lnTo>
                  <a:lnTo>
                    <a:pt x="20481" y="4535"/>
                  </a:lnTo>
                  <a:lnTo>
                    <a:pt x="21933" y="1313"/>
                  </a:lnTo>
                  <a:cubicBezTo>
                    <a:pt x="21942" y="1282"/>
                    <a:pt x="21929" y="1250"/>
                    <a:pt x="21904" y="1235"/>
                  </a:cubicBezTo>
                  <a:lnTo>
                    <a:pt x="20162" y="15"/>
                  </a:lnTo>
                  <a:cubicBezTo>
                    <a:pt x="20150" y="5"/>
                    <a:pt x="20135" y="0"/>
                    <a:pt x="201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7"/>
            <p:cNvSpPr/>
            <p:nvPr/>
          </p:nvSpPr>
          <p:spPr>
            <a:xfrm>
              <a:off x="2124325" y="1395375"/>
              <a:ext cx="275325" cy="359625"/>
            </a:xfrm>
            <a:custGeom>
              <a:rect b="b" l="l" r="r" t="t"/>
              <a:pathLst>
                <a:path extrusionOk="0" h="14385" w="11013">
                  <a:moveTo>
                    <a:pt x="9329" y="0"/>
                  </a:moveTo>
                  <a:lnTo>
                    <a:pt x="1" y="13204"/>
                  </a:lnTo>
                  <a:lnTo>
                    <a:pt x="1684" y="14384"/>
                  </a:lnTo>
                  <a:lnTo>
                    <a:pt x="11012" y="1178"/>
                  </a:lnTo>
                  <a:lnTo>
                    <a:pt x="93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7"/>
            <p:cNvSpPr/>
            <p:nvPr/>
          </p:nvSpPr>
          <p:spPr>
            <a:xfrm>
              <a:off x="2288850" y="1331750"/>
              <a:ext cx="187325" cy="145350"/>
            </a:xfrm>
            <a:custGeom>
              <a:rect b="b" l="l" r="r" t="t"/>
              <a:pathLst>
                <a:path extrusionOk="0" h="5814" w="7493">
                  <a:moveTo>
                    <a:pt x="787" y="1"/>
                  </a:moveTo>
                  <a:lnTo>
                    <a:pt x="0" y="1118"/>
                  </a:lnTo>
                  <a:lnTo>
                    <a:pt x="6706" y="5813"/>
                  </a:lnTo>
                  <a:lnTo>
                    <a:pt x="7493" y="4696"/>
                  </a:lnTo>
                  <a:lnTo>
                    <a:pt x="7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7"/>
            <p:cNvSpPr/>
            <p:nvPr/>
          </p:nvSpPr>
          <p:spPr>
            <a:xfrm>
              <a:off x="2308425" y="1124125"/>
              <a:ext cx="277950" cy="325125"/>
            </a:xfrm>
            <a:custGeom>
              <a:rect b="b" l="l" r="r" t="t"/>
              <a:pathLst>
                <a:path extrusionOk="0" h="13005" w="11118">
                  <a:moveTo>
                    <a:pt x="9947" y="0"/>
                  </a:moveTo>
                  <a:cubicBezTo>
                    <a:pt x="9944" y="0"/>
                    <a:pt x="9940" y="6"/>
                    <a:pt x="9936" y="8"/>
                  </a:cubicBezTo>
                  <a:cubicBezTo>
                    <a:pt x="9930" y="8"/>
                    <a:pt x="9925" y="12"/>
                    <a:pt x="9921" y="15"/>
                  </a:cubicBezTo>
                  <a:lnTo>
                    <a:pt x="8703" y="1186"/>
                  </a:lnTo>
                  <a:lnTo>
                    <a:pt x="6824" y="2991"/>
                  </a:lnTo>
                  <a:lnTo>
                    <a:pt x="4507" y="2586"/>
                  </a:lnTo>
                  <a:cubicBezTo>
                    <a:pt x="4456" y="2578"/>
                    <a:pt x="4405" y="2573"/>
                    <a:pt x="4353" y="2573"/>
                  </a:cubicBezTo>
                  <a:cubicBezTo>
                    <a:pt x="4336" y="2573"/>
                    <a:pt x="4319" y="2574"/>
                    <a:pt x="4302" y="2575"/>
                  </a:cubicBezTo>
                  <a:cubicBezTo>
                    <a:pt x="4104" y="2588"/>
                    <a:pt x="3935" y="2674"/>
                    <a:pt x="3835" y="2818"/>
                  </a:cubicBezTo>
                  <a:lnTo>
                    <a:pt x="0" y="8302"/>
                  </a:lnTo>
                  <a:lnTo>
                    <a:pt x="6713" y="13005"/>
                  </a:lnTo>
                  <a:lnTo>
                    <a:pt x="10546" y="7521"/>
                  </a:lnTo>
                  <a:cubicBezTo>
                    <a:pt x="10681" y="7329"/>
                    <a:pt x="10677" y="7059"/>
                    <a:pt x="10535" y="6810"/>
                  </a:cubicBezTo>
                  <a:lnTo>
                    <a:pt x="9368" y="4773"/>
                  </a:lnTo>
                  <a:lnTo>
                    <a:pt x="11108" y="850"/>
                  </a:lnTo>
                  <a:cubicBezTo>
                    <a:pt x="11118" y="829"/>
                    <a:pt x="11112" y="806"/>
                    <a:pt x="11095" y="793"/>
                  </a:cubicBezTo>
                  <a:lnTo>
                    <a:pt x="9978" y="10"/>
                  </a:lnTo>
                  <a:cubicBezTo>
                    <a:pt x="9968" y="2"/>
                    <a:pt x="9959" y="0"/>
                    <a:pt x="994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7"/>
            <p:cNvSpPr/>
            <p:nvPr/>
          </p:nvSpPr>
          <p:spPr>
            <a:xfrm>
              <a:off x="2454100" y="1314800"/>
              <a:ext cx="80225" cy="96625"/>
            </a:xfrm>
            <a:custGeom>
              <a:rect b="b" l="l" r="r" t="t"/>
              <a:pathLst>
                <a:path extrusionOk="0" h="3865" w="3209">
                  <a:moveTo>
                    <a:pt x="2783" y="1"/>
                  </a:moveTo>
                  <a:cubicBezTo>
                    <a:pt x="2417" y="1"/>
                    <a:pt x="1700" y="643"/>
                    <a:pt x="1063" y="1566"/>
                  </a:cubicBezTo>
                  <a:cubicBezTo>
                    <a:pt x="343" y="2613"/>
                    <a:pt x="1" y="3628"/>
                    <a:pt x="299" y="3829"/>
                  </a:cubicBezTo>
                  <a:cubicBezTo>
                    <a:pt x="335" y="3853"/>
                    <a:pt x="377" y="3865"/>
                    <a:pt x="426" y="3865"/>
                  </a:cubicBezTo>
                  <a:cubicBezTo>
                    <a:pt x="792" y="3865"/>
                    <a:pt x="1510" y="3223"/>
                    <a:pt x="2146" y="2300"/>
                  </a:cubicBezTo>
                  <a:cubicBezTo>
                    <a:pt x="2866" y="1251"/>
                    <a:pt x="3208" y="238"/>
                    <a:pt x="2910" y="36"/>
                  </a:cubicBezTo>
                  <a:cubicBezTo>
                    <a:pt x="2875" y="12"/>
                    <a:pt x="2832" y="1"/>
                    <a:pt x="27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8"/>
          <p:cNvSpPr txBox="1"/>
          <p:nvPr>
            <p:ph type="title"/>
          </p:nvPr>
        </p:nvSpPr>
        <p:spPr>
          <a:xfrm>
            <a:off x="1388100" y="1666938"/>
            <a:ext cx="6367800" cy="180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7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grpSp>
        <p:nvGrpSpPr>
          <p:cNvPr id="280" name="Google Shape;280;p8"/>
          <p:cNvGrpSpPr/>
          <p:nvPr/>
        </p:nvGrpSpPr>
        <p:grpSpPr>
          <a:xfrm rot="6570110">
            <a:off x="101047" y="3929233"/>
            <a:ext cx="2089426" cy="1792466"/>
            <a:chOff x="4770475" y="2910125"/>
            <a:chExt cx="548975" cy="470975"/>
          </a:xfrm>
        </p:grpSpPr>
        <p:sp>
          <p:nvSpPr>
            <p:cNvPr id="281" name="Google Shape;281;p8"/>
            <p:cNvSpPr/>
            <p:nvPr/>
          </p:nvSpPr>
          <p:spPr>
            <a:xfrm>
              <a:off x="4770475" y="2910125"/>
              <a:ext cx="544425" cy="467275"/>
            </a:xfrm>
            <a:custGeom>
              <a:rect b="b" l="l" r="r" t="t"/>
              <a:pathLst>
                <a:path extrusionOk="0" h="18691" w="21777">
                  <a:moveTo>
                    <a:pt x="6408" y="1"/>
                  </a:moveTo>
                  <a:cubicBezTo>
                    <a:pt x="6407" y="1"/>
                    <a:pt x="1" y="16224"/>
                    <a:pt x="21776" y="18691"/>
                  </a:cubicBezTo>
                  <a:cubicBezTo>
                    <a:pt x="21776" y="18691"/>
                    <a:pt x="21505" y="7964"/>
                    <a:pt x="16038" y="5163"/>
                  </a:cubicBezTo>
                  <a:cubicBezTo>
                    <a:pt x="10571" y="2364"/>
                    <a:pt x="6408" y="1"/>
                    <a:pt x="64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8"/>
            <p:cNvSpPr/>
            <p:nvPr/>
          </p:nvSpPr>
          <p:spPr>
            <a:xfrm>
              <a:off x="4957150" y="2968125"/>
              <a:ext cx="362300" cy="412975"/>
            </a:xfrm>
            <a:custGeom>
              <a:rect b="b" l="l" r="r" t="t"/>
              <a:pathLst>
                <a:path extrusionOk="0" h="16519" w="14492">
                  <a:moveTo>
                    <a:pt x="169" y="1"/>
                  </a:moveTo>
                  <a:cubicBezTo>
                    <a:pt x="147" y="1"/>
                    <a:pt x="123" y="6"/>
                    <a:pt x="102" y="18"/>
                  </a:cubicBezTo>
                  <a:cubicBezTo>
                    <a:pt x="29" y="54"/>
                    <a:pt x="1" y="143"/>
                    <a:pt x="37" y="215"/>
                  </a:cubicBezTo>
                  <a:cubicBezTo>
                    <a:pt x="62" y="261"/>
                    <a:pt x="2445" y="4825"/>
                    <a:pt x="6980" y="8150"/>
                  </a:cubicBezTo>
                  <a:cubicBezTo>
                    <a:pt x="11459" y="11432"/>
                    <a:pt x="14153" y="16390"/>
                    <a:pt x="14180" y="16441"/>
                  </a:cubicBezTo>
                  <a:cubicBezTo>
                    <a:pt x="14205" y="16488"/>
                    <a:pt x="14254" y="16517"/>
                    <a:pt x="14309" y="16517"/>
                  </a:cubicBezTo>
                  <a:lnTo>
                    <a:pt x="14309" y="16519"/>
                  </a:lnTo>
                  <a:cubicBezTo>
                    <a:pt x="14419" y="16519"/>
                    <a:pt x="14492" y="16399"/>
                    <a:pt x="14438" y="16302"/>
                  </a:cubicBezTo>
                  <a:cubicBezTo>
                    <a:pt x="14412" y="16251"/>
                    <a:pt x="11689" y="11238"/>
                    <a:pt x="7153" y="7915"/>
                  </a:cubicBezTo>
                  <a:cubicBezTo>
                    <a:pt x="2676" y="4633"/>
                    <a:pt x="322" y="126"/>
                    <a:pt x="299" y="80"/>
                  </a:cubicBezTo>
                  <a:cubicBezTo>
                    <a:pt x="273" y="30"/>
                    <a:pt x="222" y="1"/>
                    <a:pt x="1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8"/>
            <p:cNvSpPr/>
            <p:nvPr/>
          </p:nvSpPr>
          <p:spPr>
            <a:xfrm>
              <a:off x="4919050" y="2973625"/>
              <a:ext cx="128300" cy="116150"/>
            </a:xfrm>
            <a:custGeom>
              <a:rect b="b" l="l" r="r" t="t"/>
              <a:pathLst>
                <a:path extrusionOk="0" h="4646" w="5132">
                  <a:moveTo>
                    <a:pt x="4151" y="1"/>
                  </a:moveTo>
                  <a:cubicBezTo>
                    <a:pt x="4143" y="1"/>
                    <a:pt x="4135" y="2"/>
                    <a:pt x="4126" y="3"/>
                  </a:cubicBezTo>
                  <a:cubicBezTo>
                    <a:pt x="4046" y="18"/>
                    <a:pt x="3993" y="94"/>
                    <a:pt x="4008" y="174"/>
                  </a:cubicBezTo>
                  <a:lnTo>
                    <a:pt x="4769" y="4288"/>
                  </a:lnTo>
                  <a:cubicBezTo>
                    <a:pt x="4143" y="4143"/>
                    <a:pt x="2181" y="3549"/>
                    <a:pt x="316" y="1464"/>
                  </a:cubicBezTo>
                  <a:cubicBezTo>
                    <a:pt x="284" y="1428"/>
                    <a:pt x="246" y="1413"/>
                    <a:pt x="210" y="1413"/>
                  </a:cubicBezTo>
                  <a:cubicBezTo>
                    <a:pt x="99" y="1413"/>
                    <a:pt x="1" y="1551"/>
                    <a:pt x="98" y="1660"/>
                  </a:cubicBezTo>
                  <a:cubicBezTo>
                    <a:pt x="2418" y="4254"/>
                    <a:pt x="4829" y="4605"/>
                    <a:pt x="4932" y="4618"/>
                  </a:cubicBezTo>
                  <a:lnTo>
                    <a:pt x="5131" y="4645"/>
                  </a:lnTo>
                  <a:lnTo>
                    <a:pt x="4295" y="121"/>
                  </a:lnTo>
                  <a:cubicBezTo>
                    <a:pt x="4284" y="49"/>
                    <a:pt x="4220" y="1"/>
                    <a:pt x="41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8"/>
            <p:cNvSpPr/>
            <p:nvPr/>
          </p:nvSpPr>
          <p:spPr>
            <a:xfrm>
              <a:off x="4949950" y="3044850"/>
              <a:ext cx="191550" cy="127325"/>
            </a:xfrm>
            <a:custGeom>
              <a:rect b="b" l="l" r="r" t="t"/>
              <a:pathLst>
                <a:path extrusionOk="0" h="5093" w="7662">
                  <a:moveTo>
                    <a:pt x="5871" y="1"/>
                  </a:moveTo>
                  <a:cubicBezTo>
                    <a:pt x="5856" y="1"/>
                    <a:pt x="5841" y="3"/>
                    <a:pt x="5826" y="8"/>
                  </a:cubicBezTo>
                  <a:cubicBezTo>
                    <a:pt x="5748" y="35"/>
                    <a:pt x="5708" y="116"/>
                    <a:pt x="5733" y="194"/>
                  </a:cubicBezTo>
                  <a:lnTo>
                    <a:pt x="7264" y="4796"/>
                  </a:lnTo>
                  <a:cubicBezTo>
                    <a:pt x="7227" y="4797"/>
                    <a:pt x="7183" y="4798"/>
                    <a:pt x="7135" y="4798"/>
                  </a:cubicBezTo>
                  <a:cubicBezTo>
                    <a:pt x="6214" y="4798"/>
                    <a:pt x="3397" y="4596"/>
                    <a:pt x="251" y="2391"/>
                  </a:cubicBezTo>
                  <a:cubicBezTo>
                    <a:pt x="225" y="2373"/>
                    <a:pt x="196" y="2365"/>
                    <a:pt x="167" y="2365"/>
                  </a:cubicBezTo>
                  <a:cubicBezTo>
                    <a:pt x="121" y="2365"/>
                    <a:pt x="76" y="2386"/>
                    <a:pt x="48" y="2427"/>
                  </a:cubicBezTo>
                  <a:cubicBezTo>
                    <a:pt x="0" y="2493"/>
                    <a:pt x="17" y="2585"/>
                    <a:pt x="84" y="2630"/>
                  </a:cubicBezTo>
                  <a:cubicBezTo>
                    <a:pt x="3272" y="4865"/>
                    <a:pt x="6073" y="5093"/>
                    <a:pt x="7084" y="5093"/>
                  </a:cubicBezTo>
                  <a:cubicBezTo>
                    <a:pt x="7316" y="5093"/>
                    <a:pt x="7453" y="5081"/>
                    <a:pt x="7479" y="5080"/>
                  </a:cubicBezTo>
                  <a:lnTo>
                    <a:pt x="7662" y="5061"/>
                  </a:lnTo>
                  <a:lnTo>
                    <a:pt x="6010" y="101"/>
                  </a:lnTo>
                  <a:cubicBezTo>
                    <a:pt x="5990" y="40"/>
                    <a:pt x="5932" y="1"/>
                    <a:pt x="58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8"/>
            <p:cNvSpPr/>
            <p:nvPr/>
          </p:nvSpPr>
          <p:spPr>
            <a:xfrm>
              <a:off x="5003300" y="3091825"/>
              <a:ext cx="209550" cy="147950"/>
            </a:xfrm>
            <a:custGeom>
              <a:rect b="b" l="l" r="r" t="t"/>
              <a:pathLst>
                <a:path extrusionOk="0" h="5918" w="8382">
                  <a:moveTo>
                    <a:pt x="7311" y="1"/>
                  </a:moveTo>
                  <a:cubicBezTo>
                    <a:pt x="7303" y="1"/>
                    <a:pt x="7295" y="1"/>
                    <a:pt x="7287" y="3"/>
                  </a:cubicBezTo>
                  <a:cubicBezTo>
                    <a:pt x="7205" y="16"/>
                    <a:pt x="7150" y="94"/>
                    <a:pt x="7167" y="175"/>
                  </a:cubicBezTo>
                  <a:lnTo>
                    <a:pt x="8045" y="5561"/>
                  </a:lnTo>
                  <a:cubicBezTo>
                    <a:pt x="7845" y="5586"/>
                    <a:pt x="7444" y="5626"/>
                    <a:pt x="6897" y="5626"/>
                  </a:cubicBezTo>
                  <a:cubicBezTo>
                    <a:pt x="5395" y="5626"/>
                    <a:pt x="2800" y="5322"/>
                    <a:pt x="295" y="3565"/>
                  </a:cubicBezTo>
                  <a:cubicBezTo>
                    <a:pt x="266" y="3546"/>
                    <a:pt x="238" y="3538"/>
                    <a:pt x="212" y="3538"/>
                  </a:cubicBezTo>
                  <a:cubicBezTo>
                    <a:pt x="89" y="3538"/>
                    <a:pt x="1" y="3713"/>
                    <a:pt x="127" y="3805"/>
                  </a:cubicBezTo>
                  <a:cubicBezTo>
                    <a:pt x="2693" y="5604"/>
                    <a:pt x="5353" y="5918"/>
                    <a:pt x="6900" y="5918"/>
                  </a:cubicBezTo>
                  <a:cubicBezTo>
                    <a:pt x="7719" y="5918"/>
                    <a:pt x="8226" y="5830"/>
                    <a:pt x="8241" y="5827"/>
                  </a:cubicBezTo>
                  <a:lnTo>
                    <a:pt x="8382" y="5802"/>
                  </a:lnTo>
                  <a:lnTo>
                    <a:pt x="7456" y="128"/>
                  </a:lnTo>
                  <a:cubicBezTo>
                    <a:pt x="7446" y="54"/>
                    <a:pt x="7383" y="1"/>
                    <a:pt x="73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8"/>
            <p:cNvSpPr/>
            <p:nvPr/>
          </p:nvSpPr>
          <p:spPr>
            <a:xfrm>
              <a:off x="5095875" y="3193025"/>
              <a:ext cx="164400" cy="111350"/>
            </a:xfrm>
            <a:custGeom>
              <a:rect b="b" l="l" r="r" t="t"/>
              <a:pathLst>
                <a:path extrusionOk="0" h="4454" w="6576">
                  <a:moveTo>
                    <a:pt x="6063" y="1"/>
                  </a:moveTo>
                  <a:cubicBezTo>
                    <a:pt x="6051" y="1"/>
                    <a:pt x="6038" y="2"/>
                    <a:pt x="6026" y="6"/>
                  </a:cubicBezTo>
                  <a:cubicBezTo>
                    <a:pt x="5946" y="27"/>
                    <a:pt x="5899" y="110"/>
                    <a:pt x="5923" y="190"/>
                  </a:cubicBezTo>
                  <a:cubicBezTo>
                    <a:pt x="5925" y="203"/>
                    <a:pt x="6271" y="1551"/>
                    <a:pt x="6165" y="3570"/>
                  </a:cubicBezTo>
                  <a:cubicBezTo>
                    <a:pt x="5928" y="3703"/>
                    <a:pt x="5015" y="4154"/>
                    <a:pt x="3542" y="4154"/>
                  </a:cubicBezTo>
                  <a:cubicBezTo>
                    <a:pt x="2637" y="4154"/>
                    <a:pt x="1520" y="3984"/>
                    <a:pt x="219" y="3466"/>
                  </a:cubicBezTo>
                  <a:cubicBezTo>
                    <a:pt x="201" y="3459"/>
                    <a:pt x="183" y="3455"/>
                    <a:pt x="165" y="3455"/>
                  </a:cubicBezTo>
                  <a:cubicBezTo>
                    <a:pt x="107" y="3455"/>
                    <a:pt x="52" y="3490"/>
                    <a:pt x="29" y="3548"/>
                  </a:cubicBezTo>
                  <a:cubicBezTo>
                    <a:pt x="0" y="3622"/>
                    <a:pt x="37" y="3707"/>
                    <a:pt x="111" y="3738"/>
                  </a:cubicBezTo>
                  <a:cubicBezTo>
                    <a:pt x="1465" y="4275"/>
                    <a:pt x="2621" y="4454"/>
                    <a:pt x="3559" y="4454"/>
                  </a:cubicBezTo>
                  <a:cubicBezTo>
                    <a:pt x="5332" y="4454"/>
                    <a:pt x="6326" y="3819"/>
                    <a:pt x="6387" y="3779"/>
                  </a:cubicBezTo>
                  <a:lnTo>
                    <a:pt x="6450" y="3738"/>
                  </a:lnTo>
                  <a:lnTo>
                    <a:pt x="6453" y="3665"/>
                  </a:lnTo>
                  <a:cubicBezTo>
                    <a:pt x="6575" y="1556"/>
                    <a:pt x="6222" y="173"/>
                    <a:pt x="6206" y="116"/>
                  </a:cubicBezTo>
                  <a:cubicBezTo>
                    <a:pt x="6190" y="47"/>
                    <a:pt x="6130" y="1"/>
                    <a:pt x="60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7" name="Google Shape;287;p8"/>
          <p:cNvGrpSpPr/>
          <p:nvPr/>
        </p:nvGrpSpPr>
        <p:grpSpPr>
          <a:xfrm flipH="1" rot="2154994">
            <a:off x="-253500" y="2748153"/>
            <a:ext cx="1615564" cy="3019896"/>
            <a:chOff x="4530725" y="2880400"/>
            <a:chExt cx="418300" cy="781875"/>
          </a:xfrm>
        </p:grpSpPr>
        <p:sp>
          <p:nvSpPr>
            <p:cNvPr id="288" name="Google Shape;288;p8"/>
            <p:cNvSpPr/>
            <p:nvPr/>
          </p:nvSpPr>
          <p:spPr>
            <a:xfrm>
              <a:off x="4686775" y="3017725"/>
              <a:ext cx="168500" cy="167750"/>
            </a:xfrm>
            <a:custGeom>
              <a:rect b="b" l="l" r="r" t="t"/>
              <a:pathLst>
                <a:path extrusionOk="0" h="6710" w="6740">
                  <a:moveTo>
                    <a:pt x="2949" y="0"/>
                  </a:moveTo>
                  <a:cubicBezTo>
                    <a:pt x="2949" y="0"/>
                    <a:pt x="2157" y="1070"/>
                    <a:pt x="1078" y="2391"/>
                  </a:cubicBezTo>
                  <a:cubicBezTo>
                    <a:pt x="0" y="3709"/>
                    <a:pt x="1315" y="6710"/>
                    <a:pt x="1315" y="6710"/>
                  </a:cubicBezTo>
                  <a:cubicBezTo>
                    <a:pt x="6740" y="3860"/>
                    <a:pt x="2949" y="1"/>
                    <a:pt x="294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8"/>
            <p:cNvSpPr/>
            <p:nvPr/>
          </p:nvSpPr>
          <p:spPr>
            <a:xfrm>
              <a:off x="4706775" y="3105275"/>
              <a:ext cx="42650" cy="119025"/>
            </a:xfrm>
            <a:custGeom>
              <a:rect b="b" l="l" r="r" t="t"/>
              <a:pathLst>
                <a:path extrusionOk="0" h="4761" w="1706">
                  <a:moveTo>
                    <a:pt x="1513" y="0"/>
                  </a:moveTo>
                  <a:cubicBezTo>
                    <a:pt x="1468" y="0"/>
                    <a:pt x="1422" y="22"/>
                    <a:pt x="1391" y="73"/>
                  </a:cubicBezTo>
                  <a:cubicBezTo>
                    <a:pt x="652" y="1382"/>
                    <a:pt x="42" y="4454"/>
                    <a:pt x="17" y="4585"/>
                  </a:cubicBezTo>
                  <a:cubicBezTo>
                    <a:pt x="0" y="4663"/>
                    <a:pt x="53" y="4741"/>
                    <a:pt x="131" y="4756"/>
                  </a:cubicBezTo>
                  <a:cubicBezTo>
                    <a:pt x="141" y="4758"/>
                    <a:pt x="150" y="4760"/>
                    <a:pt x="160" y="4760"/>
                  </a:cubicBezTo>
                  <a:cubicBezTo>
                    <a:pt x="230" y="4758"/>
                    <a:pt x="291" y="4709"/>
                    <a:pt x="304" y="4641"/>
                  </a:cubicBezTo>
                  <a:cubicBezTo>
                    <a:pt x="310" y="4608"/>
                    <a:pt x="931" y="1484"/>
                    <a:pt x="1646" y="215"/>
                  </a:cubicBezTo>
                  <a:cubicBezTo>
                    <a:pt x="1706" y="101"/>
                    <a:pt x="1610" y="0"/>
                    <a:pt x="15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8"/>
            <p:cNvSpPr/>
            <p:nvPr/>
          </p:nvSpPr>
          <p:spPr>
            <a:xfrm>
              <a:off x="4709225" y="3017725"/>
              <a:ext cx="63025" cy="66725"/>
            </a:xfrm>
            <a:custGeom>
              <a:rect b="b" l="l" r="r" t="t"/>
              <a:pathLst>
                <a:path extrusionOk="0" h="2669" w="2521">
                  <a:moveTo>
                    <a:pt x="2053" y="0"/>
                  </a:moveTo>
                  <a:cubicBezTo>
                    <a:pt x="2053" y="0"/>
                    <a:pt x="1261" y="1070"/>
                    <a:pt x="181" y="2391"/>
                  </a:cubicBezTo>
                  <a:cubicBezTo>
                    <a:pt x="111" y="2476"/>
                    <a:pt x="50" y="2569"/>
                    <a:pt x="1" y="2668"/>
                  </a:cubicBezTo>
                  <a:cubicBezTo>
                    <a:pt x="1249" y="2030"/>
                    <a:pt x="2044" y="1315"/>
                    <a:pt x="2521" y="591"/>
                  </a:cubicBezTo>
                  <a:cubicBezTo>
                    <a:pt x="2380" y="382"/>
                    <a:pt x="2224" y="185"/>
                    <a:pt x="20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8"/>
            <p:cNvSpPr/>
            <p:nvPr/>
          </p:nvSpPr>
          <p:spPr>
            <a:xfrm>
              <a:off x="4651050" y="2880400"/>
              <a:ext cx="199200" cy="205125"/>
            </a:xfrm>
            <a:custGeom>
              <a:rect b="b" l="l" r="r" t="t"/>
              <a:pathLst>
                <a:path extrusionOk="0" h="8205" w="7968">
                  <a:moveTo>
                    <a:pt x="3145" y="0"/>
                  </a:moveTo>
                  <a:cubicBezTo>
                    <a:pt x="3145" y="0"/>
                    <a:pt x="2307" y="1357"/>
                    <a:pt x="1154" y="3040"/>
                  </a:cubicBezTo>
                  <a:cubicBezTo>
                    <a:pt x="0" y="4724"/>
                    <a:pt x="1826" y="8205"/>
                    <a:pt x="1826" y="8205"/>
                  </a:cubicBezTo>
                  <a:cubicBezTo>
                    <a:pt x="7967" y="4287"/>
                    <a:pt x="3145" y="0"/>
                    <a:pt x="31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8"/>
            <p:cNvSpPr/>
            <p:nvPr/>
          </p:nvSpPr>
          <p:spPr>
            <a:xfrm>
              <a:off x="4530725" y="3039800"/>
              <a:ext cx="152875" cy="198275"/>
            </a:xfrm>
            <a:custGeom>
              <a:rect b="b" l="l" r="r" t="t"/>
              <a:pathLst>
                <a:path extrusionOk="0" h="7931" w="6115">
                  <a:moveTo>
                    <a:pt x="2180" y="1"/>
                  </a:moveTo>
                  <a:lnTo>
                    <a:pt x="2180" y="1"/>
                  </a:lnTo>
                  <a:cubicBezTo>
                    <a:pt x="0" y="7100"/>
                    <a:pt x="6115" y="7930"/>
                    <a:pt x="6115" y="7930"/>
                  </a:cubicBezTo>
                  <a:cubicBezTo>
                    <a:pt x="6115" y="7930"/>
                    <a:pt x="5921" y="6247"/>
                    <a:pt x="5763" y="4090"/>
                  </a:cubicBezTo>
                  <a:cubicBezTo>
                    <a:pt x="5608" y="1932"/>
                    <a:pt x="2180" y="1"/>
                    <a:pt x="21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8"/>
            <p:cNvSpPr/>
            <p:nvPr/>
          </p:nvSpPr>
          <p:spPr>
            <a:xfrm>
              <a:off x="4620125" y="3145175"/>
              <a:ext cx="328900" cy="517100"/>
            </a:xfrm>
            <a:custGeom>
              <a:rect b="b" l="l" r="r" t="t"/>
              <a:pathLst>
                <a:path extrusionOk="0" h="20684" w="13156">
                  <a:moveTo>
                    <a:pt x="167" y="0"/>
                  </a:moveTo>
                  <a:cubicBezTo>
                    <a:pt x="141" y="0"/>
                    <a:pt x="114" y="8"/>
                    <a:pt x="90" y="23"/>
                  </a:cubicBezTo>
                  <a:cubicBezTo>
                    <a:pt x="21" y="65"/>
                    <a:pt x="0" y="156"/>
                    <a:pt x="44" y="225"/>
                  </a:cubicBezTo>
                  <a:cubicBezTo>
                    <a:pt x="88" y="295"/>
                    <a:pt x="4544" y="7314"/>
                    <a:pt x="7721" y="11439"/>
                  </a:cubicBezTo>
                  <a:cubicBezTo>
                    <a:pt x="10881" y="15540"/>
                    <a:pt x="12826" y="20539"/>
                    <a:pt x="12845" y="20589"/>
                  </a:cubicBezTo>
                  <a:cubicBezTo>
                    <a:pt x="12866" y="20646"/>
                    <a:pt x="12921" y="20684"/>
                    <a:pt x="12982" y="20684"/>
                  </a:cubicBezTo>
                  <a:cubicBezTo>
                    <a:pt x="13085" y="20684"/>
                    <a:pt x="13155" y="20579"/>
                    <a:pt x="13119" y="20484"/>
                  </a:cubicBezTo>
                  <a:cubicBezTo>
                    <a:pt x="13100" y="20433"/>
                    <a:pt x="11139" y="15396"/>
                    <a:pt x="7952" y="11259"/>
                  </a:cubicBezTo>
                  <a:cubicBezTo>
                    <a:pt x="4783" y="7147"/>
                    <a:pt x="335" y="139"/>
                    <a:pt x="291" y="69"/>
                  </a:cubicBezTo>
                  <a:cubicBezTo>
                    <a:pt x="263" y="25"/>
                    <a:pt x="216" y="0"/>
                    <a:pt x="1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8"/>
            <p:cNvSpPr/>
            <p:nvPr/>
          </p:nvSpPr>
          <p:spPr>
            <a:xfrm>
              <a:off x="4681300" y="3000900"/>
              <a:ext cx="65300" cy="330175"/>
            </a:xfrm>
            <a:custGeom>
              <a:rect b="b" l="l" r="r" t="t"/>
              <a:pathLst>
                <a:path extrusionOk="0" h="13207" w="2612">
                  <a:moveTo>
                    <a:pt x="731" y="0"/>
                  </a:moveTo>
                  <a:cubicBezTo>
                    <a:pt x="654" y="0"/>
                    <a:pt x="589" y="59"/>
                    <a:pt x="584" y="136"/>
                  </a:cubicBezTo>
                  <a:cubicBezTo>
                    <a:pt x="578" y="215"/>
                    <a:pt x="1" y="8175"/>
                    <a:pt x="2302" y="13121"/>
                  </a:cubicBezTo>
                  <a:cubicBezTo>
                    <a:pt x="2325" y="13173"/>
                    <a:pt x="2378" y="13207"/>
                    <a:pt x="2435" y="13207"/>
                  </a:cubicBezTo>
                  <a:cubicBezTo>
                    <a:pt x="2541" y="13207"/>
                    <a:pt x="2611" y="13095"/>
                    <a:pt x="2566" y="12998"/>
                  </a:cubicBezTo>
                  <a:cubicBezTo>
                    <a:pt x="299" y="8122"/>
                    <a:pt x="871" y="238"/>
                    <a:pt x="877" y="158"/>
                  </a:cubicBezTo>
                  <a:cubicBezTo>
                    <a:pt x="882" y="77"/>
                    <a:pt x="822" y="6"/>
                    <a:pt x="742" y="1"/>
                  </a:cubicBezTo>
                  <a:cubicBezTo>
                    <a:pt x="738" y="0"/>
                    <a:pt x="735" y="0"/>
                    <a:pt x="7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8"/>
            <p:cNvSpPr/>
            <p:nvPr/>
          </p:nvSpPr>
          <p:spPr>
            <a:xfrm>
              <a:off x="4774075" y="3180575"/>
              <a:ext cx="161550" cy="180475"/>
            </a:xfrm>
            <a:custGeom>
              <a:rect b="b" l="l" r="r" t="t"/>
              <a:pathLst>
                <a:path extrusionOk="0" h="7219" w="6462">
                  <a:moveTo>
                    <a:pt x="1836" y="0"/>
                  </a:moveTo>
                  <a:cubicBezTo>
                    <a:pt x="1836" y="0"/>
                    <a:pt x="1363" y="1292"/>
                    <a:pt x="683" y="2913"/>
                  </a:cubicBezTo>
                  <a:cubicBezTo>
                    <a:pt x="1" y="4532"/>
                    <a:pt x="2045" y="7219"/>
                    <a:pt x="2045" y="7219"/>
                  </a:cubicBezTo>
                  <a:cubicBezTo>
                    <a:pt x="6461" y="2902"/>
                    <a:pt x="1836" y="0"/>
                    <a:pt x="183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8"/>
            <p:cNvSpPr/>
            <p:nvPr/>
          </p:nvSpPr>
          <p:spPr>
            <a:xfrm>
              <a:off x="4811000" y="3287900"/>
              <a:ext cx="72750" cy="240175"/>
            </a:xfrm>
            <a:custGeom>
              <a:rect b="b" l="l" r="r" t="t"/>
              <a:pathLst>
                <a:path extrusionOk="0" h="9607" w="2910">
                  <a:moveTo>
                    <a:pt x="156" y="0"/>
                  </a:moveTo>
                  <a:cubicBezTo>
                    <a:pt x="78" y="0"/>
                    <a:pt x="1" y="56"/>
                    <a:pt x="8" y="157"/>
                  </a:cubicBezTo>
                  <a:cubicBezTo>
                    <a:pt x="13" y="212"/>
                    <a:pt x="621" y="5618"/>
                    <a:pt x="2598" y="9525"/>
                  </a:cubicBezTo>
                  <a:cubicBezTo>
                    <a:pt x="2622" y="9575"/>
                    <a:pt x="2674" y="9607"/>
                    <a:pt x="2729" y="9607"/>
                  </a:cubicBezTo>
                  <a:lnTo>
                    <a:pt x="2729" y="9605"/>
                  </a:lnTo>
                  <a:cubicBezTo>
                    <a:pt x="2837" y="9605"/>
                    <a:pt x="2909" y="9491"/>
                    <a:pt x="2860" y="9394"/>
                  </a:cubicBezTo>
                  <a:cubicBezTo>
                    <a:pt x="908" y="5533"/>
                    <a:pt x="306" y="180"/>
                    <a:pt x="300" y="127"/>
                  </a:cubicBezTo>
                  <a:cubicBezTo>
                    <a:pt x="287" y="40"/>
                    <a:pt x="221" y="0"/>
                    <a:pt x="1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8"/>
            <p:cNvSpPr/>
            <p:nvPr/>
          </p:nvSpPr>
          <p:spPr>
            <a:xfrm>
              <a:off x="4704825" y="3303125"/>
              <a:ext cx="101050" cy="135325"/>
            </a:xfrm>
            <a:custGeom>
              <a:rect b="b" l="l" r="r" t="t"/>
              <a:pathLst>
                <a:path extrusionOk="0" h="5413" w="4042">
                  <a:moveTo>
                    <a:pt x="0" y="1"/>
                  </a:moveTo>
                  <a:cubicBezTo>
                    <a:pt x="0" y="1"/>
                    <a:pt x="135" y="1152"/>
                    <a:pt x="245" y="2634"/>
                  </a:cubicBezTo>
                  <a:cubicBezTo>
                    <a:pt x="354" y="4114"/>
                    <a:pt x="2624" y="5412"/>
                    <a:pt x="2624" y="5412"/>
                  </a:cubicBezTo>
                  <a:cubicBezTo>
                    <a:pt x="4042" y="521"/>
                    <a:pt x="1" y="1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8"/>
            <p:cNvSpPr/>
            <p:nvPr/>
          </p:nvSpPr>
          <p:spPr>
            <a:xfrm>
              <a:off x="4725100" y="3368650"/>
              <a:ext cx="64625" cy="92975"/>
            </a:xfrm>
            <a:custGeom>
              <a:rect b="b" l="l" r="r" t="t"/>
              <a:pathLst>
                <a:path extrusionOk="0" h="3719" w="2585">
                  <a:moveTo>
                    <a:pt x="185" y="1"/>
                  </a:moveTo>
                  <a:cubicBezTo>
                    <a:pt x="93" y="1"/>
                    <a:pt x="0" y="86"/>
                    <a:pt x="44" y="201"/>
                  </a:cubicBezTo>
                  <a:cubicBezTo>
                    <a:pt x="544" y="1417"/>
                    <a:pt x="2207" y="3570"/>
                    <a:pt x="2277" y="3661"/>
                  </a:cubicBezTo>
                  <a:cubicBezTo>
                    <a:pt x="2306" y="3698"/>
                    <a:pt x="2349" y="3718"/>
                    <a:pt x="2393" y="3718"/>
                  </a:cubicBezTo>
                  <a:cubicBezTo>
                    <a:pt x="2515" y="3718"/>
                    <a:pt x="2585" y="3578"/>
                    <a:pt x="2509" y="3483"/>
                  </a:cubicBezTo>
                  <a:cubicBezTo>
                    <a:pt x="2492" y="3460"/>
                    <a:pt x="801" y="1271"/>
                    <a:pt x="314" y="89"/>
                  </a:cubicBezTo>
                  <a:cubicBezTo>
                    <a:pt x="287" y="27"/>
                    <a:pt x="236" y="1"/>
                    <a:pt x="1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8"/>
            <p:cNvSpPr/>
            <p:nvPr/>
          </p:nvSpPr>
          <p:spPr>
            <a:xfrm>
              <a:off x="4653475" y="3445525"/>
              <a:ext cx="141300" cy="67575"/>
            </a:xfrm>
            <a:custGeom>
              <a:rect b="b" l="l" r="r" t="t"/>
              <a:pathLst>
                <a:path extrusionOk="0" h="2703" w="5652">
                  <a:moveTo>
                    <a:pt x="2415" y="0"/>
                  </a:moveTo>
                  <a:cubicBezTo>
                    <a:pt x="667" y="0"/>
                    <a:pt x="0" y="1702"/>
                    <a:pt x="0" y="1702"/>
                  </a:cubicBezTo>
                  <a:cubicBezTo>
                    <a:pt x="0" y="1702"/>
                    <a:pt x="1104" y="2069"/>
                    <a:pt x="2506" y="2597"/>
                  </a:cubicBezTo>
                  <a:cubicBezTo>
                    <a:pt x="2702" y="2671"/>
                    <a:pt x="2903" y="2702"/>
                    <a:pt x="3106" y="2702"/>
                  </a:cubicBezTo>
                  <a:cubicBezTo>
                    <a:pt x="4359" y="2702"/>
                    <a:pt x="5651" y="1489"/>
                    <a:pt x="5651" y="1489"/>
                  </a:cubicBezTo>
                  <a:cubicBezTo>
                    <a:pt x="4303" y="378"/>
                    <a:pt x="3239" y="0"/>
                    <a:pt x="24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8"/>
            <p:cNvSpPr/>
            <p:nvPr/>
          </p:nvSpPr>
          <p:spPr>
            <a:xfrm>
              <a:off x="4723825" y="3476675"/>
              <a:ext cx="104350" cy="10875"/>
            </a:xfrm>
            <a:custGeom>
              <a:rect b="b" l="l" r="r" t="t"/>
              <a:pathLst>
                <a:path extrusionOk="0" h="435" w="4174">
                  <a:moveTo>
                    <a:pt x="161" y="0"/>
                  </a:moveTo>
                  <a:cubicBezTo>
                    <a:pt x="93" y="0"/>
                    <a:pt x="32" y="48"/>
                    <a:pt x="17" y="116"/>
                  </a:cubicBezTo>
                  <a:cubicBezTo>
                    <a:pt x="0" y="196"/>
                    <a:pt x="50" y="273"/>
                    <a:pt x="130" y="291"/>
                  </a:cubicBezTo>
                  <a:cubicBezTo>
                    <a:pt x="637" y="401"/>
                    <a:pt x="1349" y="435"/>
                    <a:pt x="2030" y="435"/>
                  </a:cubicBezTo>
                  <a:cubicBezTo>
                    <a:pt x="3041" y="435"/>
                    <a:pt x="3974" y="361"/>
                    <a:pt x="4040" y="355"/>
                  </a:cubicBezTo>
                  <a:cubicBezTo>
                    <a:pt x="4118" y="346"/>
                    <a:pt x="4173" y="275"/>
                    <a:pt x="4167" y="197"/>
                  </a:cubicBezTo>
                  <a:cubicBezTo>
                    <a:pt x="4162" y="121"/>
                    <a:pt x="4095" y="63"/>
                    <a:pt x="4019" y="63"/>
                  </a:cubicBezTo>
                  <a:cubicBezTo>
                    <a:pt x="4018" y="63"/>
                    <a:pt x="4017" y="63"/>
                    <a:pt x="4015" y="63"/>
                  </a:cubicBezTo>
                  <a:cubicBezTo>
                    <a:pt x="4000" y="64"/>
                    <a:pt x="3044" y="140"/>
                    <a:pt x="2021" y="140"/>
                  </a:cubicBezTo>
                  <a:cubicBezTo>
                    <a:pt x="1360" y="140"/>
                    <a:pt x="672" y="108"/>
                    <a:pt x="192" y="4"/>
                  </a:cubicBezTo>
                  <a:cubicBezTo>
                    <a:pt x="182" y="1"/>
                    <a:pt x="171" y="0"/>
                    <a:pt x="1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8"/>
            <p:cNvSpPr/>
            <p:nvPr/>
          </p:nvSpPr>
          <p:spPr>
            <a:xfrm>
              <a:off x="4579550" y="3249975"/>
              <a:ext cx="118950" cy="139150"/>
            </a:xfrm>
            <a:custGeom>
              <a:rect b="b" l="l" r="r" t="t"/>
              <a:pathLst>
                <a:path extrusionOk="0" h="5566" w="4758">
                  <a:moveTo>
                    <a:pt x="323" y="1"/>
                  </a:moveTo>
                  <a:cubicBezTo>
                    <a:pt x="121" y="1"/>
                    <a:pt x="0" y="15"/>
                    <a:pt x="0" y="15"/>
                  </a:cubicBezTo>
                  <a:cubicBezTo>
                    <a:pt x="0" y="15"/>
                    <a:pt x="487" y="1323"/>
                    <a:pt x="1042" y="3020"/>
                  </a:cubicBezTo>
                  <a:cubicBezTo>
                    <a:pt x="1597" y="4715"/>
                    <a:pt x="4578" y="5566"/>
                    <a:pt x="4578" y="5566"/>
                  </a:cubicBezTo>
                  <a:cubicBezTo>
                    <a:pt x="4757" y="410"/>
                    <a:pt x="1394" y="1"/>
                    <a:pt x="3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8"/>
            <p:cNvSpPr/>
            <p:nvPr/>
          </p:nvSpPr>
          <p:spPr>
            <a:xfrm>
              <a:off x="4639225" y="3337050"/>
              <a:ext cx="231500" cy="166225"/>
            </a:xfrm>
            <a:custGeom>
              <a:rect b="b" l="l" r="r" t="t"/>
              <a:pathLst>
                <a:path extrusionOk="0" h="6649" w="9260">
                  <a:moveTo>
                    <a:pt x="210" y="0"/>
                  </a:moveTo>
                  <a:cubicBezTo>
                    <a:pt x="98" y="0"/>
                    <a:pt x="0" y="143"/>
                    <a:pt x="103" y="251"/>
                  </a:cubicBezTo>
                  <a:cubicBezTo>
                    <a:pt x="150" y="300"/>
                    <a:pt x="4899" y="5245"/>
                    <a:pt x="9009" y="6639"/>
                  </a:cubicBezTo>
                  <a:cubicBezTo>
                    <a:pt x="9024" y="6645"/>
                    <a:pt x="9041" y="6647"/>
                    <a:pt x="9056" y="6647"/>
                  </a:cubicBezTo>
                  <a:lnTo>
                    <a:pt x="9056" y="6649"/>
                  </a:lnTo>
                  <a:cubicBezTo>
                    <a:pt x="9222" y="6647"/>
                    <a:pt x="9260" y="6417"/>
                    <a:pt x="9104" y="6364"/>
                  </a:cubicBezTo>
                  <a:cubicBezTo>
                    <a:pt x="5060" y="4990"/>
                    <a:pt x="361" y="97"/>
                    <a:pt x="314" y="48"/>
                  </a:cubicBezTo>
                  <a:cubicBezTo>
                    <a:pt x="281" y="14"/>
                    <a:pt x="245" y="0"/>
                    <a:pt x="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3" name="Google Shape;303;p8"/>
          <p:cNvGrpSpPr/>
          <p:nvPr/>
        </p:nvGrpSpPr>
        <p:grpSpPr>
          <a:xfrm rot="-4559972">
            <a:off x="7377011" y="-195914"/>
            <a:ext cx="2089434" cy="1792458"/>
            <a:chOff x="4770475" y="2910125"/>
            <a:chExt cx="548975" cy="470975"/>
          </a:xfrm>
        </p:grpSpPr>
        <p:sp>
          <p:nvSpPr>
            <p:cNvPr id="304" name="Google Shape;304;p8"/>
            <p:cNvSpPr/>
            <p:nvPr/>
          </p:nvSpPr>
          <p:spPr>
            <a:xfrm>
              <a:off x="4770475" y="2910125"/>
              <a:ext cx="544425" cy="467275"/>
            </a:xfrm>
            <a:custGeom>
              <a:rect b="b" l="l" r="r" t="t"/>
              <a:pathLst>
                <a:path extrusionOk="0" h="18691" w="21777">
                  <a:moveTo>
                    <a:pt x="6408" y="1"/>
                  </a:moveTo>
                  <a:cubicBezTo>
                    <a:pt x="6407" y="1"/>
                    <a:pt x="1" y="16224"/>
                    <a:pt x="21776" y="18691"/>
                  </a:cubicBezTo>
                  <a:cubicBezTo>
                    <a:pt x="21776" y="18691"/>
                    <a:pt x="21505" y="7964"/>
                    <a:pt x="16038" y="5163"/>
                  </a:cubicBezTo>
                  <a:cubicBezTo>
                    <a:pt x="10571" y="2364"/>
                    <a:pt x="6408" y="1"/>
                    <a:pt x="64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8"/>
            <p:cNvSpPr/>
            <p:nvPr/>
          </p:nvSpPr>
          <p:spPr>
            <a:xfrm>
              <a:off x="4957150" y="2968125"/>
              <a:ext cx="362300" cy="412975"/>
            </a:xfrm>
            <a:custGeom>
              <a:rect b="b" l="l" r="r" t="t"/>
              <a:pathLst>
                <a:path extrusionOk="0" h="16519" w="14492">
                  <a:moveTo>
                    <a:pt x="169" y="1"/>
                  </a:moveTo>
                  <a:cubicBezTo>
                    <a:pt x="147" y="1"/>
                    <a:pt x="123" y="6"/>
                    <a:pt x="102" y="18"/>
                  </a:cubicBezTo>
                  <a:cubicBezTo>
                    <a:pt x="29" y="54"/>
                    <a:pt x="1" y="143"/>
                    <a:pt x="37" y="215"/>
                  </a:cubicBezTo>
                  <a:cubicBezTo>
                    <a:pt x="62" y="261"/>
                    <a:pt x="2445" y="4825"/>
                    <a:pt x="6980" y="8150"/>
                  </a:cubicBezTo>
                  <a:cubicBezTo>
                    <a:pt x="11459" y="11432"/>
                    <a:pt x="14153" y="16390"/>
                    <a:pt x="14180" y="16441"/>
                  </a:cubicBezTo>
                  <a:cubicBezTo>
                    <a:pt x="14205" y="16488"/>
                    <a:pt x="14254" y="16517"/>
                    <a:pt x="14309" y="16517"/>
                  </a:cubicBezTo>
                  <a:lnTo>
                    <a:pt x="14309" y="16519"/>
                  </a:lnTo>
                  <a:cubicBezTo>
                    <a:pt x="14419" y="16519"/>
                    <a:pt x="14492" y="16399"/>
                    <a:pt x="14438" y="16302"/>
                  </a:cubicBezTo>
                  <a:cubicBezTo>
                    <a:pt x="14412" y="16251"/>
                    <a:pt x="11689" y="11238"/>
                    <a:pt x="7153" y="7915"/>
                  </a:cubicBezTo>
                  <a:cubicBezTo>
                    <a:pt x="2676" y="4633"/>
                    <a:pt x="322" y="126"/>
                    <a:pt x="299" y="80"/>
                  </a:cubicBezTo>
                  <a:cubicBezTo>
                    <a:pt x="273" y="30"/>
                    <a:pt x="222" y="1"/>
                    <a:pt x="1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8"/>
            <p:cNvSpPr/>
            <p:nvPr/>
          </p:nvSpPr>
          <p:spPr>
            <a:xfrm>
              <a:off x="4919050" y="2973625"/>
              <a:ext cx="128300" cy="116150"/>
            </a:xfrm>
            <a:custGeom>
              <a:rect b="b" l="l" r="r" t="t"/>
              <a:pathLst>
                <a:path extrusionOk="0" h="4646" w="5132">
                  <a:moveTo>
                    <a:pt x="4151" y="1"/>
                  </a:moveTo>
                  <a:cubicBezTo>
                    <a:pt x="4143" y="1"/>
                    <a:pt x="4135" y="2"/>
                    <a:pt x="4126" y="3"/>
                  </a:cubicBezTo>
                  <a:cubicBezTo>
                    <a:pt x="4046" y="18"/>
                    <a:pt x="3993" y="94"/>
                    <a:pt x="4008" y="174"/>
                  </a:cubicBezTo>
                  <a:lnTo>
                    <a:pt x="4769" y="4288"/>
                  </a:lnTo>
                  <a:cubicBezTo>
                    <a:pt x="4143" y="4143"/>
                    <a:pt x="2181" y="3549"/>
                    <a:pt x="316" y="1464"/>
                  </a:cubicBezTo>
                  <a:cubicBezTo>
                    <a:pt x="284" y="1428"/>
                    <a:pt x="246" y="1413"/>
                    <a:pt x="210" y="1413"/>
                  </a:cubicBezTo>
                  <a:cubicBezTo>
                    <a:pt x="99" y="1413"/>
                    <a:pt x="1" y="1551"/>
                    <a:pt x="98" y="1660"/>
                  </a:cubicBezTo>
                  <a:cubicBezTo>
                    <a:pt x="2418" y="4254"/>
                    <a:pt x="4829" y="4605"/>
                    <a:pt x="4932" y="4618"/>
                  </a:cubicBezTo>
                  <a:lnTo>
                    <a:pt x="5131" y="4645"/>
                  </a:lnTo>
                  <a:lnTo>
                    <a:pt x="4295" y="121"/>
                  </a:lnTo>
                  <a:cubicBezTo>
                    <a:pt x="4284" y="49"/>
                    <a:pt x="4220" y="1"/>
                    <a:pt x="41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8"/>
            <p:cNvSpPr/>
            <p:nvPr/>
          </p:nvSpPr>
          <p:spPr>
            <a:xfrm>
              <a:off x="4949950" y="3044850"/>
              <a:ext cx="191550" cy="127325"/>
            </a:xfrm>
            <a:custGeom>
              <a:rect b="b" l="l" r="r" t="t"/>
              <a:pathLst>
                <a:path extrusionOk="0" h="5093" w="7662">
                  <a:moveTo>
                    <a:pt x="5871" y="1"/>
                  </a:moveTo>
                  <a:cubicBezTo>
                    <a:pt x="5856" y="1"/>
                    <a:pt x="5841" y="3"/>
                    <a:pt x="5826" y="8"/>
                  </a:cubicBezTo>
                  <a:cubicBezTo>
                    <a:pt x="5748" y="35"/>
                    <a:pt x="5708" y="116"/>
                    <a:pt x="5733" y="194"/>
                  </a:cubicBezTo>
                  <a:lnTo>
                    <a:pt x="7264" y="4796"/>
                  </a:lnTo>
                  <a:cubicBezTo>
                    <a:pt x="7227" y="4797"/>
                    <a:pt x="7183" y="4798"/>
                    <a:pt x="7135" y="4798"/>
                  </a:cubicBezTo>
                  <a:cubicBezTo>
                    <a:pt x="6214" y="4798"/>
                    <a:pt x="3397" y="4596"/>
                    <a:pt x="251" y="2391"/>
                  </a:cubicBezTo>
                  <a:cubicBezTo>
                    <a:pt x="225" y="2373"/>
                    <a:pt x="196" y="2365"/>
                    <a:pt x="167" y="2365"/>
                  </a:cubicBezTo>
                  <a:cubicBezTo>
                    <a:pt x="121" y="2365"/>
                    <a:pt x="76" y="2386"/>
                    <a:pt x="48" y="2427"/>
                  </a:cubicBezTo>
                  <a:cubicBezTo>
                    <a:pt x="0" y="2493"/>
                    <a:pt x="17" y="2585"/>
                    <a:pt x="84" y="2630"/>
                  </a:cubicBezTo>
                  <a:cubicBezTo>
                    <a:pt x="3272" y="4865"/>
                    <a:pt x="6073" y="5093"/>
                    <a:pt x="7084" y="5093"/>
                  </a:cubicBezTo>
                  <a:cubicBezTo>
                    <a:pt x="7316" y="5093"/>
                    <a:pt x="7453" y="5081"/>
                    <a:pt x="7479" y="5080"/>
                  </a:cubicBezTo>
                  <a:lnTo>
                    <a:pt x="7662" y="5061"/>
                  </a:lnTo>
                  <a:lnTo>
                    <a:pt x="6010" y="101"/>
                  </a:lnTo>
                  <a:cubicBezTo>
                    <a:pt x="5990" y="40"/>
                    <a:pt x="5932" y="1"/>
                    <a:pt x="58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8"/>
            <p:cNvSpPr/>
            <p:nvPr/>
          </p:nvSpPr>
          <p:spPr>
            <a:xfrm>
              <a:off x="5003300" y="3091825"/>
              <a:ext cx="209550" cy="147950"/>
            </a:xfrm>
            <a:custGeom>
              <a:rect b="b" l="l" r="r" t="t"/>
              <a:pathLst>
                <a:path extrusionOk="0" h="5918" w="8382">
                  <a:moveTo>
                    <a:pt x="7311" y="1"/>
                  </a:moveTo>
                  <a:cubicBezTo>
                    <a:pt x="7303" y="1"/>
                    <a:pt x="7295" y="1"/>
                    <a:pt x="7287" y="3"/>
                  </a:cubicBezTo>
                  <a:cubicBezTo>
                    <a:pt x="7205" y="16"/>
                    <a:pt x="7150" y="94"/>
                    <a:pt x="7167" y="175"/>
                  </a:cubicBezTo>
                  <a:lnTo>
                    <a:pt x="8045" y="5561"/>
                  </a:lnTo>
                  <a:cubicBezTo>
                    <a:pt x="7845" y="5586"/>
                    <a:pt x="7444" y="5626"/>
                    <a:pt x="6897" y="5626"/>
                  </a:cubicBezTo>
                  <a:cubicBezTo>
                    <a:pt x="5395" y="5626"/>
                    <a:pt x="2800" y="5322"/>
                    <a:pt x="295" y="3565"/>
                  </a:cubicBezTo>
                  <a:cubicBezTo>
                    <a:pt x="266" y="3546"/>
                    <a:pt x="238" y="3538"/>
                    <a:pt x="212" y="3538"/>
                  </a:cubicBezTo>
                  <a:cubicBezTo>
                    <a:pt x="89" y="3538"/>
                    <a:pt x="1" y="3713"/>
                    <a:pt x="127" y="3805"/>
                  </a:cubicBezTo>
                  <a:cubicBezTo>
                    <a:pt x="2693" y="5604"/>
                    <a:pt x="5353" y="5918"/>
                    <a:pt x="6900" y="5918"/>
                  </a:cubicBezTo>
                  <a:cubicBezTo>
                    <a:pt x="7719" y="5918"/>
                    <a:pt x="8226" y="5830"/>
                    <a:pt x="8241" y="5827"/>
                  </a:cubicBezTo>
                  <a:lnTo>
                    <a:pt x="8382" y="5802"/>
                  </a:lnTo>
                  <a:lnTo>
                    <a:pt x="7456" y="128"/>
                  </a:lnTo>
                  <a:cubicBezTo>
                    <a:pt x="7446" y="54"/>
                    <a:pt x="7383" y="1"/>
                    <a:pt x="73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8"/>
            <p:cNvSpPr/>
            <p:nvPr/>
          </p:nvSpPr>
          <p:spPr>
            <a:xfrm>
              <a:off x="5095875" y="3193025"/>
              <a:ext cx="164400" cy="111350"/>
            </a:xfrm>
            <a:custGeom>
              <a:rect b="b" l="l" r="r" t="t"/>
              <a:pathLst>
                <a:path extrusionOk="0" h="4454" w="6576">
                  <a:moveTo>
                    <a:pt x="6063" y="1"/>
                  </a:moveTo>
                  <a:cubicBezTo>
                    <a:pt x="6051" y="1"/>
                    <a:pt x="6038" y="2"/>
                    <a:pt x="6026" y="6"/>
                  </a:cubicBezTo>
                  <a:cubicBezTo>
                    <a:pt x="5946" y="27"/>
                    <a:pt x="5899" y="110"/>
                    <a:pt x="5923" y="190"/>
                  </a:cubicBezTo>
                  <a:cubicBezTo>
                    <a:pt x="5925" y="203"/>
                    <a:pt x="6271" y="1551"/>
                    <a:pt x="6165" y="3570"/>
                  </a:cubicBezTo>
                  <a:cubicBezTo>
                    <a:pt x="5928" y="3703"/>
                    <a:pt x="5015" y="4154"/>
                    <a:pt x="3542" y="4154"/>
                  </a:cubicBezTo>
                  <a:cubicBezTo>
                    <a:pt x="2637" y="4154"/>
                    <a:pt x="1520" y="3984"/>
                    <a:pt x="219" y="3466"/>
                  </a:cubicBezTo>
                  <a:cubicBezTo>
                    <a:pt x="201" y="3459"/>
                    <a:pt x="183" y="3455"/>
                    <a:pt x="165" y="3455"/>
                  </a:cubicBezTo>
                  <a:cubicBezTo>
                    <a:pt x="107" y="3455"/>
                    <a:pt x="52" y="3490"/>
                    <a:pt x="29" y="3548"/>
                  </a:cubicBezTo>
                  <a:cubicBezTo>
                    <a:pt x="0" y="3622"/>
                    <a:pt x="37" y="3707"/>
                    <a:pt x="111" y="3738"/>
                  </a:cubicBezTo>
                  <a:cubicBezTo>
                    <a:pt x="1465" y="4275"/>
                    <a:pt x="2621" y="4454"/>
                    <a:pt x="3559" y="4454"/>
                  </a:cubicBezTo>
                  <a:cubicBezTo>
                    <a:pt x="5332" y="4454"/>
                    <a:pt x="6326" y="3819"/>
                    <a:pt x="6387" y="3779"/>
                  </a:cubicBezTo>
                  <a:lnTo>
                    <a:pt x="6450" y="3738"/>
                  </a:lnTo>
                  <a:lnTo>
                    <a:pt x="6453" y="3665"/>
                  </a:lnTo>
                  <a:cubicBezTo>
                    <a:pt x="6575" y="1556"/>
                    <a:pt x="6222" y="173"/>
                    <a:pt x="6206" y="116"/>
                  </a:cubicBezTo>
                  <a:cubicBezTo>
                    <a:pt x="6190" y="47"/>
                    <a:pt x="6130" y="1"/>
                    <a:pt x="60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0" name="Google Shape;310;p8"/>
          <p:cNvGrpSpPr/>
          <p:nvPr/>
        </p:nvGrpSpPr>
        <p:grpSpPr>
          <a:xfrm flipH="1" rot="-8975163">
            <a:off x="8256900" y="-301532"/>
            <a:ext cx="1615546" cy="3019910"/>
            <a:chOff x="4530725" y="2880400"/>
            <a:chExt cx="418300" cy="781875"/>
          </a:xfrm>
        </p:grpSpPr>
        <p:sp>
          <p:nvSpPr>
            <p:cNvPr id="311" name="Google Shape;311;p8"/>
            <p:cNvSpPr/>
            <p:nvPr/>
          </p:nvSpPr>
          <p:spPr>
            <a:xfrm>
              <a:off x="4686775" y="3017725"/>
              <a:ext cx="168500" cy="167750"/>
            </a:xfrm>
            <a:custGeom>
              <a:rect b="b" l="l" r="r" t="t"/>
              <a:pathLst>
                <a:path extrusionOk="0" h="6710" w="6740">
                  <a:moveTo>
                    <a:pt x="2949" y="0"/>
                  </a:moveTo>
                  <a:cubicBezTo>
                    <a:pt x="2949" y="0"/>
                    <a:pt x="2157" y="1070"/>
                    <a:pt x="1078" y="2391"/>
                  </a:cubicBezTo>
                  <a:cubicBezTo>
                    <a:pt x="0" y="3709"/>
                    <a:pt x="1315" y="6710"/>
                    <a:pt x="1315" y="6710"/>
                  </a:cubicBezTo>
                  <a:cubicBezTo>
                    <a:pt x="6740" y="3860"/>
                    <a:pt x="2949" y="1"/>
                    <a:pt x="294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8"/>
            <p:cNvSpPr/>
            <p:nvPr/>
          </p:nvSpPr>
          <p:spPr>
            <a:xfrm>
              <a:off x="4706775" y="3105275"/>
              <a:ext cx="42650" cy="119025"/>
            </a:xfrm>
            <a:custGeom>
              <a:rect b="b" l="l" r="r" t="t"/>
              <a:pathLst>
                <a:path extrusionOk="0" h="4761" w="1706">
                  <a:moveTo>
                    <a:pt x="1513" y="0"/>
                  </a:moveTo>
                  <a:cubicBezTo>
                    <a:pt x="1468" y="0"/>
                    <a:pt x="1422" y="22"/>
                    <a:pt x="1391" y="73"/>
                  </a:cubicBezTo>
                  <a:cubicBezTo>
                    <a:pt x="652" y="1382"/>
                    <a:pt x="42" y="4454"/>
                    <a:pt x="17" y="4585"/>
                  </a:cubicBezTo>
                  <a:cubicBezTo>
                    <a:pt x="0" y="4663"/>
                    <a:pt x="53" y="4741"/>
                    <a:pt x="131" y="4756"/>
                  </a:cubicBezTo>
                  <a:cubicBezTo>
                    <a:pt x="141" y="4758"/>
                    <a:pt x="150" y="4760"/>
                    <a:pt x="160" y="4760"/>
                  </a:cubicBezTo>
                  <a:cubicBezTo>
                    <a:pt x="230" y="4758"/>
                    <a:pt x="291" y="4709"/>
                    <a:pt x="304" y="4641"/>
                  </a:cubicBezTo>
                  <a:cubicBezTo>
                    <a:pt x="310" y="4608"/>
                    <a:pt x="931" y="1484"/>
                    <a:pt x="1646" y="215"/>
                  </a:cubicBezTo>
                  <a:cubicBezTo>
                    <a:pt x="1706" y="101"/>
                    <a:pt x="1610" y="0"/>
                    <a:pt x="15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8"/>
            <p:cNvSpPr/>
            <p:nvPr/>
          </p:nvSpPr>
          <p:spPr>
            <a:xfrm>
              <a:off x="4709225" y="3017725"/>
              <a:ext cx="63025" cy="66725"/>
            </a:xfrm>
            <a:custGeom>
              <a:rect b="b" l="l" r="r" t="t"/>
              <a:pathLst>
                <a:path extrusionOk="0" h="2669" w="2521">
                  <a:moveTo>
                    <a:pt x="2053" y="0"/>
                  </a:moveTo>
                  <a:cubicBezTo>
                    <a:pt x="2053" y="0"/>
                    <a:pt x="1261" y="1070"/>
                    <a:pt x="181" y="2391"/>
                  </a:cubicBezTo>
                  <a:cubicBezTo>
                    <a:pt x="111" y="2476"/>
                    <a:pt x="50" y="2569"/>
                    <a:pt x="1" y="2668"/>
                  </a:cubicBezTo>
                  <a:cubicBezTo>
                    <a:pt x="1249" y="2030"/>
                    <a:pt x="2044" y="1315"/>
                    <a:pt x="2521" y="591"/>
                  </a:cubicBezTo>
                  <a:cubicBezTo>
                    <a:pt x="2380" y="382"/>
                    <a:pt x="2224" y="185"/>
                    <a:pt x="20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8"/>
            <p:cNvSpPr/>
            <p:nvPr/>
          </p:nvSpPr>
          <p:spPr>
            <a:xfrm>
              <a:off x="4651050" y="2880400"/>
              <a:ext cx="199200" cy="205125"/>
            </a:xfrm>
            <a:custGeom>
              <a:rect b="b" l="l" r="r" t="t"/>
              <a:pathLst>
                <a:path extrusionOk="0" h="8205" w="7968">
                  <a:moveTo>
                    <a:pt x="3145" y="0"/>
                  </a:moveTo>
                  <a:cubicBezTo>
                    <a:pt x="3145" y="0"/>
                    <a:pt x="2307" y="1357"/>
                    <a:pt x="1154" y="3040"/>
                  </a:cubicBezTo>
                  <a:cubicBezTo>
                    <a:pt x="0" y="4724"/>
                    <a:pt x="1826" y="8205"/>
                    <a:pt x="1826" y="8205"/>
                  </a:cubicBezTo>
                  <a:cubicBezTo>
                    <a:pt x="7967" y="4287"/>
                    <a:pt x="3145" y="0"/>
                    <a:pt x="31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8"/>
            <p:cNvSpPr/>
            <p:nvPr/>
          </p:nvSpPr>
          <p:spPr>
            <a:xfrm>
              <a:off x="4530725" y="3039800"/>
              <a:ext cx="152875" cy="198275"/>
            </a:xfrm>
            <a:custGeom>
              <a:rect b="b" l="l" r="r" t="t"/>
              <a:pathLst>
                <a:path extrusionOk="0" h="7931" w="6115">
                  <a:moveTo>
                    <a:pt x="2180" y="1"/>
                  </a:moveTo>
                  <a:lnTo>
                    <a:pt x="2180" y="1"/>
                  </a:lnTo>
                  <a:cubicBezTo>
                    <a:pt x="0" y="7100"/>
                    <a:pt x="6115" y="7930"/>
                    <a:pt x="6115" y="7930"/>
                  </a:cubicBezTo>
                  <a:cubicBezTo>
                    <a:pt x="6115" y="7930"/>
                    <a:pt x="5921" y="6247"/>
                    <a:pt x="5763" y="4090"/>
                  </a:cubicBezTo>
                  <a:cubicBezTo>
                    <a:pt x="5608" y="1932"/>
                    <a:pt x="2180" y="1"/>
                    <a:pt x="21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8"/>
            <p:cNvSpPr/>
            <p:nvPr/>
          </p:nvSpPr>
          <p:spPr>
            <a:xfrm>
              <a:off x="4620125" y="3145175"/>
              <a:ext cx="328900" cy="517100"/>
            </a:xfrm>
            <a:custGeom>
              <a:rect b="b" l="l" r="r" t="t"/>
              <a:pathLst>
                <a:path extrusionOk="0" h="20684" w="13156">
                  <a:moveTo>
                    <a:pt x="167" y="0"/>
                  </a:moveTo>
                  <a:cubicBezTo>
                    <a:pt x="141" y="0"/>
                    <a:pt x="114" y="8"/>
                    <a:pt x="90" y="23"/>
                  </a:cubicBezTo>
                  <a:cubicBezTo>
                    <a:pt x="21" y="65"/>
                    <a:pt x="0" y="156"/>
                    <a:pt x="44" y="225"/>
                  </a:cubicBezTo>
                  <a:cubicBezTo>
                    <a:pt x="88" y="295"/>
                    <a:pt x="4544" y="7314"/>
                    <a:pt x="7721" y="11439"/>
                  </a:cubicBezTo>
                  <a:cubicBezTo>
                    <a:pt x="10881" y="15540"/>
                    <a:pt x="12826" y="20539"/>
                    <a:pt x="12845" y="20589"/>
                  </a:cubicBezTo>
                  <a:cubicBezTo>
                    <a:pt x="12866" y="20646"/>
                    <a:pt x="12921" y="20684"/>
                    <a:pt x="12982" y="20684"/>
                  </a:cubicBezTo>
                  <a:cubicBezTo>
                    <a:pt x="13085" y="20684"/>
                    <a:pt x="13155" y="20579"/>
                    <a:pt x="13119" y="20484"/>
                  </a:cubicBezTo>
                  <a:cubicBezTo>
                    <a:pt x="13100" y="20433"/>
                    <a:pt x="11139" y="15396"/>
                    <a:pt x="7952" y="11259"/>
                  </a:cubicBezTo>
                  <a:cubicBezTo>
                    <a:pt x="4783" y="7147"/>
                    <a:pt x="335" y="139"/>
                    <a:pt x="291" y="69"/>
                  </a:cubicBezTo>
                  <a:cubicBezTo>
                    <a:pt x="263" y="25"/>
                    <a:pt x="216" y="0"/>
                    <a:pt x="1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8"/>
            <p:cNvSpPr/>
            <p:nvPr/>
          </p:nvSpPr>
          <p:spPr>
            <a:xfrm>
              <a:off x="4681300" y="3000900"/>
              <a:ext cx="65300" cy="330175"/>
            </a:xfrm>
            <a:custGeom>
              <a:rect b="b" l="l" r="r" t="t"/>
              <a:pathLst>
                <a:path extrusionOk="0" h="13207" w="2612">
                  <a:moveTo>
                    <a:pt x="731" y="0"/>
                  </a:moveTo>
                  <a:cubicBezTo>
                    <a:pt x="654" y="0"/>
                    <a:pt x="589" y="59"/>
                    <a:pt x="584" y="136"/>
                  </a:cubicBezTo>
                  <a:cubicBezTo>
                    <a:pt x="578" y="215"/>
                    <a:pt x="1" y="8175"/>
                    <a:pt x="2302" y="13121"/>
                  </a:cubicBezTo>
                  <a:cubicBezTo>
                    <a:pt x="2325" y="13173"/>
                    <a:pt x="2378" y="13207"/>
                    <a:pt x="2435" y="13207"/>
                  </a:cubicBezTo>
                  <a:cubicBezTo>
                    <a:pt x="2541" y="13207"/>
                    <a:pt x="2611" y="13095"/>
                    <a:pt x="2566" y="12998"/>
                  </a:cubicBezTo>
                  <a:cubicBezTo>
                    <a:pt x="299" y="8122"/>
                    <a:pt x="871" y="238"/>
                    <a:pt x="877" y="158"/>
                  </a:cubicBezTo>
                  <a:cubicBezTo>
                    <a:pt x="882" y="77"/>
                    <a:pt x="822" y="6"/>
                    <a:pt x="742" y="1"/>
                  </a:cubicBezTo>
                  <a:cubicBezTo>
                    <a:pt x="738" y="0"/>
                    <a:pt x="735" y="0"/>
                    <a:pt x="7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8"/>
            <p:cNvSpPr/>
            <p:nvPr/>
          </p:nvSpPr>
          <p:spPr>
            <a:xfrm>
              <a:off x="4774075" y="3180575"/>
              <a:ext cx="161550" cy="180475"/>
            </a:xfrm>
            <a:custGeom>
              <a:rect b="b" l="l" r="r" t="t"/>
              <a:pathLst>
                <a:path extrusionOk="0" h="7219" w="6462">
                  <a:moveTo>
                    <a:pt x="1836" y="0"/>
                  </a:moveTo>
                  <a:cubicBezTo>
                    <a:pt x="1836" y="0"/>
                    <a:pt x="1363" y="1292"/>
                    <a:pt x="683" y="2913"/>
                  </a:cubicBezTo>
                  <a:cubicBezTo>
                    <a:pt x="1" y="4532"/>
                    <a:pt x="2045" y="7219"/>
                    <a:pt x="2045" y="7219"/>
                  </a:cubicBezTo>
                  <a:cubicBezTo>
                    <a:pt x="6461" y="2902"/>
                    <a:pt x="1836" y="0"/>
                    <a:pt x="183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8"/>
            <p:cNvSpPr/>
            <p:nvPr/>
          </p:nvSpPr>
          <p:spPr>
            <a:xfrm>
              <a:off x="4811000" y="3287900"/>
              <a:ext cx="72750" cy="240175"/>
            </a:xfrm>
            <a:custGeom>
              <a:rect b="b" l="l" r="r" t="t"/>
              <a:pathLst>
                <a:path extrusionOk="0" h="9607" w="2910">
                  <a:moveTo>
                    <a:pt x="156" y="0"/>
                  </a:moveTo>
                  <a:cubicBezTo>
                    <a:pt x="78" y="0"/>
                    <a:pt x="1" y="56"/>
                    <a:pt x="8" y="157"/>
                  </a:cubicBezTo>
                  <a:cubicBezTo>
                    <a:pt x="13" y="212"/>
                    <a:pt x="621" y="5618"/>
                    <a:pt x="2598" y="9525"/>
                  </a:cubicBezTo>
                  <a:cubicBezTo>
                    <a:pt x="2622" y="9575"/>
                    <a:pt x="2674" y="9607"/>
                    <a:pt x="2729" y="9607"/>
                  </a:cubicBezTo>
                  <a:lnTo>
                    <a:pt x="2729" y="9605"/>
                  </a:lnTo>
                  <a:cubicBezTo>
                    <a:pt x="2837" y="9605"/>
                    <a:pt x="2909" y="9491"/>
                    <a:pt x="2860" y="9394"/>
                  </a:cubicBezTo>
                  <a:cubicBezTo>
                    <a:pt x="908" y="5533"/>
                    <a:pt x="306" y="180"/>
                    <a:pt x="300" y="127"/>
                  </a:cubicBezTo>
                  <a:cubicBezTo>
                    <a:pt x="287" y="40"/>
                    <a:pt x="221" y="0"/>
                    <a:pt x="1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8"/>
            <p:cNvSpPr/>
            <p:nvPr/>
          </p:nvSpPr>
          <p:spPr>
            <a:xfrm>
              <a:off x="4704825" y="3303125"/>
              <a:ext cx="101050" cy="135325"/>
            </a:xfrm>
            <a:custGeom>
              <a:rect b="b" l="l" r="r" t="t"/>
              <a:pathLst>
                <a:path extrusionOk="0" h="5413" w="4042">
                  <a:moveTo>
                    <a:pt x="0" y="1"/>
                  </a:moveTo>
                  <a:cubicBezTo>
                    <a:pt x="0" y="1"/>
                    <a:pt x="135" y="1152"/>
                    <a:pt x="245" y="2634"/>
                  </a:cubicBezTo>
                  <a:cubicBezTo>
                    <a:pt x="354" y="4114"/>
                    <a:pt x="2624" y="5412"/>
                    <a:pt x="2624" y="5412"/>
                  </a:cubicBezTo>
                  <a:cubicBezTo>
                    <a:pt x="4042" y="521"/>
                    <a:pt x="1" y="1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8"/>
            <p:cNvSpPr/>
            <p:nvPr/>
          </p:nvSpPr>
          <p:spPr>
            <a:xfrm>
              <a:off x="4725100" y="3368650"/>
              <a:ext cx="64625" cy="92975"/>
            </a:xfrm>
            <a:custGeom>
              <a:rect b="b" l="l" r="r" t="t"/>
              <a:pathLst>
                <a:path extrusionOk="0" h="3719" w="2585">
                  <a:moveTo>
                    <a:pt x="185" y="1"/>
                  </a:moveTo>
                  <a:cubicBezTo>
                    <a:pt x="93" y="1"/>
                    <a:pt x="0" y="86"/>
                    <a:pt x="44" y="201"/>
                  </a:cubicBezTo>
                  <a:cubicBezTo>
                    <a:pt x="544" y="1417"/>
                    <a:pt x="2207" y="3570"/>
                    <a:pt x="2277" y="3661"/>
                  </a:cubicBezTo>
                  <a:cubicBezTo>
                    <a:pt x="2306" y="3698"/>
                    <a:pt x="2349" y="3718"/>
                    <a:pt x="2393" y="3718"/>
                  </a:cubicBezTo>
                  <a:cubicBezTo>
                    <a:pt x="2515" y="3718"/>
                    <a:pt x="2585" y="3578"/>
                    <a:pt x="2509" y="3483"/>
                  </a:cubicBezTo>
                  <a:cubicBezTo>
                    <a:pt x="2492" y="3460"/>
                    <a:pt x="801" y="1271"/>
                    <a:pt x="314" y="89"/>
                  </a:cubicBezTo>
                  <a:cubicBezTo>
                    <a:pt x="287" y="27"/>
                    <a:pt x="236" y="1"/>
                    <a:pt x="1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8"/>
            <p:cNvSpPr/>
            <p:nvPr/>
          </p:nvSpPr>
          <p:spPr>
            <a:xfrm>
              <a:off x="4653475" y="3445525"/>
              <a:ext cx="141300" cy="67575"/>
            </a:xfrm>
            <a:custGeom>
              <a:rect b="b" l="l" r="r" t="t"/>
              <a:pathLst>
                <a:path extrusionOk="0" h="2703" w="5652">
                  <a:moveTo>
                    <a:pt x="2415" y="0"/>
                  </a:moveTo>
                  <a:cubicBezTo>
                    <a:pt x="667" y="0"/>
                    <a:pt x="0" y="1702"/>
                    <a:pt x="0" y="1702"/>
                  </a:cubicBezTo>
                  <a:cubicBezTo>
                    <a:pt x="0" y="1702"/>
                    <a:pt x="1104" y="2069"/>
                    <a:pt x="2506" y="2597"/>
                  </a:cubicBezTo>
                  <a:cubicBezTo>
                    <a:pt x="2702" y="2671"/>
                    <a:pt x="2903" y="2702"/>
                    <a:pt x="3106" y="2702"/>
                  </a:cubicBezTo>
                  <a:cubicBezTo>
                    <a:pt x="4359" y="2702"/>
                    <a:pt x="5651" y="1489"/>
                    <a:pt x="5651" y="1489"/>
                  </a:cubicBezTo>
                  <a:cubicBezTo>
                    <a:pt x="4303" y="378"/>
                    <a:pt x="3239" y="0"/>
                    <a:pt x="24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8"/>
            <p:cNvSpPr/>
            <p:nvPr/>
          </p:nvSpPr>
          <p:spPr>
            <a:xfrm>
              <a:off x="4723825" y="3476675"/>
              <a:ext cx="104350" cy="10875"/>
            </a:xfrm>
            <a:custGeom>
              <a:rect b="b" l="l" r="r" t="t"/>
              <a:pathLst>
                <a:path extrusionOk="0" h="435" w="4174">
                  <a:moveTo>
                    <a:pt x="161" y="0"/>
                  </a:moveTo>
                  <a:cubicBezTo>
                    <a:pt x="93" y="0"/>
                    <a:pt x="32" y="48"/>
                    <a:pt x="17" y="116"/>
                  </a:cubicBezTo>
                  <a:cubicBezTo>
                    <a:pt x="0" y="196"/>
                    <a:pt x="50" y="273"/>
                    <a:pt x="130" y="291"/>
                  </a:cubicBezTo>
                  <a:cubicBezTo>
                    <a:pt x="637" y="401"/>
                    <a:pt x="1349" y="435"/>
                    <a:pt x="2030" y="435"/>
                  </a:cubicBezTo>
                  <a:cubicBezTo>
                    <a:pt x="3041" y="435"/>
                    <a:pt x="3974" y="361"/>
                    <a:pt x="4040" y="355"/>
                  </a:cubicBezTo>
                  <a:cubicBezTo>
                    <a:pt x="4118" y="346"/>
                    <a:pt x="4173" y="275"/>
                    <a:pt x="4167" y="197"/>
                  </a:cubicBezTo>
                  <a:cubicBezTo>
                    <a:pt x="4162" y="121"/>
                    <a:pt x="4095" y="63"/>
                    <a:pt x="4019" y="63"/>
                  </a:cubicBezTo>
                  <a:cubicBezTo>
                    <a:pt x="4018" y="63"/>
                    <a:pt x="4017" y="63"/>
                    <a:pt x="4015" y="63"/>
                  </a:cubicBezTo>
                  <a:cubicBezTo>
                    <a:pt x="4000" y="64"/>
                    <a:pt x="3044" y="140"/>
                    <a:pt x="2021" y="140"/>
                  </a:cubicBezTo>
                  <a:cubicBezTo>
                    <a:pt x="1360" y="140"/>
                    <a:pt x="672" y="108"/>
                    <a:pt x="192" y="4"/>
                  </a:cubicBezTo>
                  <a:cubicBezTo>
                    <a:pt x="182" y="1"/>
                    <a:pt x="171" y="0"/>
                    <a:pt x="1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8"/>
            <p:cNvSpPr/>
            <p:nvPr/>
          </p:nvSpPr>
          <p:spPr>
            <a:xfrm>
              <a:off x="4579550" y="3249975"/>
              <a:ext cx="118950" cy="139150"/>
            </a:xfrm>
            <a:custGeom>
              <a:rect b="b" l="l" r="r" t="t"/>
              <a:pathLst>
                <a:path extrusionOk="0" h="5566" w="4758">
                  <a:moveTo>
                    <a:pt x="323" y="1"/>
                  </a:moveTo>
                  <a:cubicBezTo>
                    <a:pt x="121" y="1"/>
                    <a:pt x="0" y="15"/>
                    <a:pt x="0" y="15"/>
                  </a:cubicBezTo>
                  <a:cubicBezTo>
                    <a:pt x="0" y="15"/>
                    <a:pt x="487" y="1323"/>
                    <a:pt x="1042" y="3020"/>
                  </a:cubicBezTo>
                  <a:cubicBezTo>
                    <a:pt x="1597" y="4715"/>
                    <a:pt x="4578" y="5566"/>
                    <a:pt x="4578" y="5566"/>
                  </a:cubicBezTo>
                  <a:cubicBezTo>
                    <a:pt x="4757" y="410"/>
                    <a:pt x="1394" y="1"/>
                    <a:pt x="3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8"/>
            <p:cNvSpPr/>
            <p:nvPr/>
          </p:nvSpPr>
          <p:spPr>
            <a:xfrm>
              <a:off x="4639225" y="3337050"/>
              <a:ext cx="231500" cy="166225"/>
            </a:xfrm>
            <a:custGeom>
              <a:rect b="b" l="l" r="r" t="t"/>
              <a:pathLst>
                <a:path extrusionOk="0" h="6649" w="9260">
                  <a:moveTo>
                    <a:pt x="210" y="0"/>
                  </a:moveTo>
                  <a:cubicBezTo>
                    <a:pt x="98" y="0"/>
                    <a:pt x="0" y="143"/>
                    <a:pt x="103" y="251"/>
                  </a:cubicBezTo>
                  <a:cubicBezTo>
                    <a:pt x="150" y="300"/>
                    <a:pt x="4899" y="5245"/>
                    <a:pt x="9009" y="6639"/>
                  </a:cubicBezTo>
                  <a:cubicBezTo>
                    <a:pt x="9024" y="6645"/>
                    <a:pt x="9041" y="6647"/>
                    <a:pt x="9056" y="6647"/>
                  </a:cubicBezTo>
                  <a:lnTo>
                    <a:pt x="9056" y="6649"/>
                  </a:lnTo>
                  <a:cubicBezTo>
                    <a:pt x="9222" y="6647"/>
                    <a:pt x="9260" y="6417"/>
                    <a:pt x="9104" y="6364"/>
                  </a:cubicBezTo>
                  <a:cubicBezTo>
                    <a:pt x="5060" y="4990"/>
                    <a:pt x="361" y="97"/>
                    <a:pt x="314" y="48"/>
                  </a:cubicBezTo>
                  <a:cubicBezTo>
                    <a:pt x="281" y="14"/>
                    <a:pt x="245" y="0"/>
                    <a:pt x="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9"/>
          <p:cNvSpPr txBox="1"/>
          <p:nvPr>
            <p:ph type="title"/>
          </p:nvPr>
        </p:nvSpPr>
        <p:spPr>
          <a:xfrm>
            <a:off x="2339700" y="1461188"/>
            <a:ext cx="44646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28" name="Google Shape;328;p9"/>
          <p:cNvSpPr txBox="1"/>
          <p:nvPr>
            <p:ph idx="1" type="subTitle"/>
          </p:nvPr>
        </p:nvSpPr>
        <p:spPr>
          <a:xfrm>
            <a:off x="2339700" y="2442400"/>
            <a:ext cx="4464600" cy="123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329" name="Google Shape;329;p9"/>
          <p:cNvGrpSpPr/>
          <p:nvPr/>
        </p:nvGrpSpPr>
        <p:grpSpPr>
          <a:xfrm flipH="1" rot="4545127">
            <a:off x="-974134" y="459778"/>
            <a:ext cx="2281619" cy="1957394"/>
            <a:chOff x="4770475" y="2910125"/>
            <a:chExt cx="548975" cy="470975"/>
          </a:xfrm>
        </p:grpSpPr>
        <p:sp>
          <p:nvSpPr>
            <p:cNvPr id="330" name="Google Shape;330;p9"/>
            <p:cNvSpPr/>
            <p:nvPr/>
          </p:nvSpPr>
          <p:spPr>
            <a:xfrm>
              <a:off x="4770475" y="2910125"/>
              <a:ext cx="544425" cy="467275"/>
            </a:xfrm>
            <a:custGeom>
              <a:rect b="b" l="l" r="r" t="t"/>
              <a:pathLst>
                <a:path extrusionOk="0" h="18691" w="21777">
                  <a:moveTo>
                    <a:pt x="6408" y="1"/>
                  </a:moveTo>
                  <a:cubicBezTo>
                    <a:pt x="6407" y="1"/>
                    <a:pt x="1" y="16224"/>
                    <a:pt x="21776" y="18691"/>
                  </a:cubicBezTo>
                  <a:cubicBezTo>
                    <a:pt x="21776" y="18691"/>
                    <a:pt x="21505" y="7964"/>
                    <a:pt x="16038" y="5163"/>
                  </a:cubicBezTo>
                  <a:cubicBezTo>
                    <a:pt x="10571" y="2364"/>
                    <a:pt x="6408" y="1"/>
                    <a:pt x="64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9"/>
            <p:cNvSpPr/>
            <p:nvPr/>
          </p:nvSpPr>
          <p:spPr>
            <a:xfrm>
              <a:off x="4957150" y="2968125"/>
              <a:ext cx="362300" cy="412975"/>
            </a:xfrm>
            <a:custGeom>
              <a:rect b="b" l="l" r="r" t="t"/>
              <a:pathLst>
                <a:path extrusionOk="0" h="16519" w="14492">
                  <a:moveTo>
                    <a:pt x="169" y="1"/>
                  </a:moveTo>
                  <a:cubicBezTo>
                    <a:pt x="147" y="1"/>
                    <a:pt x="123" y="6"/>
                    <a:pt x="102" y="18"/>
                  </a:cubicBezTo>
                  <a:cubicBezTo>
                    <a:pt x="29" y="54"/>
                    <a:pt x="1" y="143"/>
                    <a:pt x="37" y="215"/>
                  </a:cubicBezTo>
                  <a:cubicBezTo>
                    <a:pt x="62" y="261"/>
                    <a:pt x="2445" y="4825"/>
                    <a:pt x="6980" y="8150"/>
                  </a:cubicBezTo>
                  <a:cubicBezTo>
                    <a:pt x="11459" y="11432"/>
                    <a:pt x="14153" y="16390"/>
                    <a:pt x="14180" y="16441"/>
                  </a:cubicBezTo>
                  <a:cubicBezTo>
                    <a:pt x="14205" y="16488"/>
                    <a:pt x="14254" y="16517"/>
                    <a:pt x="14309" y="16517"/>
                  </a:cubicBezTo>
                  <a:lnTo>
                    <a:pt x="14309" y="16519"/>
                  </a:lnTo>
                  <a:cubicBezTo>
                    <a:pt x="14419" y="16519"/>
                    <a:pt x="14492" y="16399"/>
                    <a:pt x="14438" y="16302"/>
                  </a:cubicBezTo>
                  <a:cubicBezTo>
                    <a:pt x="14412" y="16251"/>
                    <a:pt x="11689" y="11238"/>
                    <a:pt x="7153" y="7915"/>
                  </a:cubicBezTo>
                  <a:cubicBezTo>
                    <a:pt x="2676" y="4633"/>
                    <a:pt x="322" y="126"/>
                    <a:pt x="299" y="80"/>
                  </a:cubicBezTo>
                  <a:cubicBezTo>
                    <a:pt x="273" y="30"/>
                    <a:pt x="222" y="1"/>
                    <a:pt x="1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9"/>
            <p:cNvSpPr/>
            <p:nvPr/>
          </p:nvSpPr>
          <p:spPr>
            <a:xfrm>
              <a:off x="4919050" y="2973625"/>
              <a:ext cx="128300" cy="116150"/>
            </a:xfrm>
            <a:custGeom>
              <a:rect b="b" l="l" r="r" t="t"/>
              <a:pathLst>
                <a:path extrusionOk="0" h="4646" w="5132">
                  <a:moveTo>
                    <a:pt x="4151" y="1"/>
                  </a:moveTo>
                  <a:cubicBezTo>
                    <a:pt x="4143" y="1"/>
                    <a:pt x="4135" y="2"/>
                    <a:pt x="4126" y="3"/>
                  </a:cubicBezTo>
                  <a:cubicBezTo>
                    <a:pt x="4046" y="18"/>
                    <a:pt x="3993" y="94"/>
                    <a:pt x="4008" y="174"/>
                  </a:cubicBezTo>
                  <a:lnTo>
                    <a:pt x="4769" y="4288"/>
                  </a:lnTo>
                  <a:cubicBezTo>
                    <a:pt x="4143" y="4143"/>
                    <a:pt x="2181" y="3549"/>
                    <a:pt x="316" y="1464"/>
                  </a:cubicBezTo>
                  <a:cubicBezTo>
                    <a:pt x="284" y="1428"/>
                    <a:pt x="246" y="1413"/>
                    <a:pt x="210" y="1413"/>
                  </a:cubicBezTo>
                  <a:cubicBezTo>
                    <a:pt x="99" y="1413"/>
                    <a:pt x="1" y="1551"/>
                    <a:pt x="98" y="1660"/>
                  </a:cubicBezTo>
                  <a:cubicBezTo>
                    <a:pt x="2418" y="4254"/>
                    <a:pt x="4829" y="4605"/>
                    <a:pt x="4932" y="4618"/>
                  </a:cubicBezTo>
                  <a:lnTo>
                    <a:pt x="5131" y="4645"/>
                  </a:lnTo>
                  <a:lnTo>
                    <a:pt x="4295" y="121"/>
                  </a:lnTo>
                  <a:cubicBezTo>
                    <a:pt x="4284" y="49"/>
                    <a:pt x="4220" y="1"/>
                    <a:pt x="41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9"/>
            <p:cNvSpPr/>
            <p:nvPr/>
          </p:nvSpPr>
          <p:spPr>
            <a:xfrm>
              <a:off x="4949950" y="3044850"/>
              <a:ext cx="191550" cy="127325"/>
            </a:xfrm>
            <a:custGeom>
              <a:rect b="b" l="l" r="r" t="t"/>
              <a:pathLst>
                <a:path extrusionOk="0" h="5093" w="7662">
                  <a:moveTo>
                    <a:pt x="5871" y="1"/>
                  </a:moveTo>
                  <a:cubicBezTo>
                    <a:pt x="5856" y="1"/>
                    <a:pt x="5841" y="3"/>
                    <a:pt x="5826" y="8"/>
                  </a:cubicBezTo>
                  <a:cubicBezTo>
                    <a:pt x="5748" y="35"/>
                    <a:pt x="5708" y="116"/>
                    <a:pt x="5733" y="194"/>
                  </a:cubicBezTo>
                  <a:lnTo>
                    <a:pt x="7264" y="4796"/>
                  </a:lnTo>
                  <a:cubicBezTo>
                    <a:pt x="7227" y="4797"/>
                    <a:pt x="7183" y="4798"/>
                    <a:pt x="7135" y="4798"/>
                  </a:cubicBezTo>
                  <a:cubicBezTo>
                    <a:pt x="6214" y="4798"/>
                    <a:pt x="3397" y="4596"/>
                    <a:pt x="251" y="2391"/>
                  </a:cubicBezTo>
                  <a:cubicBezTo>
                    <a:pt x="225" y="2373"/>
                    <a:pt x="196" y="2365"/>
                    <a:pt x="167" y="2365"/>
                  </a:cubicBezTo>
                  <a:cubicBezTo>
                    <a:pt x="121" y="2365"/>
                    <a:pt x="76" y="2386"/>
                    <a:pt x="48" y="2427"/>
                  </a:cubicBezTo>
                  <a:cubicBezTo>
                    <a:pt x="0" y="2493"/>
                    <a:pt x="17" y="2585"/>
                    <a:pt x="84" y="2630"/>
                  </a:cubicBezTo>
                  <a:cubicBezTo>
                    <a:pt x="3272" y="4865"/>
                    <a:pt x="6073" y="5093"/>
                    <a:pt x="7084" y="5093"/>
                  </a:cubicBezTo>
                  <a:cubicBezTo>
                    <a:pt x="7316" y="5093"/>
                    <a:pt x="7453" y="5081"/>
                    <a:pt x="7479" y="5080"/>
                  </a:cubicBezTo>
                  <a:lnTo>
                    <a:pt x="7662" y="5061"/>
                  </a:lnTo>
                  <a:lnTo>
                    <a:pt x="6010" y="101"/>
                  </a:lnTo>
                  <a:cubicBezTo>
                    <a:pt x="5990" y="40"/>
                    <a:pt x="5932" y="1"/>
                    <a:pt x="58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9"/>
            <p:cNvSpPr/>
            <p:nvPr/>
          </p:nvSpPr>
          <p:spPr>
            <a:xfrm>
              <a:off x="5003300" y="3091825"/>
              <a:ext cx="209550" cy="147950"/>
            </a:xfrm>
            <a:custGeom>
              <a:rect b="b" l="l" r="r" t="t"/>
              <a:pathLst>
                <a:path extrusionOk="0" h="5918" w="8382">
                  <a:moveTo>
                    <a:pt x="7311" y="1"/>
                  </a:moveTo>
                  <a:cubicBezTo>
                    <a:pt x="7303" y="1"/>
                    <a:pt x="7295" y="1"/>
                    <a:pt x="7287" y="3"/>
                  </a:cubicBezTo>
                  <a:cubicBezTo>
                    <a:pt x="7205" y="16"/>
                    <a:pt x="7150" y="94"/>
                    <a:pt x="7167" y="175"/>
                  </a:cubicBezTo>
                  <a:lnTo>
                    <a:pt x="8045" y="5561"/>
                  </a:lnTo>
                  <a:cubicBezTo>
                    <a:pt x="7845" y="5586"/>
                    <a:pt x="7444" y="5626"/>
                    <a:pt x="6897" y="5626"/>
                  </a:cubicBezTo>
                  <a:cubicBezTo>
                    <a:pt x="5395" y="5626"/>
                    <a:pt x="2800" y="5322"/>
                    <a:pt x="295" y="3565"/>
                  </a:cubicBezTo>
                  <a:cubicBezTo>
                    <a:pt x="266" y="3546"/>
                    <a:pt x="238" y="3538"/>
                    <a:pt x="212" y="3538"/>
                  </a:cubicBezTo>
                  <a:cubicBezTo>
                    <a:pt x="89" y="3538"/>
                    <a:pt x="1" y="3713"/>
                    <a:pt x="127" y="3805"/>
                  </a:cubicBezTo>
                  <a:cubicBezTo>
                    <a:pt x="2693" y="5604"/>
                    <a:pt x="5353" y="5918"/>
                    <a:pt x="6900" y="5918"/>
                  </a:cubicBezTo>
                  <a:cubicBezTo>
                    <a:pt x="7719" y="5918"/>
                    <a:pt x="8226" y="5830"/>
                    <a:pt x="8241" y="5827"/>
                  </a:cubicBezTo>
                  <a:lnTo>
                    <a:pt x="8382" y="5802"/>
                  </a:lnTo>
                  <a:lnTo>
                    <a:pt x="7456" y="128"/>
                  </a:lnTo>
                  <a:cubicBezTo>
                    <a:pt x="7446" y="54"/>
                    <a:pt x="7383" y="1"/>
                    <a:pt x="73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9"/>
            <p:cNvSpPr/>
            <p:nvPr/>
          </p:nvSpPr>
          <p:spPr>
            <a:xfrm>
              <a:off x="5095875" y="3193025"/>
              <a:ext cx="164400" cy="111350"/>
            </a:xfrm>
            <a:custGeom>
              <a:rect b="b" l="l" r="r" t="t"/>
              <a:pathLst>
                <a:path extrusionOk="0" h="4454" w="6576">
                  <a:moveTo>
                    <a:pt x="6063" y="1"/>
                  </a:moveTo>
                  <a:cubicBezTo>
                    <a:pt x="6051" y="1"/>
                    <a:pt x="6038" y="2"/>
                    <a:pt x="6026" y="6"/>
                  </a:cubicBezTo>
                  <a:cubicBezTo>
                    <a:pt x="5946" y="27"/>
                    <a:pt x="5899" y="110"/>
                    <a:pt x="5923" y="190"/>
                  </a:cubicBezTo>
                  <a:cubicBezTo>
                    <a:pt x="5925" y="203"/>
                    <a:pt x="6271" y="1551"/>
                    <a:pt x="6165" y="3570"/>
                  </a:cubicBezTo>
                  <a:cubicBezTo>
                    <a:pt x="5928" y="3703"/>
                    <a:pt x="5015" y="4154"/>
                    <a:pt x="3542" y="4154"/>
                  </a:cubicBezTo>
                  <a:cubicBezTo>
                    <a:pt x="2637" y="4154"/>
                    <a:pt x="1520" y="3984"/>
                    <a:pt x="219" y="3466"/>
                  </a:cubicBezTo>
                  <a:cubicBezTo>
                    <a:pt x="201" y="3459"/>
                    <a:pt x="183" y="3455"/>
                    <a:pt x="165" y="3455"/>
                  </a:cubicBezTo>
                  <a:cubicBezTo>
                    <a:pt x="107" y="3455"/>
                    <a:pt x="52" y="3490"/>
                    <a:pt x="29" y="3548"/>
                  </a:cubicBezTo>
                  <a:cubicBezTo>
                    <a:pt x="0" y="3622"/>
                    <a:pt x="37" y="3707"/>
                    <a:pt x="111" y="3738"/>
                  </a:cubicBezTo>
                  <a:cubicBezTo>
                    <a:pt x="1465" y="4275"/>
                    <a:pt x="2621" y="4454"/>
                    <a:pt x="3559" y="4454"/>
                  </a:cubicBezTo>
                  <a:cubicBezTo>
                    <a:pt x="5332" y="4454"/>
                    <a:pt x="6326" y="3819"/>
                    <a:pt x="6387" y="3779"/>
                  </a:cubicBezTo>
                  <a:lnTo>
                    <a:pt x="6450" y="3738"/>
                  </a:lnTo>
                  <a:lnTo>
                    <a:pt x="6453" y="3665"/>
                  </a:lnTo>
                  <a:cubicBezTo>
                    <a:pt x="6575" y="1556"/>
                    <a:pt x="6222" y="173"/>
                    <a:pt x="6206" y="116"/>
                  </a:cubicBezTo>
                  <a:cubicBezTo>
                    <a:pt x="6190" y="47"/>
                    <a:pt x="6130" y="1"/>
                    <a:pt x="60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6" name="Google Shape;336;p9"/>
          <p:cNvSpPr/>
          <p:nvPr/>
        </p:nvSpPr>
        <p:spPr>
          <a:xfrm rot="-2004035">
            <a:off x="8092995" y="3443965"/>
            <a:ext cx="675217" cy="675217"/>
          </a:xfrm>
          <a:prstGeom prst="mathPlus">
            <a:avLst>
              <a:gd fmla="val 23520" name="adj1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9"/>
          <p:cNvSpPr/>
          <p:nvPr/>
        </p:nvSpPr>
        <p:spPr>
          <a:xfrm rot="-365596">
            <a:off x="-119220" y="3279063"/>
            <a:ext cx="1224512" cy="1005026"/>
          </a:xfrm>
          <a:custGeom>
            <a:rect b="b" l="l" r="r" t="t"/>
            <a:pathLst>
              <a:path extrusionOk="0" h="209178" w="254860">
                <a:moveTo>
                  <a:pt x="192647" y="34169"/>
                </a:moveTo>
                <a:lnTo>
                  <a:pt x="192647" y="34169"/>
                </a:lnTo>
                <a:cubicBezTo>
                  <a:pt x="204510" y="34669"/>
                  <a:pt x="216571" y="38454"/>
                  <a:pt x="226698" y="42757"/>
                </a:cubicBezTo>
                <a:cubicBezTo>
                  <a:pt x="228736" y="54328"/>
                  <a:pt x="228359" y="64331"/>
                  <a:pt x="225575" y="72561"/>
                </a:cubicBezTo>
                <a:lnTo>
                  <a:pt x="192647" y="34169"/>
                </a:lnTo>
                <a:close/>
                <a:moveTo>
                  <a:pt x="182955" y="34566"/>
                </a:moveTo>
                <a:lnTo>
                  <a:pt x="221951" y="80045"/>
                </a:lnTo>
                <a:cubicBezTo>
                  <a:pt x="221979" y="80073"/>
                  <a:pt x="221998" y="80092"/>
                  <a:pt x="222026" y="80120"/>
                </a:cubicBezTo>
                <a:cubicBezTo>
                  <a:pt x="221196" y="81451"/>
                  <a:pt x="220280" y="82725"/>
                  <a:pt x="219280" y="83924"/>
                </a:cubicBezTo>
                <a:cubicBezTo>
                  <a:pt x="217326" y="86255"/>
                  <a:pt x="215071" y="88321"/>
                  <a:pt x="212589" y="90067"/>
                </a:cubicBezTo>
                <a:lnTo>
                  <a:pt x="169460" y="38576"/>
                </a:lnTo>
                <a:cubicBezTo>
                  <a:pt x="173725" y="36453"/>
                  <a:pt x="178274" y="35170"/>
                  <a:pt x="182955" y="34566"/>
                </a:cubicBezTo>
                <a:close/>
                <a:moveTo>
                  <a:pt x="162957" y="42672"/>
                </a:moveTo>
                <a:lnTo>
                  <a:pt x="205869" y="93918"/>
                </a:lnTo>
                <a:cubicBezTo>
                  <a:pt x="200773" y="96258"/>
                  <a:pt x="194846" y="97863"/>
                  <a:pt x="188174" y="98731"/>
                </a:cubicBezTo>
                <a:cubicBezTo>
                  <a:pt x="188004" y="98250"/>
                  <a:pt x="187740" y="97806"/>
                  <a:pt x="187391" y="97438"/>
                </a:cubicBezTo>
                <a:lnTo>
                  <a:pt x="151104" y="57499"/>
                </a:lnTo>
                <a:cubicBezTo>
                  <a:pt x="151085" y="57480"/>
                  <a:pt x="151056" y="57461"/>
                  <a:pt x="151038" y="57433"/>
                </a:cubicBezTo>
                <a:cubicBezTo>
                  <a:pt x="154237" y="51317"/>
                  <a:pt x="158210" y="46400"/>
                  <a:pt x="162957" y="42672"/>
                </a:cubicBezTo>
                <a:close/>
                <a:moveTo>
                  <a:pt x="147678" y="65058"/>
                </a:moveTo>
                <a:lnTo>
                  <a:pt x="178925" y="99448"/>
                </a:lnTo>
                <a:cubicBezTo>
                  <a:pt x="177925" y="99476"/>
                  <a:pt x="176911" y="99490"/>
                  <a:pt x="175884" y="99490"/>
                </a:cubicBezTo>
                <a:cubicBezTo>
                  <a:pt x="165729" y="99490"/>
                  <a:pt x="154276" y="98133"/>
                  <a:pt x="141694" y="95390"/>
                </a:cubicBezTo>
                <a:lnTo>
                  <a:pt x="141685" y="95390"/>
                </a:lnTo>
                <a:cubicBezTo>
                  <a:pt x="142563" y="83603"/>
                  <a:pt x="144554" y="73495"/>
                  <a:pt x="147678" y="65058"/>
                </a:cubicBezTo>
                <a:close/>
                <a:moveTo>
                  <a:pt x="103332" y="96789"/>
                </a:moveTo>
                <a:cubicBezTo>
                  <a:pt x="111645" y="96789"/>
                  <a:pt x="120964" y="98107"/>
                  <a:pt x="131257" y="100741"/>
                </a:cubicBezTo>
                <a:cubicBezTo>
                  <a:pt x="132078" y="100958"/>
                  <a:pt x="132908" y="101166"/>
                  <a:pt x="133729" y="101364"/>
                </a:cubicBezTo>
                <a:cubicBezTo>
                  <a:pt x="133710" y="101949"/>
                  <a:pt x="133682" y="102544"/>
                  <a:pt x="133673" y="103148"/>
                </a:cubicBezTo>
                <a:lnTo>
                  <a:pt x="133663" y="103138"/>
                </a:lnTo>
                <a:cubicBezTo>
                  <a:pt x="133248" y="117011"/>
                  <a:pt x="131106" y="128742"/>
                  <a:pt x="127246" y="138321"/>
                </a:cubicBezTo>
                <a:lnTo>
                  <a:pt x="90581" y="97976"/>
                </a:lnTo>
                <a:cubicBezTo>
                  <a:pt x="94526" y="97184"/>
                  <a:pt x="98778" y="96789"/>
                  <a:pt x="103332" y="96789"/>
                </a:cubicBezTo>
                <a:close/>
                <a:moveTo>
                  <a:pt x="82446" y="100345"/>
                </a:moveTo>
                <a:lnTo>
                  <a:pt x="123678" y="145720"/>
                </a:lnTo>
                <a:cubicBezTo>
                  <a:pt x="121206" y="150033"/>
                  <a:pt x="118289" y="153761"/>
                  <a:pt x="114911" y="156904"/>
                </a:cubicBezTo>
                <a:lnTo>
                  <a:pt x="69517" y="108480"/>
                </a:lnTo>
                <a:cubicBezTo>
                  <a:pt x="73207" y="104988"/>
                  <a:pt x="77510" y="102270"/>
                  <a:pt x="82446" y="100345"/>
                </a:cubicBezTo>
                <a:close/>
                <a:moveTo>
                  <a:pt x="64496" y="114256"/>
                </a:moveTo>
                <a:lnTo>
                  <a:pt x="108861" y="161585"/>
                </a:lnTo>
                <a:cubicBezTo>
                  <a:pt x="108248" y="161981"/>
                  <a:pt x="107625" y="162359"/>
                  <a:pt x="106993" y="162727"/>
                </a:cubicBezTo>
                <a:cubicBezTo>
                  <a:pt x="102378" y="165350"/>
                  <a:pt x="97338" y="167115"/>
                  <a:pt x="92063" y="168172"/>
                </a:cubicBezTo>
                <a:lnTo>
                  <a:pt x="57125" y="129214"/>
                </a:lnTo>
                <a:cubicBezTo>
                  <a:pt x="58890" y="123788"/>
                  <a:pt x="61287" y="118701"/>
                  <a:pt x="64496" y="114256"/>
                </a:cubicBezTo>
                <a:close/>
                <a:moveTo>
                  <a:pt x="54832" y="138076"/>
                </a:moveTo>
                <a:lnTo>
                  <a:pt x="82871" y="169342"/>
                </a:lnTo>
                <a:cubicBezTo>
                  <a:pt x="81298" y="169436"/>
                  <a:pt x="79713" y="169480"/>
                  <a:pt x="78121" y="169480"/>
                </a:cubicBezTo>
                <a:cubicBezTo>
                  <a:pt x="69730" y="169480"/>
                  <a:pt x="61128" y="168242"/>
                  <a:pt x="52925" y="166369"/>
                </a:cubicBezTo>
                <a:cubicBezTo>
                  <a:pt x="52595" y="157206"/>
                  <a:pt x="52992" y="147381"/>
                  <a:pt x="54832" y="138076"/>
                </a:cubicBezTo>
                <a:close/>
                <a:moveTo>
                  <a:pt x="217743" y="1"/>
                </a:moveTo>
                <a:cubicBezTo>
                  <a:pt x="217209" y="1"/>
                  <a:pt x="216665" y="115"/>
                  <a:pt x="216147" y="355"/>
                </a:cubicBezTo>
                <a:cubicBezTo>
                  <a:pt x="214231" y="1232"/>
                  <a:pt x="213400" y="3488"/>
                  <a:pt x="214278" y="5404"/>
                </a:cubicBezTo>
                <a:cubicBezTo>
                  <a:pt x="218959" y="15587"/>
                  <a:pt x="222451" y="25081"/>
                  <a:pt x="224735" y="33811"/>
                </a:cubicBezTo>
                <a:cubicBezTo>
                  <a:pt x="214118" y="29768"/>
                  <a:pt x="201893" y="26560"/>
                  <a:pt x="189842" y="26560"/>
                </a:cubicBezTo>
                <a:cubicBezTo>
                  <a:pt x="181187" y="26560"/>
                  <a:pt x="172622" y="28215"/>
                  <a:pt x="164807" y="32404"/>
                </a:cubicBezTo>
                <a:cubicBezTo>
                  <a:pt x="146998" y="41955"/>
                  <a:pt x="136730" y="62529"/>
                  <a:pt x="134192" y="93625"/>
                </a:cubicBezTo>
                <a:lnTo>
                  <a:pt x="133144" y="93361"/>
                </a:lnTo>
                <a:cubicBezTo>
                  <a:pt x="122229" y="90564"/>
                  <a:pt x="112270" y="89167"/>
                  <a:pt x="103293" y="89167"/>
                </a:cubicBezTo>
                <a:cubicBezTo>
                  <a:pt x="86431" y="89167"/>
                  <a:pt x="73037" y="94096"/>
                  <a:pt x="63288" y="103931"/>
                </a:cubicBezTo>
                <a:cubicBezTo>
                  <a:pt x="48169" y="119173"/>
                  <a:pt x="44687" y="143342"/>
                  <a:pt x="45168" y="164388"/>
                </a:cubicBezTo>
                <a:cubicBezTo>
                  <a:pt x="23632" y="158338"/>
                  <a:pt x="6521" y="149023"/>
                  <a:pt x="6191" y="148844"/>
                </a:cubicBezTo>
                <a:cubicBezTo>
                  <a:pt x="5607" y="148521"/>
                  <a:pt x="4975" y="148368"/>
                  <a:pt x="4352" y="148368"/>
                </a:cubicBezTo>
                <a:cubicBezTo>
                  <a:pt x="3010" y="148368"/>
                  <a:pt x="1709" y="149079"/>
                  <a:pt x="1019" y="150335"/>
                </a:cubicBezTo>
                <a:cubicBezTo>
                  <a:pt x="0" y="152176"/>
                  <a:pt x="661" y="154488"/>
                  <a:pt x="2501" y="155507"/>
                </a:cubicBezTo>
                <a:cubicBezTo>
                  <a:pt x="3945" y="156300"/>
                  <a:pt x="22433" y="166388"/>
                  <a:pt x="45536" y="172504"/>
                </a:cubicBezTo>
                <a:cubicBezTo>
                  <a:pt x="46801" y="190737"/>
                  <a:pt x="50509" y="205063"/>
                  <a:pt x="50849" y="206347"/>
                </a:cubicBezTo>
                <a:cubicBezTo>
                  <a:pt x="51293" y="208017"/>
                  <a:pt x="52803" y="209178"/>
                  <a:pt x="54520" y="209178"/>
                </a:cubicBezTo>
                <a:cubicBezTo>
                  <a:pt x="54851" y="209178"/>
                  <a:pt x="55181" y="209140"/>
                  <a:pt x="55502" y="209055"/>
                </a:cubicBezTo>
                <a:cubicBezTo>
                  <a:pt x="57540" y="208508"/>
                  <a:pt x="58748" y="206422"/>
                  <a:pt x="58210" y="204393"/>
                </a:cubicBezTo>
                <a:cubicBezTo>
                  <a:pt x="58135" y="204101"/>
                  <a:pt x="54785" y="191171"/>
                  <a:pt x="53407" y="174382"/>
                </a:cubicBezTo>
                <a:lnTo>
                  <a:pt x="53407" y="174382"/>
                </a:lnTo>
                <a:cubicBezTo>
                  <a:pt x="61363" y="176062"/>
                  <a:pt x="69668" y="177147"/>
                  <a:pt x="77878" y="177147"/>
                </a:cubicBezTo>
                <a:cubicBezTo>
                  <a:pt x="89449" y="177147"/>
                  <a:pt x="100830" y="174995"/>
                  <a:pt x="110749" y="169352"/>
                </a:cubicBezTo>
                <a:cubicBezTo>
                  <a:pt x="130020" y="158367"/>
                  <a:pt x="140288" y="136179"/>
                  <a:pt x="141279" y="103374"/>
                </a:cubicBezTo>
                <a:cubicBezTo>
                  <a:pt x="141279" y="103280"/>
                  <a:pt x="141289" y="103186"/>
                  <a:pt x="141289" y="103091"/>
                </a:cubicBezTo>
                <a:cubicBezTo>
                  <a:pt x="153770" y="105722"/>
                  <a:pt x="165258" y="107029"/>
                  <a:pt x="175598" y="107029"/>
                </a:cubicBezTo>
                <a:cubicBezTo>
                  <a:pt x="198010" y="107029"/>
                  <a:pt x="215035" y="100892"/>
                  <a:pt x="225122" y="88803"/>
                </a:cubicBezTo>
                <a:cubicBezTo>
                  <a:pt x="231851" y="80762"/>
                  <a:pt x="237475" y="67587"/>
                  <a:pt x="234918" y="46542"/>
                </a:cubicBezTo>
                <a:lnTo>
                  <a:pt x="234918" y="46542"/>
                </a:lnTo>
                <a:cubicBezTo>
                  <a:pt x="240873" y="49486"/>
                  <a:pt x="245658" y="52299"/>
                  <a:pt x="248612" y="54139"/>
                </a:cubicBezTo>
                <a:cubicBezTo>
                  <a:pt x="249216" y="54494"/>
                  <a:pt x="249878" y="54662"/>
                  <a:pt x="250533" y="54662"/>
                </a:cubicBezTo>
                <a:cubicBezTo>
                  <a:pt x="251810" y="54662"/>
                  <a:pt x="253056" y="54019"/>
                  <a:pt x="253774" y="52865"/>
                </a:cubicBezTo>
                <a:cubicBezTo>
                  <a:pt x="254859" y="51109"/>
                  <a:pt x="254350" y="48807"/>
                  <a:pt x="252623" y="47674"/>
                </a:cubicBezTo>
                <a:lnTo>
                  <a:pt x="252642" y="47674"/>
                </a:lnTo>
                <a:cubicBezTo>
                  <a:pt x="246451" y="43852"/>
                  <a:pt x="240024" y="40426"/>
                  <a:pt x="233389" y="37425"/>
                </a:cubicBezTo>
                <a:cubicBezTo>
                  <a:pt x="231247" y="27318"/>
                  <a:pt x="227377" y="15662"/>
                  <a:pt x="221205" y="2223"/>
                </a:cubicBezTo>
                <a:cubicBezTo>
                  <a:pt x="220558" y="826"/>
                  <a:pt x="219183" y="1"/>
                  <a:pt x="21774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8" name="Google Shape;338;p9"/>
          <p:cNvGrpSpPr/>
          <p:nvPr/>
        </p:nvGrpSpPr>
        <p:grpSpPr>
          <a:xfrm>
            <a:off x="1845206" y="356301"/>
            <a:ext cx="494659" cy="420282"/>
            <a:chOff x="4021700" y="2078100"/>
            <a:chExt cx="294125" cy="249900"/>
          </a:xfrm>
        </p:grpSpPr>
        <p:sp>
          <p:nvSpPr>
            <p:cNvPr id="339" name="Google Shape;339;p9"/>
            <p:cNvSpPr/>
            <p:nvPr/>
          </p:nvSpPr>
          <p:spPr>
            <a:xfrm>
              <a:off x="4021700" y="2078100"/>
              <a:ext cx="294125" cy="249900"/>
            </a:xfrm>
            <a:custGeom>
              <a:rect b="b" l="l" r="r" t="t"/>
              <a:pathLst>
                <a:path extrusionOk="0" h="9996" w="11765">
                  <a:moveTo>
                    <a:pt x="8265" y="0"/>
                  </a:moveTo>
                  <a:cubicBezTo>
                    <a:pt x="7100" y="0"/>
                    <a:pt x="5986" y="668"/>
                    <a:pt x="5471" y="1798"/>
                  </a:cubicBezTo>
                  <a:lnTo>
                    <a:pt x="5021" y="2780"/>
                  </a:lnTo>
                  <a:lnTo>
                    <a:pt x="4156" y="2560"/>
                  </a:lnTo>
                  <a:cubicBezTo>
                    <a:pt x="3901" y="2494"/>
                    <a:pt x="3645" y="2463"/>
                    <a:pt x="3393" y="2463"/>
                  </a:cubicBezTo>
                  <a:cubicBezTo>
                    <a:pt x="2024" y="2463"/>
                    <a:pt x="777" y="3385"/>
                    <a:pt x="423" y="4771"/>
                  </a:cubicBezTo>
                  <a:cubicBezTo>
                    <a:pt x="1" y="6413"/>
                    <a:pt x="993" y="8085"/>
                    <a:pt x="2634" y="8505"/>
                  </a:cubicBezTo>
                  <a:lnTo>
                    <a:pt x="8456" y="9995"/>
                  </a:lnTo>
                  <a:lnTo>
                    <a:pt x="11048" y="4365"/>
                  </a:lnTo>
                  <a:cubicBezTo>
                    <a:pt x="11765" y="2824"/>
                    <a:pt x="11092" y="994"/>
                    <a:pt x="9547" y="283"/>
                  </a:cubicBezTo>
                  <a:cubicBezTo>
                    <a:pt x="9131" y="91"/>
                    <a:pt x="8695" y="0"/>
                    <a:pt x="82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9"/>
            <p:cNvSpPr/>
            <p:nvPr/>
          </p:nvSpPr>
          <p:spPr>
            <a:xfrm>
              <a:off x="4203075" y="2102450"/>
              <a:ext cx="72225" cy="36725"/>
            </a:xfrm>
            <a:custGeom>
              <a:rect b="b" l="l" r="r" t="t"/>
              <a:pathLst>
                <a:path extrusionOk="0" h="1469" w="2889">
                  <a:moveTo>
                    <a:pt x="621" y="0"/>
                  </a:moveTo>
                  <a:cubicBezTo>
                    <a:pt x="353" y="0"/>
                    <a:pt x="162" y="69"/>
                    <a:pt x="109" y="206"/>
                  </a:cubicBezTo>
                  <a:cubicBezTo>
                    <a:pt x="1" y="487"/>
                    <a:pt x="514" y="953"/>
                    <a:pt x="1249" y="1246"/>
                  </a:cubicBezTo>
                  <a:cubicBezTo>
                    <a:pt x="1626" y="1394"/>
                    <a:pt x="1989" y="1469"/>
                    <a:pt x="2268" y="1469"/>
                  </a:cubicBezTo>
                  <a:cubicBezTo>
                    <a:pt x="2536" y="1469"/>
                    <a:pt x="2728" y="1400"/>
                    <a:pt x="2781" y="1263"/>
                  </a:cubicBezTo>
                  <a:cubicBezTo>
                    <a:pt x="2889" y="981"/>
                    <a:pt x="2380" y="516"/>
                    <a:pt x="1640" y="223"/>
                  </a:cubicBezTo>
                  <a:cubicBezTo>
                    <a:pt x="1264" y="75"/>
                    <a:pt x="901" y="0"/>
                    <a:pt x="6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1" name="Google Shape;341;p9"/>
          <p:cNvGrpSpPr/>
          <p:nvPr/>
        </p:nvGrpSpPr>
        <p:grpSpPr>
          <a:xfrm rot="-7200046">
            <a:off x="7866279" y="-1405192"/>
            <a:ext cx="2145746" cy="4011012"/>
            <a:chOff x="4530725" y="2880400"/>
            <a:chExt cx="418300" cy="781875"/>
          </a:xfrm>
        </p:grpSpPr>
        <p:sp>
          <p:nvSpPr>
            <p:cNvPr id="342" name="Google Shape;342;p9"/>
            <p:cNvSpPr/>
            <p:nvPr/>
          </p:nvSpPr>
          <p:spPr>
            <a:xfrm>
              <a:off x="4686775" y="3017725"/>
              <a:ext cx="168500" cy="167750"/>
            </a:xfrm>
            <a:custGeom>
              <a:rect b="b" l="l" r="r" t="t"/>
              <a:pathLst>
                <a:path extrusionOk="0" h="6710" w="6740">
                  <a:moveTo>
                    <a:pt x="2949" y="0"/>
                  </a:moveTo>
                  <a:cubicBezTo>
                    <a:pt x="2949" y="0"/>
                    <a:pt x="2157" y="1070"/>
                    <a:pt x="1078" y="2391"/>
                  </a:cubicBezTo>
                  <a:cubicBezTo>
                    <a:pt x="0" y="3709"/>
                    <a:pt x="1315" y="6710"/>
                    <a:pt x="1315" y="6710"/>
                  </a:cubicBezTo>
                  <a:cubicBezTo>
                    <a:pt x="6740" y="3860"/>
                    <a:pt x="2949" y="1"/>
                    <a:pt x="294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9"/>
            <p:cNvSpPr/>
            <p:nvPr/>
          </p:nvSpPr>
          <p:spPr>
            <a:xfrm>
              <a:off x="4706775" y="3105275"/>
              <a:ext cx="42650" cy="119025"/>
            </a:xfrm>
            <a:custGeom>
              <a:rect b="b" l="l" r="r" t="t"/>
              <a:pathLst>
                <a:path extrusionOk="0" h="4761" w="1706">
                  <a:moveTo>
                    <a:pt x="1513" y="0"/>
                  </a:moveTo>
                  <a:cubicBezTo>
                    <a:pt x="1468" y="0"/>
                    <a:pt x="1422" y="22"/>
                    <a:pt x="1391" y="73"/>
                  </a:cubicBezTo>
                  <a:cubicBezTo>
                    <a:pt x="652" y="1382"/>
                    <a:pt x="42" y="4454"/>
                    <a:pt x="17" y="4585"/>
                  </a:cubicBezTo>
                  <a:cubicBezTo>
                    <a:pt x="0" y="4663"/>
                    <a:pt x="53" y="4741"/>
                    <a:pt x="131" y="4756"/>
                  </a:cubicBezTo>
                  <a:cubicBezTo>
                    <a:pt x="141" y="4758"/>
                    <a:pt x="150" y="4760"/>
                    <a:pt x="160" y="4760"/>
                  </a:cubicBezTo>
                  <a:cubicBezTo>
                    <a:pt x="230" y="4758"/>
                    <a:pt x="291" y="4709"/>
                    <a:pt x="304" y="4641"/>
                  </a:cubicBezTo>
                  <a:cubicBezTo>
                    <a:pt x="310" y="4608"/>
                    <a:pt x="931" y="1484"/>
                    <a:pt x="1646" y="215"/>
                  </a:cubicBezTo>
                  <a:cubicBezTo>
                    <a:pt x="1706" y="101"/>
                    <a:pt x="1610" y="0"/>
                    <a:pt x="15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9"/>
            <p:cNvSpPr/>
            <p:nvPr/>
          </p:nvSpPr>
          <p:spPr>
            <a:xfrm>
              <a:off x="4709225" y="3017725"/>
              <a:ext cx="63025" cy="66725"/>
            </a:xfrm>
            <a:custGeom>
              <a:rect b="b" l="l" r="r" t="t"/>
              <a:pathLst>
                <a:path extrusionOk="0" h="2669" w="2521">
                  <a:moveTo>
                    <a:pt x="2053" y="0"/>
                  </a:moveTo>
                  <a:cubicBezTo>
                    <a:pt x="2053" y="0"/>
                    <a:pt x="1261" y="1070"/>
                    <a:pt x="181" y="2391"/>
                  </a:cubicBezTo>
                  <a:cubicBezTo>
                    <a:pt x="111" y="2476"/>
                    <a:pt x="50" y="2569"/>
                    <a:pt x="1" y="2668"/>
                  </a:cubicBezTo>
                  <a:cubicBezTo>
                    <a:pt x="1249" y="2030"/>
                    <a:pt x="2044" y="1315"/>
                    <a:pt x="2521" y="591"/>
                  </a:cubicBezTo>
                  <a:cubicBezTo>
                    <a:pt x="2380" y="382"/>
                    <a:pt x="2224" y="185"/>
                    <a:pt x="20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9"/>
            <p:cNvSpPr/>
            <p:nvPr/>
          </p:nvSpPr>
          <p:spPr>
            <a:xfrm>
              <a:off x="4651050" y="2880400"/>
              <a:ext cx="199200" cy="205125"/>
            </a:xfrm>
            <a:custGeom>
              <a:rect b="b" l="l" r="r" t="t"/>
              <a:pathLst>
                <a:path extrusionOk="0" h="8205" w="7968">
                  <a:moveTo>
                    <a:pt x="3145" y="0"/>
                  </a:moveTo>
                  <a:cubicBezTo>
                    <a:pt x="3145" y="0"/>
                    <a:pt x="2307" y="1357"/>
                    <a:pt x="1154" y="3040"/>
                  </a:cubicBezTo>
                  <a:cubicBezTo>
                    <a:pt x="0" y="4724"/>
                    <a:pt x="1826" y="8205"/>
                    <a:pt x="1826" y="8205"/>
                  </a:cubicBezTo>
                  <a:cubicBezTo>
                    <a:pt x="7967" y="4287"/>
                    <a:pt x="3145" y="0"/>
                    <a:pt x="31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9"/>
            <p:cNvSpPr/>
            <p:nvPr/>
          </p:nvSpPr>
          <p:spPr>
            <a:xfrm>
              <a:off x="4530725" y="3039800"/>
              <a:ext cx="152875" cy="198275"/>
            </a:xfrm>
            <a:custGeom>
              <a:rect b="b" l="l" r="r" t="t"/>
              <a:pathLst>
                <a:path extrusionOk="0" h="7931" w="6115">
                  <a:moveTo>
                    <a:pt x="2180" y="1"/>
                  </a:moveTo>
                  <a:lnTo>
                    <a:pt x="2180" y="1"/>
                  </a:lnTo>
                  <a:cubicBezTo>
                    <a:pt x="0" y="7100"/>
                    <a:pt x="6115" y="7930"/>
                    <a:pt x="6115" y="7930"/>
                  </a:cubicBezTo>
                  <a:cubicBezTo>
                    <a:pt x="6115" y="7930"/>
                    <a:pt x="5921" y="6247"/>
                    <a:pt x="5763" y="4090"/>
                  </a:cubicBezTo>
                  <a:cubicBezTo>
                    <a:pt x="5608" y="1932"/>
                    <a:pt x="2180" y="1"/>
                    <a:pt x="21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9"/>
            <p:cNvSpPr/>
            <p:nvPr/>
          </p:nvSpPr>
          <p:spPr>
            <a:xfrm>
              <a:off x="4620125" y="3145175"/>
              <a:ext cx="328900" cy="517100"/>
            </a:xfrm>
            <a:custGeom>
              <a:rect b="b" l="l" r="r" t="t"/>
              <a:pathLst>
                <a:path extrusionOk="0" h="20684" w="13156">
                  <a:moveTo>
                    <a:pt x="167" y="0"/>
                  </a:moveTo>
                  <a:cubicBezTo>
                    <a:pt x="141" y="0"/>
                    <a:pt x="114" y="8"/>
                    <a:pt x="90" y="23"/>
                  </a:cubicBezTo>
                  <a:cubicBezTo>
                    <a:pt x="21" y="65"/>
                    <a:pt x="0" y="156"/>
                    <a:pt x="44" y="225"/>
                  </a:cubicBezTo>
                  <a:cubicBezTo>
                    <a:pt x="88" y="295"/>
                    <a:pt x="4544" y="7314"/>
                    <a:pt x="7721" y="11439"/>
                  </a:cubicBezTo>
                  <a:cubicBezTo>
                    <a:pt x="10881" y="15540"/>
                    <a:pt x="12826" y="20539"/>
                    <a:pt x="12845" y="20589"/>
                  </a:cubicBezTo>
                  <a:cubicBezTo>
                    <a:pt x="12866" y="20646"/>
                    <a:pt x="12921" y="20684"/>
                    <a:pt x="12982" y="20684"/>
                  </a:cubicBezTo>
                  <a:cubicBezTo>
                    <a:pt x="13085" y="20684"/>
                    <a:pt x="13155" y="20579"/>
                    <a:pt x="13119" y="20484"/>
                  </a:cubicBezTo>
                  <a:cubicBezTo>
                    <a:pt x="13100" y="20433"/>
                    <a:pt x="11139" y="15396"/>
                    <a:pt x="7952" y="11259"/>
                  </a:cubicBezTo>
                  <a:cubicBezTo>
                    <a:pt x="4783" y="7147"/>
                    <a:pt x="335" y="139"/>
                    <a:pt x="291" y="69"/>
                  </a:cubicBezTo>
                  <a:cubicBezTo>
                    <a:pt x="263" y="25"/>
                    <a:pt x="216" y="0"/>
                    <a:pt x="1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9"/>
            <p:cNvSpPr/>
            <p:nvPr/>
          </p:nvSpPr>
          <p:spPr>
            <a:xfrm>
              <a:off x="4681300" y="3000900"/>
              <a:ext cx="65300" cy="330175"/>
            </a:xfrm>
            <a:custGeom>
              <a:rect b="b" l="l" r="r" t="t"/>
              <a:pathLst>
                <a:path extrusionOk="0" h="13207" w="2612">
                  <a:moveTo>
                    <a:pt x="731" y="0"/>
                  </a:moveTo>
                  <a:cubicBezTo>
                    <a:pt x="654" y="0"/>
                    <a:pt x="589" y="59"/>
                    <a:pt x="584" y="136"/>
                  </a:cubicBezTo>
                  <a:cubicBezTo>
                    <a:pt x="578" y="215"/>
                    <a:pt x="1" y="8175"/>
                    <a:pt x="2302" y="13121"/>
                  </a:cubicBezTo>
                  <a:cubicBezTo>
                    <a:pt x="2325" y="13173"/>
                    <a:pt x="2378" y="13207"/>
                    <a:pt x="2435" y="13207"/>
                  </a:cubicBezTo>
                  <a:cubicBezTo>
                    <a:pt x="2541" y="13207"/>
                    <a:pt x="2611" y="13095"/>
                    <a:pt x="2566" y="12998"/>
                  </a:cubicBezTo>
                  <a:cubicBezTo>
                    <a:pt x="299" y="8122"/>
                    <a:pt x="871" y="238"/>
                    <a:pt x="877" y="158"/>
                  </a:cubicBezTo>
                  <a:cubicBezTo>
                    <a:pt x="882" y="77"/>
                    <a:pt x="822" y="6"/>
                    <a:pt x="742" y="1"/>
                  </a:cubicBezTo>
                  <a:cubicBezTo>
                    <a:pt x="738" y="0"/>
                    <a:pt x="735" y="0"/>
                    <a:pt x="7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9"/>
            <p:cNvSpPr/>
            <p:nvPr/>
          </p:nvSpPr>
          <p:spPr>
            <a:xfrm>
              <a:off x="4774075" y="3180575"/>
              <a:ext cx="161550" cy="180475"/>
            </a:xfrm>
            <a:custGeom>
              <a:rect b="b" l="l" r="r" t="t"/>
              <a:pathLst>
                <a:path extrusionOk="0" h="7219" w="6462">
                  <a:moveTo>
                    <a:pt x="1836" y="0"/>
                  </a:moveTo>
                  <a:cubicBezTo>
                    <a:pt x="1836" y="0"/>
                    <a:pt x="1363" y="1292"/>
                    <a:pt x="683" y="2913"/>
                  </a:cubicBezTo>
                  <a:cubicBezTo>
                    <a:pt x="1" y="4532"/>
                    <a:pt x="2045" y="7219"/>
                    <a:pt x="2045" y="7219"/>
                  </a:cubicBezTo>
                  <a:cubicBezTo>
                    <a:pt x="6461" y="2902"/>
                    <a:pt x="1836" y="0"/>
                    <a:pt x="183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9"/>
            <p:cNvSpPr/>
            <p:nvPr/>
          </p:nvSpPr>
          <p:spPr>
            <a:xfrm>
              <a:off x="4811000" y="3287900"/>
              <a:ext cx="72750" cy="240175"/>
            </a:xfrm>
            <a:custGeom>
              <a:rect b="b" l="l" r="r" t="t"/>
              <a:pathLst>
                <a:path extrusionOk="0" h="9607" w="2910">
                  <a:moveTo>
                    <a:pt x="156" y="0"/>
                  </a:moveTo>
                  <a:cubicBezTo>
                    <a:pt x="78" y="0"/>
                    <a:pt x="1" y="56"/>
                    <a:pt x="8" y="157"/>
                  </a:cubicBezTo>
                  <a:cubicBezTo>
                    <a:pt x="13" y="212"/>
                    <a:pt x="621" y="5618"/>
                    <a:pt x="2598" y="9525"/>
                  </a:cubicBezTo>
                  <a:cubicBezTo>
                    <a:pt x="2622" y="9575"/>
                    <a:pt x="2674" y="9607"/>
                    <a:pt x="2729" y="9607"/>
                  </a:cubicBezTo>
                  <a:lnTo>
                    <a:pt x="2729" y="9605"/>
                  </a:lnTo>
                  <a:cubicBezTo>
                    <a:pt x="2837" y="9605"/>
                    <a:pt x="2909" y="9491"/>
                    <a:pt x="2860" y="9394"/>
                  </a:cubicBezTo>
                  <a:cubicBezTo>
                    <a:pt x="908" y="5533"/>
                    <a:pt x="306" y="180"/>
                    <a:pt x="300" y="127"/>
                  </a:cubicBezTo>
                  <a:cubicBezTo>
                    <a:pt x="287" y="40"/>
                    <a:pt x="221" y="0"/>
                    <a:pt x="1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9"/>
            <p:cNvSpPr/>
            <p:nvPr/>
          </p:nvSpPr>
          <p:spPr>
            <a:xfrm>
              <a:off x="4704825" y="3303125"/>
              <a:ext cx="101050" cy="135325"/>
            </a:xfrm>
            <a:custGeom>
              <a:rect b="b" l="l" r="r" t="t"/>
              <a:pathLst>
                <a:path extrusionOk="0" h="5413" w="4042">
                  <a:moveTo>
                    <a:pt x="0" y="1"/>
                  </a:moveTo>
                  <a:cubicBezTo>
                    <a:pt x="0" y="1"/>
                    <a:pt x="135" y="1152"/>
                    <a:pt x="245" y="2634"/>
                  </a:cubicBezTo>
                  <a:cubicBezTo>
                    <a:pt x="354" y="4114"/>
                    <a:pt x="2624" y="5412"/>
                    <a:pt x="2624" y="5412"/>
                  </a:cubicBezTo>
                  <a:cubicBezTo>
                    <a:pt x="4042" y="521"/>
                    <a:pt x="1" y="1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9"/>
            <p:cNvSpPr/>
            <p:nvPr/>
          </p:nvSpPr>
          <p:spPr>
            <a:xfrm>
              <a:off x="4725100" y="3368650"/>
              <a:ext cx="64625" cy="92975"/>
            </a:xfrm>
            <a:custGeom>
              <a:rect b="b" l="l" r="r" t="t"/>
              <a:pathLst>
                <a:path extrusionOk="0" h="3719" w="2585">
                  <a:moveTo>
                    <a:pt x="185" y="1"/>
                  </a:moveTo>
                  <a:cubicBezTo>
                    <a:pt x="93" y="1"/>
                    <a:pt x="0" y="86"/>
                    <a:pt x="44" y="201"/>
                  </a:cubicBezTo>
                  <a:cubicBezTo>
                    <a:pt x="544" y="1417"/>
                    <a:pt x="2207" y="3570"/>
                    <a:pt x="2277" y="3661"/>
                  </a:cubicBezTo>
                  <a:cubicBezTo>
                    <a:pt x="2306" y="3698"/>
                    <a:pt x="2349" y="3718"/>
                    <a:pt x="2393" y="3718"/>
                  </a:cubicBezTo>
                  <a:cubicBezTo>
                    <a:pt x="2515" y="3718"/>
                    <a:pt x="2585" y="3578"/>
                    <a:pt x="2509" y="3483"/>
                  </a:cubicBezTo>
                  <a:cubicBezTo>
                    <a:pt x="2492" y="3460"/>
                    <a:pt x="801" y="1271"/>
                    <a:pt x="314" y="89"/>
                  </a:cubicBezTo>
                  <a:cubicBezTo>
                    <a:pt x="287" y="27"/>
                    <a:pt x="236" y="1"/>
                    <a:pt x="1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9"/>
            <p:cNvSpPr/>
            <p:nvPr/>
          </p:nvSpPr>
          <p:spPr>
            <a:xfrm>
              <a:off x="4653475" y="3445525"/>
              <a:ext cx="141300" cy="67575"/>
            </a:xfrm>
            <a:custGeom>
              <a:rect b="b" l="l" r="r" t="t"/>
              <a:pathLst>
                <a:path extrusionOk="0" h="2703" w="5652">
                  <a:moveTo>
                    <a:pt x="2415" y="0"/>
                  </a:moveTo>
                  <a:cubicBezTo>
                    <a:pt x="667" y="0"/>
                    <a:pt x="0" y="1702"/>
                    <a:pt x="0" y="1702"/>
                  </a:cubicBezTo>
                  <a:cubicBezTo>
                    <a:pt x="0" y="1702"/>
                    <a:pt x="1104" y="2069"/>
                    <a:pt x="2506" y="2597"/>
                  </a:cubicBezTo>
                  <a:cubicBezTo>
                    <a:pt x="2702" y="2671"/>
                    <a:pt x="2903" y="2702"/>
                    <a:pt x="3106" y="2702"/>
                  </a:cubicBezTo>
                  <a:cubicBezTo>
                    <a:pt x="4359" y="2702"/>
                    <a:pt x="5651" y="1489"/>
                    <a:pt x="5651" y="1489"/>
                  </a:cubicBezTo>
                  <a:cubicBezTo>
                    <a:pt x="4303" y="378"/>
                    <a:pt x="3239" y="0"/>
                    <a:pt x="24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9"/>
            <p:cNvSpPr/>
            <p:nvPr/>
          </p:nvSpPr>
          <p:spPr>
            <a:xfrm>
              <a:off x="4723825" y="3476675"/>
              <a:ext cx="104350" cy="10875"/>
            </a:xfrm>
            <a:custGeom>
              <a:rect b="b" l="l" r="r" t="t"/>
              <a:pathLst>
                <a:path extrusionOk="0" h="435" w="4174">
                  <a:moveTo>
                    <a:pt x="161" y="0"/>
                  </a:moveTo>
                  <a:cubicBezTo>
                    <a:pt x="93" y="0"/>
                    <a:pt x="32" y="48"/>
                    <a:pt x="17" y="116"/>
                  </a:cubicBezTo>
                  <a:cubicBezTo>
                    <a:pt x="0" y="196"/>
                    <a:pt x="50" y="273"/>
                    <a:pt x="130" y="291"/>
                  </a:cubicBezTo>
                  <a:cubicBezTo>
                    <a:pt x="637" y="401"/>
                    <a:pt x="1349" y="435"/>
                    <a:pt x="2030" y="435"/>
                  </a:cubicBezTo>
                  <a:cubicBezTo>
                    <a:pt x="3041" y="435"/>
                    <a:pt x="3974" y="361"/>
                    <a:pt x="4040" y="355"/>
                  </a:cubicBezTo>
                  <a:cubicBezTo>
                    <a:pt x="4118" y="346"/>
                    <a:pt x="4173" y="275"/>
                    <a:pt x="4167" y="197"/>
                  </a:cubicBezTo>
                  <a:cubicBezTo>
                    <a:pt x="4162" y="121"/>
                    <a:pt x="4095" y="63"/>
                    <a:pt x="4019" y="63"/>
                  </a:cubicBezTo>
                  <a:cubicBezTo>
                    <a:pt x="4018" y="63"/>
                    <a:pt x="4017" y="63"/>
                    <a:pt x="4015" y="63"/>
                  </a:cubicBezTo>
                  <a:cubicBezTo>
                    <a:pt x="4000" y="64"/>
                    <a:pt x="3044" y="140"/>
                    <a:pt x="2021" y="140"/>
                  </a:cubicBezTo>
                  <a:cubicBezTo>
                    <a:pt x="1360" y="140"/>
                    <a:pt x="672" y="108"/>
                    <a:pt x="192" y="4"/>
                  </a:cubicBezTo>
                  <a:cubicBezTo>
                    <a:pt x="182" y="1"/>
                    <a:pt x="171" y="0"/>
                    <a:pt x="1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9"/>
            <p:cNvSpPr/>
            <p:nvPr/>
          </p:nvSpPr>
          <p:spPr>
            <a:xfrm>
              <a:off x="4579550" y="3249975"/>
              <a:ext cx="118950" cy="139150"/>
            </a:xfrm>
            <a:custGeom>
              <a:rect b="b" l="l" r="r" t="t"/>
              <a:pathLst>
                <a:path extrusionOk="0" h="5566" w="4758">
                  <a:moveTo>
                    <a:pt x="323" y="1"/>
                  </a:moveTo>
                  <a:cubicBezTo>
                    <a:pt x="121" y="1"/>
                    <a:pt x="0" y="15"/>
                    <a:pt x="0" y="15"/>
                  </a:cubicBezTo>
                  <a:cubicBezTo>
                    <a:pt x="0" y="15"/>
                    <a:pt x="487" y="1323"/>
                    <a:pt x="1042" y="3020"/>
                  </a:cubicBezTo>
                  <a:cubicBezTo>
                    <a:pt x="1597" y="4715"/>
                    <a:pt x="4578" y="5566"/>
                    <a:pt x="4578" y="5566"/>
                  </a:cubicBezTo>
                  <a:cubicBezTo>
                    <a:pt x="4757" y="410"/>
                    <a:pt x="1394" y="1"/>
                    <a:pt x="3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9"/>
            <p:cNvSpPr/>
            <p:nvPr/>
          </p:nvSpPr>
          <p:spPr>
            <a:xfrm>
              <a:off x="4639225" y="3337050"/>
              <a:ext cx="231500" cy="166225"/>
            </a:xfrm>
            <a:custGeom>
              <a:rect b="b" l="l" r="r" t="t"/>
              <a:pathLst>
                <a:path extrusionOk="0" h="6649" w="9260">
                  <a:moveTo>
                    <a:pt x="210" y="0"/>
                  </a:moveTo>
                  <a:cubicBezTo>
                    <a:pt x="98" y="0"/>
                    <a:pt x="0" y="143"/>
                    <a:pt x="103" y="251"/>
                  </a:cubicBezTo>
                  <a:cubicBezTo>
                    <a:pt x="150" y="300"/>
                    <a:pt x="4899" y="5245"/>
                    <a:pt x="9009" y="6639"/>
                  </a:cubicBezTo>
                  <a:cubicBezTo>
                    <a:pt x="9024" y="6645"/>
                    <a:pt x="9041" y="6647"/>
                    <a:pt x="9056" y="6647"/>
                  </a:cubicBezTo>
                  <a:lnTo>
                    <a:pt x="9056" y="6649"/>
                  </a:lnTo>
                  <a:cubicBezTo>
                    <a:pt x="9222" y="6647"/>
                    <a:pt x="9260" y="6417"/>
                    <a:pt x="9104" y="6364"/>
                  </a:cubicBezTo>
                  <a:cubicBezTo>
                    <a:pt x="5060" y="4990"/>
                    <a:pt x="361" y="97"/>
                    <a:pt x="314" y="48"/>
                  </a:cubicBezTo>
                  <a:cubicBezTo>
                    <a:pt x="281" y="14"/>
                    <a:pt x="245" y="0"/>
                    <a:pt x="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10"/>
          <p:cNvSpPr txBox="1"/>
          <p:nvPr>
            <p:ph idx="1" type="body"/>
          </p:nvPr>
        </p:nvSpPr>
        <p:spPr>
          <a:xfrm>
            <a:off x="1127900" y="3773375"/>
            <a:ext cx="3658800" cy="83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800">
                <a:latin typeface="Lexend"/>
                <a:ea typeface="Lexend"/>
                <a:cs typeface="Lexend"/>
                <a:sym typeface="Lexend"/>
              </a:defRPr>
            </a:lvl1pPr>
          </a:lstStyle>
          <a:p/>
        </p:txBody>
      </p:sp>
      <p:grpSp>
        <p:nvGrpSpPr>
          <p:cNvPr id="359" name="Google Shape;359;p10"/>
          <p:cNvGrpSpPr/>
          <p:nvPr/>
        </p:nvGrpSpPr>
        <p:grpSpPr>
          <a:xfrm flipH="1" rot="1086942">
            <a:off x="-1251668" y="3405126"/>
            <a:ext cx="2215237" cy="1900341"/>
            <a:chOff x="4770475" y="2910125"/>
            <a:chExt cx="548975" cy="470975"/>
          </a:xfrm>
        </p:grpSpPr>
        <p:sp>
          <p:nvSpPr>
            <p:cNvPr id="360" name="Google Shape;360;p10"/>
            <p:cNvSpPr/>
            <p:nvPr/>
          </p:nvSpPr>
          <p:spPr>
            <a:xfrm>
              <a:off x="4770475" y="2910125"/>
              <a:ext cx="544425" cy="467275"/>
            </a:xfrm>
            <a:custGeom>
              <a:rect b="b" l="l" r="r" t="t"/>
              <a:pathLst>
                <a:path extrusionOk="0" h="18691" w="21777">
                  <a:moveTo>
                    <a:pt x="6408" y="1"/>
                  </a:moveTo>
                  <a:cubicBezTo>
                    <a:pt x="6407" y="1"/>
                    <a:pt x="1" y="16224"/>
                    <a:pt x="21776" y="18691"/>
                  </a:cubicBezTo>
                  <a:cubicBezTo>
                    <a:pt x="21776" y="18691"/>
                    <a:pt x="21505" y="7964"/>
                    <a:pt x="16038" y="5163"/>
                  </a:cubicBezTo>
                  <a:cubicBezTo>
                    <a:pt x="10571" y="2364"/>
                    <a:pt x="6408" y="1"/>
                    <a:pt x="64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10"/>
            <p:cNvSpPr/>
            <p:nvPr/>
          </p:nvSpPr>
          <p:spPr>
            <a:xfrm>
              <a:off x="4957150" y="2968125"/>
              <a:ext cx="362300" cy="412975"/>
            </a:xfrm>
            <a:custGeom>
              <a:rect b="b" l="l" r="r" t="t"/>
              <a:pathLst>
                <a:path extrusionOk="0" h="16519" w="14492">
                  <a:moveTo>
                    <a:pt x="169" y="1"/>
                  </a:moveTo>
                  <a:cubicBezTo>
                    <a:pt x="147" y="1"/>
                    <a:pt x="123" y="6"/>
                    <a:pt x="102" y="18"/>
                  </a:cubicBezTo>
                  <a:cubicBezTo>
                    <a:pt x="29" y="54"/>
                    <a:pt x="1" y="143"/>
                    <a:pt x="37" y="215"/>
                  </a:cubicBezTo>
                  <a:cubicBezTo>
                    <a:pt x="62" y="261"/>
                    <a:pt x="2445" y="4825"/>
                    <a:pt x="6980" y="8150"/>
                  </a:cubicBezTo>
                  <a:cubicBezTo>
                    <a:pt x="11459" y="11432"/>
                    <a:pt x="14153" y="16390"/>
                    <a:pt x="14180" y="16441"/>
                  </a:cubicBezTo>
                  <a:cubicBezTo>
                    <a:pt x="14205" y="16488"/>
                    <a:pt x="14254" y="16517"/>
                    <a:pt x="14309" y="16517"/>
                  </a:cubicBezTo>
                  <a:lnTo>
                    <a:pt x="14309" y="16519"/>
                  </a:lnTo>
                  <a:cubicBezTo>
                    <a:pt x="14419" y="16519"/>
                    <a:pt x="14492" y="16399"/>
                    <a:pt x="14438" y="16302"/>
                  </a:cubicBezTo>
                  <a:cubicBezTo>
                    <a:pt x="14412" y="16251"/>
                    <a:pt x="11689" y="11238"/>
                    <a:pt x="7153" y="7915"/>
                  </a:cubicBezTo>
                  <a:cubicBezTo>
                    <a:pt x="2676" y="4633"/>
                    <a:pt x="322" y="126"/>
                    <a:pt x="299" y="80"/>
                  </a:cubicBezTo>
                  <a:cubicBezTo>
                    <a:pt x="273" y="30"/>
                    <a:pt x="222" y="1"/>
                    <a:pt x="1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10"/>
            <p:cNvSpPr/>
            <p:nvPr/>
          </p:nvSpPr>
          <p:spPr>
            <a:xfrm>
              <a:off x="4919050" y="2973625"/>
              <a:ext cx="128300" cy="116150"/>
            </a:xfrm>
            <a:custGeom>
              <a:rect b="b" l="l" r="r" t="t"/>
              <a:pathLst>
                <a:path extrusionOk="0" h="4646" w="5132">
                  <a:moveTo>
                    <a:pt x="4151" y="1"/>
                  </a:moveTo>
                  <a:cubicBezTo>
                    <a:pt x="4143" y="1"/>
                    <a:pt x="4135" y="2"/>
                    <a:pt x="4126" y="3"/>
                  </a:cubicBezTo>
                  <a:cubicBezTo>
                    <a:pt x="4046" y="18"/>
                    <a:pt x="3993" y="94"/>
                    <a:pt x="4008" y="174"/>
                  </a:cubicBezTo>
                  <a:lnTo>
                    <a:pt x="4769" y="4288"/>
                  </a:lnTo>
                  <a:cubicBezTo>
                    <a:pt x="4143" y="4143"/>
                    <a:pt x="2181" y="3549"/>
                    <a:pt x="316" y="1464"/>
                  </a:cubicBezTo>
                  <a:cubicBezTo>
                    <a:pt x="284" y="1428"/>
                    <a:pt x="246" y="1413"/>
                    <a:pt x="210" y="1413"/>
                  </a:cubicBezTo>
                  <a:cubicBezTo>
                    <a:pt x="99" y="1413"/>
                    <a:pt x="1" y="1551"/>
                    <a:pt x="98" y="1660"/>
                  </a:cubicBezTo>
                  <a:cubicBezTo>
                    <a:pt x="2418" y="4254"/>
                    <a:pt x="4829" y="4605"/>
                    <a:pt x="4932" y="4618"/>
                  </a:cubicBezTo>
                  <a:lnTo>
                    <a:pt x="5131" y="4645"/>
                  </a:lnTo>
                  <a:lnTo>
                    <a:pt x="4295" y="121"/>
                  </a:lnTo>
                  <a:cubicBezTo>
                    <a:pt x="4284" y="49"/>
                    <a:pt x="4220" y="1"/>
                    <a:pt x="41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10"/>
            <p:cNvSpPr/>
            <p:nvPr/>
          </p:nvSpPr>
          <p:spPr>
            <a:xfrm>
              <a:off x="4949950" y="3044850"/>
              <a:ext cx="191550" cy="127325"/>
            </a:xfrm>
            <a:custGeom>
              <a:rect b="b" l="l" r="r" t="t"/>
              <a:pathLst>
                <a:path extrusionOk="0" h="5093" w="7662">
                  <a:moveTo>
                    <a:pt x="5871" y="1"/>
                  </a:moveTo>
                  <a:cubicBezTo>
                    <a:pt x="5856" y="1"/>
                    <a:pt x="5841" y="3"/>
                    <a:pt x="5826" y="8"/>
                  </a:cubicBezTo>
                  <a:cubicBezTo>
                    <a:pt x="5748" y="35"/>
                    <a:pt x="5708" y="116"/>
                    <a:pt x="5733" y="194"/>
                  </a:cubicBezTo>
                  <a:lnTo>
                    <a:pt x="7264" y="4796"/>
                  </a:lnTo>
                  <a:cubicBezTo>
                    <a:pt x="7227" y="4797"/>
                    <a:pt x="7183" y="4798"/>
                    <a:pt x="7135" y="4798"/>
                  </a:cubicBezTo>
                  <a:cubicBezTo>
                    <a:pt x="6214" y="4798"/>
                    <a:pt x="3397" y="4596"/>
                    <a:pt x="251" y="2391"/>
                  </a:cubicBezTo>
                  <a:cubicBezTo>
                    <a:pt x="225" y="2373"/>
                    <a:pt x="196" y="2365"/>
                    <a:pt x="167" y="2365"/>
                  </a:cubicBezTo>
                  <a:cubicBezTo>
                    <a:pt x="121" y="2365"/>
                    <a:pt x="76" y="2386"/>
                    <a:pt x="48" y="2427"/>
                  </a:cubicBezTo>
                  <a:cubicBezTo>
                    <a:pt x="0" y="2493"/>
                    <a:pt x="17" y="2585"/>
                    <a:pt x="84" y="2630"/>
                  </a:cubicBezTo>
                  <a:cubicBezTo>
                    <a:pt x="3272" y="4865"/>
                    <a:pt x="6073" y="5093"/>
                    <a:pt x="7084" y="5093"/>
                  </a:cubicBezTo>
                  <a:cubicBezTo>
                    <a:pt x="7316" y="5093"/>
                    <a:pt x="7453" y="5081"/>
                    <a:pt x="7479" y="5080"/>
                  </a:cubicBezTo>
                  <a:lnTo>
                    <a:pt x="7662" y="5061"/>
                  </a:lnTo>
                  <a:lnTo>
                    <a:pt x="6010" y="101"/>
                  </a:lnTo>
                  <a:cubicBezTo>
                    <a:pt x="5990" y="40"/>
                    <a:pt x="5932" y="1"/>
                    <a:pt x="58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10"/>
            <p:cNvSpPr/>
            <p:nvPr/>
          </p:nvSpPr>
          <p:spPr>
            <a:xfrm>
              <a:off x="5003300" y="3091825"/>
              <a:ext cx="209550" cy="147950"/>
            </a:xfrm>
            <a:custGeom>
              <a:rect b="b" l="l" r="r" t="t"/>
              <a:pathLst>
                <a:path extrusionOk="0" h="5918" w="8382">
                  <a:moveTo>
                    <a:pt x="7311" y="1"/>
                  </a:moveTo>
                  <a:cubicBezTo>
                    <a:pt x="7303" y="1"/>
                    <a:pt x="7295" y="1"/>
                    <a:pt x="7287" y="3"/>
                  </a:cubicBezTo>
                  <a:cubicBezTo>
                    <a:pt x="7205" y="16"/>
                    <a:pt x="7150" y="94"/>
                    <a:pt x="7167" y="175"/>
                  </a:cubicBezTo>
                  <a:lnTo>
                    <a:pt x="8045" y="5561"/>
                  </a:lnTo>
                  <a:cubicBezTo>
                    <a:pt x="7845" y="5586"/>
                    <a:pt x="7444" y="5626"/>
                    <a:pt x="6897" y="5626"/>
                  </a:cubicBezTo>
                  <a:cubicBezTo>
                    <a:pt x="5395" y="5626"/>
                    <a:pt x="2800" y="5322"/>
                    <a:pt x="295" y="3565"/>
                  </a:cubicBezTo>
                  <a:cubicBezTo>
                    <a:pt x="266" y="3546"/>
                    <a:pt x="238" y="3538"/>
                    <a:pt x="212" y="3538"/>
                  </a:cubicBezTo>
                  <a:cubicBezTo>
                    <a:pt x="89" y="3538"/>
                    <a:pt x="1" y="3713"/>
                    <a:pt x="127" y="3805"/>
                  </a:cubicBezTo>
                  <a:cubicBezTo>
                    <a:pt x="2693" y="5604"/>
                    <a:pt x="5353" y="5918"/>
                    <a:pt x="6900" y="5918"/>
                  </a:cubicBezTo>
                  <a:cubicBezTo>
                    <a:pt x="7719" y="5918"/>
                    <a:pt x="8226" y="5830"/>
                    <a:pt x="8241" y="5827"/>
                  </a:cubicBezTo>
                  <a:lnTo>
                    <a:pt x="8382" y="5802"/>
                  </a:lnTo>
                  <a:lnTo>
                    <a:pt x="7456" y="128"/>
                  </a:lnTo>
                  <a:cubicBezTo>
                    <a:pt x="7446" y="54"/>
                    <a:pt x="7383" y="1"/>
                    <a:pt x="73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10"/>
            <p:cNvSpPr/>
            <p:nvPr/>
          </p:nvSpPr>
          <p:spPr>
            <a:xfrm>
              <a:off x="5095875" y="3193025"/>
              <a:ext cx="164400" cy="111350"/>
            </a:xfrm>
            <a:custGeom>
              <a:rect b="b" l="l" r="r" t="t"/>
              <a:pathLst>
                <a:path extrusionOk="0" h="4454" w="6576">
                  <a:moveTo>
                    <a:pt x="6063" y="1"/>
                  </a:moveTo>
                  <a:cubicBezTo>
                    <a:pt x="6051" y="1"/>
                    <a:pt x="6038" y="2"/>
                    <a:pt x="6026" y="6"/>
                  </a:cubicBezTo>
                  <a:cubicBezTo>
                    <a:pt x="5946" y="27"/>
                    <a:pt x="5899" y="110"/>
                    <a:pt x="5923" y="190"/>
                  </a:cubicBezTo>
                  <a:cubicBezTo>
                    <a:pt x="5925" y="203"/>
                    <a:pt x="6271" y="1551"/>
                    <a:pt x="6165" y="3570"/>
                  </a:cubicBezTo>
                  <a:cubicBezTo>
                    <a:pt x="5928" y="3703"/>
                    <a:pt x="5015" y="4154"/>
                    <a:pt x="3542" y="4154"/>
                  </a:cubicBezTo>
                  <a:cubicBezTo>
                    <a:pt x="2637" y="4154"/>
                    <a:pt x="1520" y="3984"/>
                    <a:pt x="219" y="3466"/>
                  </a:cubicBezTo>
                  <a:cubicBezTo>
                    <a:pt x="201" y="3459"/>
                    <a:pt x="183" y="3455"/>
                    <a:pt x="165" y="3455"/>
                  </a:cubicBezTo>
                  <a:cubicBezTo>
                    <a:pt x="107" y="3455"/>
                    <a:pt x="52" y="3490"/>
                    <a:pt x="29" y="3548"/>
                  </a:cubicBezTo>
                  <a:cubicBezTo>
                    <a:pt x="0" y="3622"/>
                    <a:pt x="37" y="3707"/>
                    <a:pt x="111" y="3738"/>
                  </a:cubicBezTo>
                  <a:cubicBezTo>
                    <a:pt x="1465" y="4275"/>
                    <a:pt x="2621" y="4454"/>
                    <a:pt x="3559" y="4454"/>
                  </a:cubicBezTo>
                  <a:cubicBezTo>
                    <a:pt x="5332" y="4454"/>
                    <a:pt x="6326" y="3819"/>
                    <a:pt x="6387" y="3779"/>
                  </a:cubicBezTo>
                  <a:lnTo>
                    <a:pt x="6450" y="3738"/>
                  </a:lnTo>
                  <a:lnTo>
                    <a:pt x="6453" y="3665"/>
                  </a:lnTo>
                  <a:cubicBezTo>
                    <a:pt x="6575" y="1556"/>
                    <a:pt x="6222" y="173"/>
                    <a:pt x="6206" y="116"/>
                  </a:cubicBezTo>
                  <a:cubicBezTo>
                    <a:pt x="6190" y="47"/>
                    <a:pt x="6130" y="1"/>
                    <a:pt x="60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6" name="Google Shape;366;p10"/>
          <p:cNvSpPr/>
          <p:nvPr/>
        </p:nvSpPr>
        <p:spPr>
          <a:xfrm flipH="1" rot="2002575">
            <a:off x="394202" y="2519539"/>
            <a:ext cx="638026" cy="638026"/>
          </a:xfrm>
          <a:prstGeom prst="mathPlus">
            <a:avLst>
              <a:gd fmla="val 23520" name="adj1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67" name="Google Shape;367;p10"/>
          <p:cNvGrpSpPr/>
          <p:nvPr/>
        </p:nvGrpSpPr>
        <p:grpSpPr>
          <a:xfrm flipH="1">
            <a:off x="8001721" y="3473694"/>
            <a:ext cx="564544" cy="479708"/>
            <a:chOff x="4021700" y="2078100"/>
            <a:chExt cx="294125" cy="249900"/>
          </a:xfrm>
        </p:grpSpPr>
        <p:sp>
          <p:nvSpPr>
            <p:cNvPr id="368" name="Google Shape;368;p10"/>
            <p:cNvSpPr/>
            <p:nvPr/>
          </p:nvSpPr>
          <p:spPr>
            <a:xfrm>
              <a:off x="4021700" y="2078100"/>
              <a:ext cx="294125" cy="249900"/>
            </a:xfrm>
            <a:custGeom>
              <a:rect b="b" l="l" r="r" t="t"/>
              <a:pathLst>
                <a:path extrusionOk="0" h="9996" w="11765">
                  <a:moveTo>
                    <a:pt x="8265" y="0"/>
                  </a:moveTo>
                  <a:cubicBezTo>
                    <a:pt x="7100" y="0"/>
                    <a:pt x="5986" y="668"/>
                    <a:pt x="5471" y="1798"/>
                  </a:cubicBezTo>
                  <a:lnTo>
                    <a:pt x="5021" y="2780"/>
                  </a:lnTo>
                  <a:lnTo>
                    <a:pt x="4156" y="2560"/>
                  </a:lnTo>
                  <a:cubicBezTo>
                    <a:pt x="3901" y="2494"/>
                    <a:pt x="3645" y="2463"/>
                    <a:pt x="3393" y="2463"/>
                  </a:cubicBezTo>
                  <a:cubicBezTo>
                    <a:pt x="2024" y="2463"/>
                    <a:pt x="777" y="3385"/>
                    <a:pt x="423" y="4771"/>
                  </a:cubicBezTo>
                  <a:cubicBezTo>
                    <a:pt x="1" y="6413"/>
                    <a:pt x="993" y="8085"/>
                    <a:pt x="2634" y="8505"/>
                  </a:cubicBezTo>
                  <a:lnTo>
                    <a:pt x="8456" y="9995"/>
                  </a:lnTo>
                  <a:lnTo>
                    <a:pt x="11048" y="4365"/>
                  </a:lnTo>
                  <a:cubicBezTo>
                    <a:pt x="11765" y="2824"/>
                    <a:pt x="11092" y="994"/>
                    <a:pt x="9547" y="283"/>
                  </a:cubicBezTo>
                  <a:cubicBezTo>
                    <a:pt x="9131" y="91"/>
                    <a:pt x="8695" y="0"/>
                    <a:pt x="82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10"/>
            <p:cNvSpPr/>
            <p:nvPr/>
          </p:nvSpPr>
          <p:spPr>
            <a:xfrm>
              <a:off x="4203075" y="2102450"/>
              <a:ext cx="72225" cy="36725"/>
            </a:xfrm>
            <a:custGeom>
              <a:rect b="b" l="l" r="r" t="t"/>
              <a:pathLst>
                <a:path extrusionOk="0" h="1469" w="2889">
                  <a:moveTo>
                    <a:pt x="621" y="0"/>
                  </a:moveTo>
                  <a:cubicBezTo>
                    <a:pt x="353" y="0"/>
                    <a:pt x="162" y="69"/>
                    <a:pt x="109" y="206"/>
                  </a:cubicBezTo>
                  <a:cubicBezTo>
                    <a:pt x="1" y="487"/>
                    <a:pt x="514" y="953"/>
                    <a:pt x="1249" y="1246"/>
                  </a:cubicBezTo>
                  <a:cubicBezTo>
                    <a:pt x="1626" y="1394"/>
                    <a:pt x="1989" y="1469"/>
                    <a:pt x="2268" y="1469"/>
                  </a:cubicBezTo>
                  <a:cubicBezTo>
                    <a:pt x="2536" y="1469"/>
                    <a:pt x="2728" y="1400"/>
                    <a:pt x="2781" y="1263"/>
                  </a:cubicBezTo>
                  <a:cubicBezTo>
                    <a:pt x="2889" y="981"/>
                    <a:pt x="2380" y="516"/>
                    <a:pt x="1640" y="223"/>
                  </a:cubicBezTo>
                  <a:cubicBezTo>
                    <a:pt x="1264" y="75"/>
                    <a:pt x="901" y="0"/>
                    <a:pt x="6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0" name="Google Shape;370;p10"/>
          <p:cNvGrpSpPr/>
          <p:nvPr/>
        </p:nvGrpSpPr>
        <p:grpSpPr>
          <a:xfrm flipH="1" rot="-6222710">
            <a:off x="7862787" y="3786549"/>
            <a:ext cx="2215225" cy="1900331"/>
            <a:chOff x="4770475" y="2910125"/>
            <a:chExt cx="548975" cy="470975"/>
          </a:xfrm>
        </p:grpSpPr>
        <p:sp>
          <p:nvSpPr>
            <p:cNvPr id="371" name="Google Shape;371;p10"/>
            <p:cNvSpPr/>
            <p:nvPr/>
          </p:nvSpPr>
          <p:spPr>
            <a:xfrm>
              <a:off x="4770475" y="2910125"/>
              <a:ext cx="544425" cy="467275"/>
            </a:xfrm>
            <a:custGeom>
              <a:rect b="b" l="l" r="r" t="t"/>
              <a:pathLst>
                <a:path extrusionOk="0" h="18691" w="21777">
                  <a:moveTo>
                    <a:pt x="6408" y="1"/>
                  </a:moveTo>
                  <a:cubicBezTo>
                    <a:pt x="6407" y="1"/>
                    <a:pt x="1" y="16224"/>
                    <a:pt x="21776" y="18691"/>
                  </a:cubicBezTo>
                  <a:cubicBezTo>
                    <a:pt x="21776" y="18691"/>
                    <a:pt x="21505" y="7964"/>
                    <a:pt x="16038" y="5163"/>
                  </a:cubicBezTo>
                  <a:cubicBezTo>
                    <a:pt x="10571" y="2364"/>
                    <a:pt x="6408" y="1"/>
                    <a:pt x="64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10"/>
            <p:cNvSpPr/>
            <p:nvPr/>
          </p:nvSpPr>
          <p:spPr>
            <a:xfrm>
              <a:off x="4957150" y="2968125"/>
              <a:ext cx="362300" cy="412975"/>
            </a:xfrm>
            <a:custGeom>
              <a:rect b="b" l="l" r="r" t="t"/>
              <a:pathLst>
                <a:path extrusionOk="0" h="16519" w="14492">
                  <a:moveTo>
                    <a:pt x="169" y="1"/>
                  </a:moveTo>
                  <a:cubicBezTo>
                    <a:pt x="147" y="1"/>
                    <a:pt x="123" y="6"/>
                    <a:pt x="102" y="18"/>
                  </a:cubicBezTo>
                  <a:cubicBezTo>
                    <a:pt x="29" y="54"/>
                    <a:pt x="1" y="143"/>
                    <a:pt x="37" y="215"/>
                  </a:cubicBezTo>
                  <a:cubicBezTo>
                    <a:pt x="62" y="261"/>
                    <a:pt x="2445" y="4825"/>
                    <a:pt x="6980" y="8150"/>
                  </a:cubicBezTo>
                  <a:cubicBezTo>
                    <a:pt x="11459" y="11432"/>
                    <a:pt x="14153" y="16390"/>
                    <a:pt x="14180" y="16441"/>
                  </a:cubicBezTo>
                  <a:cubicBezTo>
                    <a:pt x="14205" y="16488"/>
                    <a:pt x="14254" y="16517"/>
                    <a:pt x="14309" y="16517"/>
                  </a:cubicBezTo>
                  <a:lnTo>
                    <a:pt x="14309" y="16519"/>
                  </a:lnTo>
                  <a:cubicBezTo>
                    <a:pt x="14419" y="16519"/>
                    <a:pt x="14492" y="16399"/>
                    <a:pt x="14438" y="16302"/>
                  </a:cubicBezTo>
                  <a:cubicBezTo>
                    <a:pt x="14412" y="16251"/>
                    <a:pt x="11689" y="11238"/>
                    <a:pt x="7153" y="7915"/>
                  </a:cubicBezTo>
                  <a:cubicBezTo>
                    <a:pt x="2676" y="4633"/>
                    <a:pt x="322" y="126"/>
                    <a:pt x="299" y="80"/>
                  </a:cubicBezTo>
                  <a:cubicBezTo>
                    <a:pt x="273" y="30"/>
                    <a:pt x="222" y="1"/>
                    <a:pt x="1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10"/>
            <p:cNvSpPr/>
            <p:nvPr/>
          </p:nvSpPr>
          <p:spPr>
            <a:xfrm>
              <a:off x="4919050" y="2973625"/>
              <a:ext cx="128300" cy="116150"/>
            </a:xfrm>
            <a:custGeom>
              <a:rect b="b" l="l" r="r" t="t"/>
              <a:pathLst>
                <a:path extrusionOk="0" h="4646" w="5132">
                  <a:moveTo>
                    <a:pt x="4151" y="1"/>
                  </a:moveTo>
                  <a:cubicBezTo>
                    <a:pt x="4143" y="1"/>
                    <a:pt x="4135" y="2"/>
                    <a:pt x="4126" y="3"/>
                  </a:cubicBezTo>
                  <a:cubicBezTo>
                    <a:pt x="4046" y="18"/>
                    <a:pt x="3993" y="94"/>
                    <a:pt x="4008" y="174"/>
                  </a:cubicBezTo>
                  <a:lnTo>
                    <a:pt x="4769" y="4288"/>
                  </a:lnTo>
                  <a:cubicBezTo>
                    <a:pt x="4143" y="4143"/>
                    <a:pt x="2181" y="3549"/>
                    <a:pt x="316" y="1464"/>
                  </a:cubicBezTo>
                  <a:cubicBezTo>
                    <a:pt x="284" y="1428"/>
                    <a:pt x="246" y="1413"/>
                    <a:pt x="210" y="1413"/>
                  </a:cubicBezTo>
                  <a:cubicBezTo>
                    <a:pt x="99" y="1413"/>
                    <a:pt x="1" y="1551"/>
                    <a:pt x="98" y="1660"/>
                  </a:cubicBezTo>
                  <a:cubicBezTo>
                    <a:pt x="2418" y="4254"/>
                    <a:pt x="4829" y="4605"/>
                    <a:pt x="4932" y="4618"/>
                  </a:cubicBezTo>
                  <a:lnTo>
                    <a:pt x="5131" y="4645"/>
                  </a:lnTo>
                  <a:lnTo>
                    <a:pt x="4295" y="121"/>
                  </a:lnTo>
                  <a:cubicBezTo>
                    <a:pt x="4284" y="49"/>
                    <a:pt x="4220" y="1"/>
                    <a:pt x="41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10"/>
            <p:cNvSpPr/>
            <p:nvPr/>
          </p:nvSpPr>
          <p:spPr>
            <a:xfrm>
              <a:off x="4949950" y="3044850"/>
              <a:ext cx="191550" cy="127325"/>
            </a:xfrm>
            <a:custGeom>
              <a:rect b="b" l="l" r="r" t="t"/>
              <a:pathLst>
                <a:path extrusionOk="0" h="5093" w="7662">
                  <a:moveTo>
                    <a:pt x="5871" y="1"/>
                  </a:moveTo>
                  <a:cubicBezTo>
                    <a:pt x="5856" y="1"/>
                    <a:pt x="5841" y="3"/>
                    <a:pt x="5826" y="8"/>
                  </a:cubicBezTo>
                  <a:cubicBezTo>
                    <a:pt x="5748" y="35"/>
                    <a:pt x="5708" y="116"/>
                    <a:pt x="5733" y="194"/>
                  </a:cubicBezTo>
                  <a:lnTo>
                    <a:pt x="7264" y="4796"/>
                  </a:lnTo>
                  <a:cubicBezTo>
                    <a:pt x="7227" y="4797"/>
                    <a:pt x="7183" y="4798"/>
                    <a:pt x="7135" y="4798"/>
                  </a:cubicBezTo>
                  <a:cubicBezTo>
                    <a:pt x="6214" y="4798"/>
                    <a:pt x="3397" y="4596"/>
                    <a:pt x="251" y="2391"/>
                  </a:cubicBezTo>
                  <a:cubicBezTo>
                    <a:pt x="225" y="2373"/>
                    <a:pt x="196" y="2365"/>
                    <a:pt x="167" y="2365"/>
                  </a:cubicBezTo>
                  <a:cubicBezTo>
                    <a:pt x="121" y="2365"/>
                    <a:pt x="76" y="2386"/>
                    <a:pt x="48" y="2427"/>
                  </a:cubicBezTo>
                  <a:cubicBezTo>
                    <a:pt x="0" y="2493"/>
                    <a:pt x="17" y="2585"/>
                    <a:pt x="84" y="2630"/>
                  </a:cubicBezTo>
                  <a:cubicBezTo>
                    <a:pt x="3272" y="4865"/>
                    <a:pt x="6073" y="5093"/>
                    <a:pt x="7084" y="5093"/>
                  </a:cubicBezTo>
                  <a:cubicBezTo>
                    <a:pt x="7316" y="5093"/>
                    <a:pt x="7453" y="5081"/>
                    <a:pt x="7479" y="5080"/>
                  </a:cubicBezTo>
                  <a:lnTo>
                    <a:pt x="7662" y="5061"/>
                  </a:lnTo>
                  <a:lnTo>
                    <a:pt x="6010" y="101"/>
                  </a:lnTo>
                  <a:cubicBezTo>
                    <a:pt x="5990" y="40"/>
                    <a:pt x="5932" y="1"/>
                    <a:pt x="58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10"/>
            <p:cNvSpPr/>
            <p:nvPr/>
          </p:nvSpPr>
          <p:spPr>
            <a:xfrm>
              <a:off x="5003300" y="3091825"/>
              <a:ext cx="209550" cy="147950"/>
            </a:xfrm>
            <a:custGeom>
              <a:rect b="b" l="l" r="r" t="t"/>
              <a:pathLst>
                <a:path extrusionOk="0" h="5918" w="8382">
                  <a:moveTo>
                    <a:pt x="7311" y="1"/>
                  </a:moveTo>
                  <a:cubicBezTo>
                    <a:pt x="7303" y="1"/>
                    <a:pt x="7295" y="1"/>
                    <a:pt x="7287" y="3"/>
                  </a:cubicBezTo>
                  <a:cubicBezTo>
                    <a:pt x="7205" y="16"/>
                    <a:pt x="7150" y="94"/>
                    <a:pt x="7167" y="175"/>
                  </a:cubicBezTo>
                  <a:lnTo>
                    <a:pt x="8045" y="5561"/>
                  </a:lnTo>
                  <a:cubicBezTo>
                    <a:pt x="7845" y="5586"/>
                    <a:pt x="7444" y="5626"/>
                    <a:pt x="6897" y="5626"/>
                  </a:cubicBezTo>
                  <a:cubicBezTo>
                    <a:pt x="5395" y="5626"/>
                    <a:pt x="2800" y="5322"/>
                    <a:pt x="295" y="3565"/>
                  </a:cubicBezTo>
                  <a:cubicBezTo>
                    <a:pt x="266" y="3546"/>
                    <a:pt x="238" y="3538"/>
                    <a:pt x="212" y="3538"/>
                  </a:cubicBezTo>
                  <a:cubicBezTo>
                    <a:pt x="89" y="3538"/>
                    <a:pt x="1" y="3713"/>
                    <a:pt x="127" y="3805"/>
                  </a:cubicBezTo>
                  <a:cubicBezTo>
                    <a:pt x="2693" y="5604"/>
                    <a:pt x="5353" y="5918"/>
                    <a:pt x="6900" y="5918"/>
                  </a:cubicBezTo>
                  <a:cubicBezTo>
                    <a:pt x="7719" y="5918"/>
                    <a:pt x="8226" y="5830"/>
                    <a:pt x="8241" y="5827"/>
                  </a:cubicBezTo>
                  <a:lnTo>
                    <a:pt x="8382" y="5802"/>
                  </a:lnTo>
                  <a:lnTo>
                    <a:pt x="7456" y="128"/>
                  </a:lnTo>
                  <a:cubicBezTo>
                    <a:pt x="7446" y="54"/>
                    <a:pt x="7383" y="1"/>
                    <a:pt x="73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10"/>
            <p:cNvSpPr/>
            <p:nvPr/>
          </p:nvSpPr>
          <p:spPr>
            <a:xfrm>
              <a:off x="5095875" y="3193025"/>
              <a:ext cx="164400" cy="111350"/>
            </a:xfrm>
            <a:custGeom>
              <a:rect b="b" l="l" r="r" t="t"/>
              <a:pathLst>
                <a:path extrusionOk="0" h="4454" w="6576">
                  <a:moveTo>
                    <a:pt x="6063" y="1"/>
                  </a:moveTo>
                  <a:cubicBezTo>
                    <a:pt x="6051" y="1"/>
                    <a:pt x="6038" y="2"/>
                    <a:pt x="6026" y="6"/>
                  </a:cubicBezTo>
                  <a:cubicBezTo>
                    <a:pt x="5946" y="27"/>
                    <a:pt x="5899" y="110"/>
                    <a:pt x="5923" y="190"/>
                  </a:cubicBezTo>
                  <a:cubicBezTo>
                    <a:pt x="5925" y="203"/>
                    <a:pt x="6271" y="1551"/>
                    <a:pt x="6165" y="3570"/>
                  </a:cubicBezTo>
                  <a:cubicBezTo>
                    <a:pt x="5928" y="3703"/>
                    <a:pt x="5015" y="4154"/>
                    <a:pt x="3542" y="4154"/>
                  </a:cubicBezTo>
                  <a:cubicBezTo>
                    <a:pt x="2637" y="4154"/>
                    <a:pt x="1520" y="3984"/>
                    <a:pt x="219" y="3466"/>
                  </a:cubicBezTo>
                  <a:cubicBezTo>
                    <a:pt x="201" y="3459"/>
                    <a:pt x="183" y="3455"/>
                    <a:pt x="165" y="3455"/>
                  </a:cubicBezTo>
                  <a:cubicBezTo>
                    <a:pt x="107" y="3455"/>
                    <a:pt x="52" y="3490"/>
                    <a:pt x="29" y="3548"/>
                  </a:cubicBezTo>
                  <a:cubicBezTo>
                    <a:pt x="0" y="3622"/>
                    <a:pt x="37" y="3707"/>
                    <a:pt x="111" y="3738"/>
                  </a:cubicBezTo>
                  <a:cubicBezTo>
                    <a:pt x="1465" y="4275"/>
                    <a:pt x="2621" y="4454"/>
                    <a:pt x="3559" y="4454"/>
                  </a:cubicBezTo>
                  <a:cubicBezTo>
                    <a:pt x="5332" y="4454"/>
                    <a:pt x="6326" y="3819"/>
                    <a:pt x="6387" y="3779"/>
                  </a:cubicBezTo>
                  <a:lnTo>
                    <a:pt x="6450" y="3738"/>
                  </a:lnTo>
                  <a:lnTo>
                    <a:pt x="6453" y="3665"/>
                  </a:lnTo>
                  <a:cubicBezTo>
                    <a:pt x="6575" y="1556"/>
                    <a:pt x="6222" y="173"/>
                    <a:pt x="6206" y="116"/>
                  </a:cubicBezTo>
                  <a:cubicBezTo>
                    <a:pt x="6190" y="47"/>
                    <a:pt x="6130" y="1"/>
                    <a:pt x="60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7" name="Google Shape;377;p10"/>
          <p:cNvGrpSpPr/>
          <p:nvPr/>
        </p:nvGrpSpPr>
        <p:grpSpPr>
          <a:xfrm rot="-5819900">
            <a:off x="8205201" y="-1183506"/>
            <a:ext cx="1438501" cy="2688962"/>
            <a:chOff x="4530725" y="2880400"/>
            <a:chExt cx="418300" cy="781875"/>
          </a:xfrm>
        </p:grpSpPr>
        <p:sp>
          <p:nvSpPr>
            <p:cNvPr id="378" name="Google Shape;378;p10"/>
            <p:cNvSpPr/>
            <p:nvPr/>
          </p:nvSpPr>
          <p:spPr>
            <a:xfrm>
              <a:off x="4686775" y="3017725"/>
              <a:ext cx="168500" cy="167750"/>
            </a:xfrm>
            <a:custGeom>
              <a:rect b="b" l="l" r="r" t="t"/>
              <a:pathLst>
                <a:path extrusionOk="0" h="6710" w="6740">
                  <a:moveTo>
                    <a:pt x="2949" y="0"/>
                  </a:moveTo>
                  <a:cubicBezTo>
                    <a:pt x="2949" y="0"/>
                    <a:pt x="2157" y="1070"/>
                    <a:pt x="1078" y="2391"/>
                  </a:cubicBezTo>
                  <a:cubicBezTo>
                    <a:pt x="0" y="3709"/>
                    <a:pt x="1315" y="6710"/>
                    <a:pt x="1315" y="6710"/>
                  </a:cubicBezTo>
                  <a:cubicBezTo>
                    <a:pt x="6740" y="3860"/>
                    <a:pt x="2949" y="1"/>
                    <a:pt x="294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10"/>
            <p:cNvSpPr/>
            <p:nvPr/>
          </p:nvSpPr>
          <p:spPr>
            <a:xfrm>
              <a:off x="4706775" y="3105275"/>
              <a:ext cx="42650" cy="119025"/>
            </a:xfrm>
            <a:custGeom>
              <a:rect b="b" l="l" r="r" t="t"/>
              <a:pathLst>
                <a:path extrusionOk="0" h="4761" w="1706">
                  <a:moveTo>
                    <a:pt x="1513" y="0"/>
                  </a:moveTo>
                  <a:cubicBezTo>
                    <a:pt x="1468" y="0"/>
                    <a:pt x="1422" y="22"/>
                    <a:pt x="1391" y="73"/>
                  </a:cubicBezTo>
                  <a:cubicBezTo>
                    <a:pt x="652" y="1382"/>
                    <a:pt x="42" y="4454"/>
                    <a:pt x="17" y="4585"/>
                  </a:cubicBezTo>
                  <a:cubicBezTo>
                    <a:pt x="0" y="4663"/>
                    <a:pt x="53" y="4741"/>
                    <a:pt x="131" y="4756"/>
                  </a:cubicBezTo>
                  <a:cubicBezTo>
                    <a:pt x="141" y="4758"/>
                    <a:pt x="150" y="4760"/>
                    <a:pt x="160" y="4760"/>
                  </a:cubicBezTo>
                  <a:cubicBezTo>
                    <a:pt x="230" y="4758"/>
                    <a:pt x="291" y="4709"/>
                    <a:pt x="304" y="4641"/>
                  </a:cubicBezTo>
                  <a:cubicBezTo>
                    <a:pt x="310" y="4608"/>
                    <a:pt x="931" y="1484"/>
                    <a:pt x="1646" y="215"/>
                  </a:cubicBezTo>
                  <a:cubicBezTo>
                    <a:pt x="1706" y="101"/>
                    <a:pt x="1610" y="0"/>
                    <a:pt x="15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10"/>
            <p:cNvSpPr/>
            <p:nvPr/>
          </p:nvSpPr>
          <p:spPr>
            <a:xfrm>
              <a:off x="4709225" y="3017725"/>
              <a:ext cx="63025" cy="66725"/>
            </a:xfrm>
            <a:custGeom>
              <a:rect b="b" l="l" r="r" t="t"/>
              <a:pathLst>
                <a:path extrusionOk="0" h="2669" w="2521">
                  <a:moveTo>
                    <a:pt x="2053" y="0"/>
                  </a:moveTo>
                  <a:cubicBezTo>
                    <a:pt x="2053" y="0"/>
                    <a:pt x="1261" y="1070"/>
                    <a:pt x="181" y="2391"/>
                  </a:cubicBezTo>
                  <a:cubicBezTo>
                    <a:pt x="111" y="2476"/>
                    <a:pt x="50" y="2569"/>
                    <a:pt x="1" y="2668"/>
                  </a:cubicBezTo>
                  <a:cubicBezTo>
                    <a:pt x="1249" y="2030"/>
                    <a:pt x="2044" y="1315"/>
                    <a:pt x="2521" y="591"/>
                  </a:cubicBezTo>
                  <a:cubicBezTo>
                    <a:pt x="2380" y="382"/>
                    <a:pt x="2224" y="185"/>
                    <a:pt x="20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10"/>
            <p:cNvSpPr/>
            <p:nvPr/>
          </p:nvSpPr>
          <p:spPr>
            <a:xfrm>
              <a:off x="4651050" y="2880400"/>
              <a:ext cx="199200" cy="205125"/>
            </a:xfrm>
            <a:custGeom>
              <a:rect b="b" l="l" r="r" t="t"/>
              <a:pathLst>
                <a:path extrusionOk="0" h="8205" w="7968">
                  <a:moveTo>
                    <a:pt x="3145" y="0"/>
                  </a:moveTo>
                  <a:cubicBezTo>
                    <a:pt x="3145" y="0"/>
                    <a:pt x="2307" y="1357"/>
                    <a:pt x="1154" y="3040"/>
                  </a:cubicBezTo>
                  <a:cubicBezTo>
                    <a:pt x="0" y="4724"/>
                    <a:pt x="1826" y="8205"/>
                    <a:pt x="1826" y="8205"/>
                  </a:cubicBezTo>
                  <a:cubicBezTo>
                    <a:pt x="7967" y="4287"/>
                    <a:pt x="3145" y="0"/>
                    <a:pt x="31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10"/>
            <p:cNvSpPr/>
            <p:nvPr/>
          </p:nvSpPr>
          <p:spPr>
            <a:xfrm>
              <a:off x="4530725" y="3039800"/>
              <a:ext cx="152875" cy="198275"/>
            </a:xfrm>
            <a:custGeom>
              <a:rect b="b" l="l" r="r" t="t"/>
              <a:pathLst>
                <a:path extrusionOk="0" h="7931" w="6115">
                  <a:moveTo>
                    <a:pt x="2180" y="1"/>
                  </a:moveTo>
                  <a:lnTo>
                    <a:pt x="2180" y="1"/>
                  </a:lnTo>
                  <a:cubicBezTo>
                    <a:pt x="0" y="7100"/>
                    <a:pt x="6115" y="7930"/>
                    <a:pt x="6115" y="7930"/>
                  </a:cubicBezTo>
                  <a:cubicBezTo>
                    <a:pt x="6115" y="7930"/>
                    <a:pt x="5921" y="6247"/>
                    <a:pt x="5763" y="4090"/>
                  </a:cubicBezTo>
                  <a:cubicBezTo>
                    <a:pt x="5608" y="1932"/>
                    <a:pt x="2180" y="1"/>
                    <a:pt x="21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10"/>
            <p:cNvSpPr/>
            <p:nvPr/>
          </p:nvSpPr>
          <p:spPr>
            <a:xfrm>
              <a:off x="4620125" y="3145175"/>
              <a:ext cx="328900" cy="517100"/>
            </a:xfrm>
            <a:custGeom>
              <a:rect b="b" l="l" r="r" t="t"/>
              <a:pathLst>
                <a:path extrusionOk="0" h="20684" w="13156">
                  <a:moveTo>
                    <a:pt x="167" y="0"/>
                  </a:moveTo>
                  <a:cubicBezTo>
                    <a:pt x="141" y="0"/>
                    <a:pt x="114" y="8"/>
                    <a:pt x="90" y="23"/>
                  </a:cubicBezTo>
                  <a:cubicBezTo>
                    <a:pt x="21" y="65"/>
                    <a:pt x="0" y="156"/>
                    <a:pt x="44" y="225"/>
                  </a:cubicBezTo>
                  <a:cubicBezTo>
                    <a:pt x="88" y="295"/>
                    <a:pt x="4544" y="7314"/>
                    <a:pt x="7721" y="11439"/>
                  </a:cubicBezTo>
                  <a:cubicBezTo>
                    <a:pt x="10881" y="15540"/>
                    <a:pt x="12826" y="20539"/>
                    <a:pt x="12845" y="20589"/>
                  </a:cubicBezTo>
                  <a:cubicBezTo>
                    <a:pt x="12866" y="20646"/>
                    <a:pt x="12921" y="20684"/>
                    <a:pt x="12982" y="20684"/>
                  </a:cubicBezTo>
                  <a:cubicBezTo>
                    <a:pt x="13085" y="20684"/>
                    <a:pt x="13155" y="20579"/>
                    <a:pt x="13119" y="20484"/>
                  </a:cubicBezTo>
                  <a:cubicBezTo>
                    <a:pt x="13100" y="20433"/>
                    <a:pt x="11139" y="15396"/>
                    <a:pt x="7952" y="11259"/>
                  </a:cubicBezTo>
                  <a:cubicBezTo>
                    <a:pt x="4783" y="7147"/>
                    <a:pt x="335" y="139"/>
                    <a:pt x="291" y="69"/>
                  </a:cubicBezTo>
                  <a:cubicBezTo>
                    <a:pt x="263" y="25"/>
                    <a:pt x="216" y="0"/>
                    <a:pt x="1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10"/>
            <p:cNvSpPr/>
            <p:nvPr/>
          </p:nvSpPr>
          <p:spPr>
            <a:xfrm>
              <a:off x="4681300" y="3000900"/>
              <a:ext cx="65300" cy="330175"/>
            </a:xfrm>
            <a:custGeom>
              <a:rect b="b" l="l" r="r" t="t"/>
              <a:pathLst>
                <a:path extrusionOk="0" h="13207" w="2612">
                  <a:moveTo>
                    <a:pt x="731" y="0"/>
                  </a:moveTo>
                  <a:cubicBezTo>
                    <a:pt x="654" y="0"/>
                    <a:pt x="589" y="59"/>
                    <a:pt x="584" y="136"/>
                  </a:cubicBezTo>
                  <a:cubicBezTo>
                    <a:pt x="578" y="215"/>
                    <a:pt x="1" y="8175"/>
                    <a:pt x="2302" y="13121"/>
                  </a:cubicBezTo>
                  <a:cubicBezTo>
                    <a:pt x="2325" y="13173"/>
                    <a:pt x="2378" y="13207"/>
                    <a:pt x="2435" y="13207"/>
                  </a:cubicBezTo>
                  <a:cubicBezTo>
                    <a:pt x="2541" y="13207"/>
                    <a:pt x="2611" y="13095"/>
                    <a:pt x="2566" y="12998"/>
                  </a:cubicBezTo>
                  <a:cubicBezTo>
                    <a:pt x="299" y="8122"/>
                    <a:pt x="871" y="238"/>
                    <a:pt x="877" y="158"/>
                  </a:cubicBezTo>
                  <a:cubicBezTo>
                    <a:pt x="882" y="77"/>
                    <a:pt x="822" y="6"/>
                    <a:pt x="742" y="1"/>
                  </a:cubicBezTo>
                  <a:cubicBezTo>
                    <a:pt x="738" y="0"/>
                    <a:pt x="735" y="0"/>
                    <a:pt x="7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10"/>
            <p:cNvSpPr/>
            <p:nvPr/>
          </p:nvSpPr>
          <p:spPr>
            <a:xfrm>
              <a:off x="4774075" y="3180575"/>
              <a:ext cx="161550" cy="180475"/>
            </a:xfrm>
            <a:custGeom>
              <a:rect b="b" l="l" r="r" t="t"/>
              <a:pathLst>
                <a:path extrusionOk="0" h="7219" w="6462">
                  <a:moveTo>
                    <a:pt x="1836" y="0"/>
                  </a:moveTo>
                  <a:cubicBezTo>
                    <a:pt x="1836" y="0"/>
                    <a:pt x="1363" y="1292"/>
                    <a:pt x="683" y="2913"/>
                  </a:cubicBezTo>
                  <a:cubicBezTo>
                    <a:pt x="1" y="4532"/>
                    <a:pt x="2045" y="7219"/>
                    <a:pt x="2045" y="7219"/>
                  </a:cubicBezTo>
                  <a:cubicBezTo>
                    <a:pt x="6461" y="2902"/>
                    <a:pt x="1836" y="0"/>
                    <a:pt x="183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10"/>
            <p:cNvSpPr/>
            <p:nvPr/>
          </p:nvSpPr>
          <p:spPr>
            <a:xfrm>
              <a:off x="4811000" y="3287900"/>
              <a:ext cx="72750" cy="240175"/>
            </a:xfrm>
            <a:custGeom>
              <a:rect b="b" l="l" r="r" t="t"/>
              <a:pathLst>
                <a:path extrusionOk="0" h="9607" w="2910">
                  <a:moveTo>
                    <a:pt x="156" y="0"/>
                  </a:moveTo>
                  <a:cubicBezTo>
                    <a:pt x="78" y="0"/>
                    <a:pt x="1" y="56"/>
                    <a:pt x="8" y="157"/>
                  </a:cubicBezTo>
                  <a:cubicBezTo>
                    <a:pt x="13" y="212"/>
                    <a:pt x="621" y="5618"/>
                    <a:pt x="2598" y="9525"/>
                  </a:cubicBezTo>
                  <a:cubicBezTo>
                    <a:pt x="2622" y="9575"/>
                    <a:pt x="2674" y="9607"/>
                    <a:pt x="2729" y="9607"/>
                  </a:cubicBezTo>
                  <a:lnTo>
                    <a:pt x="2729" y="9605"/>
                  </a:lnTo>
                  <a:cubicBezTo>
                    <a:pt x="2837" y="9605"/>
                    <a:pt x="2909" y="9491"/>
                    <a:pt x="2860" y="9394"/>
                  </a:cubicBezTo>
                  <a:cubicBezTo>
                    <a:pt x="908" y="5533"/>
                    <a:pt x="306" y="180"/>
                    <a:pt x="300" y="127"/>
                  </a:cubicBezTo>
                  <a:cubicBezTo>
                    <a:pt x="287" y="40"/>
                    <a:pt x="221" y="0"/>
                    <a:pt x="1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10"/>
            <p:cNvSpPr/>
            <p:nvPr/>
          </p:nvSpPr>
          <p:spPr>
            <a:xfrm>
              <a:off x="4704825" y="3303125"/>
              <a:ext cx="101050" cy="135325"/>
            </a:xfrm>
            <a:custGeom>
              <a:rect b="b" l="l" r="r" t="t"/>
              <a:pathLst>
                <a:path extrusionOk="0" h="5413" w="4042">
                  <a:moveTo>
                    <a:pt x="0" y="1"/>
                  </a:moveTo>
                  <a:cubicBezTo>
                    <a:pt x="0" y="1"/>
                    <a:pt x="135" y="1152"/>
                    <a:pt x="245" y="2634"/>
                  </a:cubicBezTo>
                  <a:cubicBezTo>
                    <a:pt x="354" y="4114"/>
                    <a:pt x="2624" y="5412"/>
                    <a:pt x="2624" y="5412"/>
                  </a:cubicBezTo>
                  <a:cubicBezTo>
                    <a:pt x="4042" y="521"/>
                    <a:pt x="1" y="1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10"/>
            <p:cNvSpPr/>
            <p:nvPr/>
          </p:nvSpPr>
          <p:spPr>
            <a:xfrm>
              <a:off x="4725100" y="3368650"/>
              <a:ext cx="64625" cy="92975"/>
            </a:xfrm>
            <a:custGeom>
              <a:rect b="b" l="l" r="r" t="t"/>
              <a:pathLst>
                <a:path extrusionOk="0" h="3719" w="2585">
                  <a:moveTo>
                    <a:pt x="185" y="1"/>
                  </a:moveTo>
                  <a:cubicBezTo>
                    <a:pt x="93" y="1"/>
                    <a:pt x="0" y="86"/>
                    <a:pt x="44" y="201"/>
                  </a:cubicBezTo>
                  <a:cubicBezTo>
                    <a:pt x="544" y="1417"/>
                    <a:pt x="2207" y="3570"/>
                    <a:pt x="2277" y="3661"/>
                  </a:cubicBezTo>
                  <a:cubicBezTo>
                    <a:pt x="2306" y="3698"/>
                    <a:pt x="2349" y="3718"/>
                    <a:pt x="2393" y="3718"/>
                  </a:cubicBezTo>
                  <a:cubicBezTo>
                    <a:pt x="2515" y="3718"/>
                    <a:pt x="2585" y="3578"/>
                    <a:pt x="2509" y="3483"/>
                  </a:cubicBezTo>
                  <a:cubicBezTo>
                    <a:pt x="2492" y="3460"/>
                    <a:pt x="801" y="1271"/>
                    <a:pt x="314" y="89"/>
                  </a:cubicBezTo>
                  <a:cubicBezTo>
                    <a:pt x="287" y="27"/>
                    <a:pt x="236" y="1"/>
                    <a:pt x="1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10"/>
            <p:cNvSpPr/>
            <p:nvPr/>
          </p:nvSpPr>
          <p:spPr>
            <a:xfrm>
              <a:off x="4653475" y="3445525"/>
              <a:ext cx="141300" cy="67575"/>
            </a:xfrm>
            <a:custGeom>
              <a:rect b="b" l="l" r="r" t="t"/>
              <a:pathLst>
                <a:path extrusionOk="0" h="2703" w="5652">
                  <a:moveTo>
                    <a:pt x="2415" y="0"/>
                  </a:moveTo>
                  <a:cubicBezTo>
                    <a:pt x="667" y="0"/>
                    <a:pt x="0" y="1702"/>
                    <a:pt x="0" y="1702"/>
                  </a:cubicBezTo>
                  <a:cubicBezTo>
                    <a:pt x="0" y="1702"/>
                    <a:pt x="1104" y="2069"/>
                    <a:pt x="2506" y="2597"/>
                  </a:cubicBezTo>
                  <a:cubicBezTo>
                    <a:pt x="2702" y="2671"/>
                    <a:pt x="2903" y="2702"/>
                    <a:pt x="3106" y="2702"/>
                  </a:cubicBezTo>
                  <a:cubicBezTo>
                    <a:pt x="4359" y="2702"/>
                    <a:pt x="5651" y="1489"/>
                    <a:pt x="5651" y="1489"/>
                  </a:cubicBezTo>
                  <a:cubicBezTo>
                    <a:pt x="4303" y="378"/>
                    <a:pt x="3239" y="0"/>
                    <a:pt x="24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10"/>
            <p:cNvSpPr/>
            <p:nvPr/>
          </p:nvSpPr>
          <p:spPr>
            <a:xfrm>
              <a:off x="4723825" y="3476675"/>
              <a:ext cx="104350" cy="10875"/>
            </a:xfrm>
            <a:custGeom>
              <a:rect b="b" l="l" r="r" t="t"/>
              <a:pathLst>
                <a:path extrusionOk="0" h="435" w="4174">
                  <a:moveTo>
                    <a:pt x="161" y="0"/>
                  </a:moveTo>
                  <a:cubicBezTo>
                    <a:pt x="93" y="0"/>
                    <a:pt x="32" y="48"/>
                    <a:pt x="17" y="116"/>
                  </a:cubicBezTo>
                  <a:cubicBezTo>
                    <a:pt x="0" y="196"/>
                    <a:pt x="50" y="273"/>
                    <a:pt x="130" y="291"/>
                  </a:cubicBezTo>
                  <a:cubicBezTo>
                    <a:pt x="637" y="401"/>
                    <a:pt x="1349" y="435"/>
                    <a:pt x="2030" y="435"/>
                  </a:cubicBezTo>
                  <a:cubicBezTo>
                    <a:pt x="3041" y="435"/>
                    <a:pt x="3974" y="361"/>
                    <a:pt x="4040" y="355"/>
                  </a:cubicBezTo>
                  <a:cubicBezTo>
                    <a:pt x="4118" y="346"/>
                    <a:pt x="4173" y="275"/>
                    <a:pt x="4167" y="197"/>
                  </a:cubicBezTo>
                  <a:cubicBezTo>
                    <a:pt x="4162" y="121"/>
                    <a:pt x="4095" y="63"/>
                    <a:pt x="4019" y="63"/>
                  </a:cubicBezTo>
                  <a:cubicBezTo>
                    <a:pt x="4018" y="63"/>
                    <a:pt x="4017" y="63"/>
                    <a:pt x="4015" y="63"/>
                  </a:cubicBezTo>
                  <a:cubicBezTo>
                    <a:pt x="4000" y="64"/>
                    <a:pt x="3044" y="140"/>
                    <a:pt x="2021" y="140"/>
                  </a:cubicBezTo>
                  <a:cubicBezTo>
                    <a:pt x="1360" y="140"/>
                    <a:pt x="672" y="108"/>
                    <a:pt x="192" y="4"/>
                  </a:cubicBezTo>
                  <a:cubicBezTo>
                    <a:pt x="182" y="1"/>
                    <a:pt x="171" y="0"/>
                    <a:pt x="1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10"/>
            <p:cNvSpPr/>
            <p:nvPr/>
          </p:nvSpPr>
          <p:spPr>
            <a:xfrm>
              <a:off x="4579550" y="3249975"/>
              <a:ext cx="118950" cy="139150"/>
            </a:xfrm>
            <a:custGeom>
              <a:rect b="b" l="l" r="r" t="t"/>
              <a:pathLst>
                <a:path extrusionOk="0" h="5566" w="4758">
                  <a:moveTo>
                    <a:pt x="323" y="1"/>
                  </a:moveTo>
                  <a:cubicBezTo>
                    <a:pt x="121" y="1"/>
                    <a:pt x="0" y="15"/>
                    <a:pt x="0" y="15"/>
                  </a:cubicBezTo>
                  <a:cubicBezTo>
                    <a:pt x="0" y="15"/>
                    <a:pt x="487" y="1323"/>
                    <a:pt x="1042" y="3020"/>
                  </a:cubicBezTo>
                  <a:cubicBezTo>
                    <a:pt x="1597" y="4715"/>
                    <a:pt x="4578" y="5566"/>
                    <a:pt x="4578" y="5566"/>
                  </a:cubicBezTo>
                  <a:cubicBezTo>
                    <a:pt x="4757" y="410"/>
                    <a:pt x="1394" y="1"/>
                    <a:pt x="3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10"/>
            <p:cNvSpPr/>
            <p:nvPr/>
          </p:nvSpPr>
          <p:spPr>
            <a:xfrm>
              <a:off x="4639225" y="3337050"/>
              <a:ext cx="231500" cy="166225"/>
            </a:xfrm>
            <a:custGeom>
              <a:rect b="b" l="l" r="r" t="t"/>
              <a:pathLst>
                <a:path extrusionOk="0" h="6649" w="9260">
                  <a:moveTo>
                    <a:pt x="210" y="0"/>
                  </a:moveTo>
                  <a:cubicBezTo>
                    <a:pt x="98" y="0"/>
                    <a:pt x="0" y="143"/>
                    <a:pt x="103" y="251"/>
                  </a:cubicBezTo>
                  <a:cubicBezTo>
                    <a:pt x="150" y="300"/>
                    <a:pt x="4899" y="5245"/>
                    <a:pt x="9009" y="6639"/>
                  </a:cubicBezTo>
                  <a:cubicBezTo>
                    <a:pt x="9024" y="6645"/>
                    <a:pt x="9041" y="6647"/>
                    <a:pt x="9056" y="6647"/>
                  </a:cubicBezTo>
                  <a:lnTo>
                    <a:pt x="9056" y="6649"/>
                  </a:lnTo>
                  <a:cubicBezTo>
                    <a:pt x="9222" y="6647"/>
                    <a:pt x="9260" y="6417"/>
                    <a:pt x="9104" y="6364"/>
                  </a:cubicBezTo>
                  <a:cubicBezTo>
                    <a:pt x="5060" y="4990"/>
                    <a:pt x="361" y="97"/>
                    <a:pt x="314" y="48"/>
                  </a:cubicBezTo>
                  <a:cubicBezTo>
                    <a:pt x="281" y="14"/>
                    <a:pt x="245" y="0"/>
                    <a:pt x="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3" name="Google Shape;393;p10"/>
          <p:cNvGrpSpPr/>
          <p:nvPr/>
        </p:nvGrpSpPr>
        <p:grpSpPr>
          <a:xfrm rot="5400000">
            <a:off x="-503546" y="3605727"/>
            <a:ext cx="1438492" cy="2688946"/>
            <a:chOff x="4530725" y="2880400"/>
            <a:chExt cx="418300" cy="781875"/>
          </a:xfrm>
        </p:grpSpPr>
        <p:sp>
          <p:nvSpPr>
            <p:cNvPr id="394" name="Google Shape;394;p10"/>
            <p:cNvSpPr/>
            <p:nvPr/>
          </p:nvSpPr>
          <p:spPr>
            <a:xfrm>
              <a:off x="4686775" y="3017725"/>
              <a:ext cx="168500" cy="167750"/>
            </a:xfrm>
            <a:custGeom>
              <a:rect b="b" l="l" r="r" t="t"/>
              <a:pathLst>
                <a:path extrusionOk="0" h="6710" w="6740">
                  <a:moveTo>
                    <a:pt x="2949" y="0"/>
                  </a:moveTo>
                  <a:cubicBezTo>
                    <a:pt x="2949" y="0"/>
                    <a:pt x="2157" y="1070"/>
                    <a:pt x="1078" y="2391"/>
                  </a:cubicBezTo>
                  <a:cubicBezTo>
                    <a:pt x="0" y="3709"/>
                    <a:pt x="1315" y="6710"/>
                    <a:pt x="1315" y="6710"/>
                  </a:cubicBezTo>
                  <a:cubicBezTo>
                    <a:pt x="6740" y="3860"/>
                    <a:pt x="2949" y="1"/>
                    <a:pt x="294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10"/>
            <p:cNvSpPr/>
            <p:nvPr/>
          </p:nvSpPr>
          <p:spPr>
            <a:xfrm>
              <a:off x="4706775" y="3105275"/>
              <a:ext cx="42650" cy="119025"/>
            </a:xfrm>
            <a:custGeom>
              <a:rect b="b" l="l" r="r" t="t"/>
              <a:pathLst>
                <a:path extrusionOk="0" h="4761" w="1706">
                  <a:moveTo>
                    <a:pt x="1513" y="0"/>
                  </a:moveTo>
                  <a:cubicBezTo>
                    <a:pt x="1468" y="0"/>
                    <a:pt x="1422" y="22"/>
                    <a:pt x="1391" y="73"/>
                  </a:cubicBezTo>
                  <a:cubicBezTo>
                    <a:pt x="652" y="1382"/>
                    <a:pt x="42" y="4454"/>
                    <a:pt x="17" y="4585"/>
                  </a:cubicBezTo>
                  <a:cubicBezTo>
                    <a:pt x="0" y="4663"/>
                    <a:pt x="53" y="4741"/>
                    <a:pt x="131" y="4756"/>
                  </a:cubicBezTo>
                  <a:cubicBezTo>
                    <a:pt x="141" y="4758"/>
                    <a:pt x="150" y="4760"/>
                    <a:pt x="160" y="4760"/>
                  </a:cubicBezTo>
                  <a:cubicBezTo>
                    <a:pt x="230" y="4758"/>
                    <a:pt x="291" y="4709"/>
                    <a:pt x="304" y="4641"/>
                  </a:cubicBezTo>
                  <a:cubicBezTo>
                    <a:pt x="310" y="4608"/>
                    <a:pt x="931" y="1484"/>
                    <a:pt x="1646" y="215"/>
                  </a:cubicBezTo>
                  <a:cubicBezTo>
                    <a:pt x="1706" y="101"/>
                    <a:pt x="1610" y="0"/>
                    <a:pt x="15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10"/>
            <p:cNvSpPr/>
            <p:nvPr/>
          </p:nvSpPr>
          <p:spPr>
            <a:xfrm>
              <a:off x="4709225" y="3017725"/>
              <a:ext cx="63025" cy="66725"/>
            </a:xfrm>
            <a:custGeom>
              <a:rect b="b" l="l" r="r" t="t"/>
              <a:pathLst>
                <a:path extrusionOk="0" h="2669" w="2521">
                  <a:moveTo>
                    <a:pt x="2053" y="0"/>
                  </a:moveTo>
                  <a:cubicBezTo>
                    <a:pt x="2053" y="0"/>
                    <a:pt x="1261" y="1070"/>
                    <a:pt x="181" y="2391"/>
                  </a:cubicBezTo>
                  <a:cubicBezTo>
                    <a:pt x="111" y="2476"/>
                    <a:pt x="50" y="2569"/>
                    <a:pt x="1" y="2668"/>
                  </a:cubicBezTo>
                  <a:cubicBezTo>
                    <a:pt x="1249" y="2030"/>
                    <a:pt x="2044" y="1315"/>
                    <a:pt x="2521" y="591"/>
                  </a:cubicBezTo>
                  <a:cubicBezTo>
                    <a:pt x="2380" y="382"/>
                    <a:pt x="2224" y="185"/>
                    <a:pt x="20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10"/>
            <p:cNvSpPr/>
            <p:nvPr/>
          </p:nvSpPr>
          <p:spPr>
            <a:xfrm>
              <a:off x="4651050" y="2880400"/>
              <a:ext cx="199200" cy="205125"/>
            </a:xfrm>
            <a:custGeom>
              <a:rect b="b" l="l" r="r" t="t"/>
              <a:pathLst>
                <a:path extrusionOk="0" h="8205" w="7968">
                  <a:moveTo>
                    <a:pt x="3145" y="0"/>
                  </a:moveTo>
                  <a:cubicBezTo>
                    <a:pt x="3145" y="0"/>
                    <a:pt x="2307" y="1357"/>
                    <a:pt x="1154" y="3040"/>
                  </a:cubicBezTo>
                  <a:cubicBezTo>
                    <a:pt x="0" y="4724"/>
                    <a:pt x="1826" y="8205"/>
                    <a:pt x="1826" y="8205"/>
                  </a:cubicBezTo>
                  <a:cubicBezTo>
                    <a:pt x="7967" y="4287"/>
                    <a:pt x="3145" y="0"/>
                    <a:pt x="31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10"/>
            <p:cNvSpPr/>
            <p:nvPr/>
          </p:nvSpPr>
          <p:spPr>
            <a:xfrm>
              <a:off x="4530725" y="3039800"/>
              <a:ext cx="152875" cy="198275"/>
            </a:xfrm>
            <a:custGeom>
              <a:rect b="b" l="l" r="r" t="t"/>
              <a:pathLst>
                <a:path extrusionOk="0" h="7931" w="6115">
                  <a:moveTo>
                    <a:pt x="2180" y="1"/>
                  </a:moveTo>
                  <a:lnTo>
                    <a:pt x="2180" y="1"/>
                  </a:lnTo>
                  <a:cubicBezTo>
                    <a:pt x="0" y="7100"/>
                    <a:pt x="6115" y="7930"/>
                    <a:pt x="6115" y="7930"/>
                  </a:cubicBezTo>
                  <a:cubicBezTo>
                    <a:pt x="6115" y="7930"/>
                    <a:pt x="5921" y="6247"/>
                    <a:pt x="5763" y="4090"/>
                  </a:cubicBezTo>
                  <a:cubicBezTo>
                    <a:pt x="5608" y="1932"/>
                    <a:pt x="2180" y="1"/>
                    <a:pt x="21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10"/>
            <p:cNvSpPr/>
            <p:nvPr/>
          </p:nvSpPr>
          <p:spPr>
            <a:xfrm>
              <a:off x="4620125" y="3145175"/>
              <a:ext cx="328900" cy="517100"/>
            </a:xfrm>
            <a:custGeom>
              <a:rect b="b" l="l" r="r" t="t"/>
              <a:pathLst>
                <a:path extrusionOk="0" h="20684" w="13156">
                  <a:moveTo>
                    <a:pt x="167" y="0"/>
                  </a:moveTo>
                  <a:cubicBezTo>
                    <a:pt x="141" y="0"/>
                    <a:pt x="114" y="8"/>
                    <a:pt x="90" y="23"/>
                  </a:cubicBezTo>
                  <a:cubicBezTo>
                    <a:pt x="21" y="65"/>
                    <a:pt x="0" y="156"/>
                    <a:pt x="44" y="225"/>
                  </a:cubicBezTo>
                  <a:cubicBezTo>
                    <a:pt x="88" y="295"/>
                    <a:pt x="4544" y="7314"/>
                    <a:pt x="7721" y="11439"/>
                  </a:cubicBezTo>
                  <a:cubicBezTo>
                    <a:pt x="10881" y="15540"/>
                    <a:pt x="12826" y="20539"/>
                    <a:pt x="12845" y="20589"/>
                  </a:cubicBezTo>
                  <a:cubicBezTo>
                    <a:pt x="12866" y="20646"/>
                    <a:pt x="12921" y="20684"/>
                    <a:pt x="12982" y="20684"/>
                  </a:cubicBezTo>
                  <a:cubicBezTo>
                    <a:pt x="13085" y="20684"/>
                    <a:pt x="13155" y="20579"/>
                    <a:pt x="13119" y="20484"/>
                  </a:cubicBezTo>
                  <a:cubicBezTo>
                    <a:pt x="13100" y="20433"/>
                    <a:pt x="11139" y="15396"/>
                    <a:pt x="7952" y="11259"/>
                  </a:cubicBezTo>
                  <a:cubicBezTo>
                    <a:pt x="4783" y="7147"/>
                    <a:pt x="335" y="139"/>
                    <a:pt x="291" y="69"/>
                  </a:cubicBezTo>
                  <a:cubicBezTo>
                    <a:pt x="263" y="25"/>
                    <a:pt x="216" y="0"/>
                    <a:pt x="1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10"/>
            <p:cNvSpPr/>
            <p:nvPr/>
          </p:nvSpPr>
          <p:spPr>
            <a:xfrm>
              <a:off x="4681300" y="3000900"/>
              <a:ext cx="65300" cy="330175"/>
            </a:xfrm>
            <a:custGeom>
              <a:rect b="b" l="l" r="r" t="t"/>
              <a:pathLst>
                <a:path extrusionOk="0" h="13207" w="2612">
                  <a:moveTo>
                    <a:pt x="731" y="0"/>
                  </a:moveTo>
                  <a:cubicBezTo>
                    <a:pt x="654" y="0"/>
                    <a:pt x="589" y="59"/>
                    <a:pt x="584" y="136"/>
                  </a:cubicBezTo>
                  <a:cubicBezTo>
                    <a:pt x="578" y="215"/>
                    <a:pt x="1" y="8175"/>
                    <a:pt x="2302" y="13121"/>
                  </a:cubicBezTo>
                  <a:cubicBezTo>
                    <a:pt x="2325" y="13173"/>
                    <a:pt x="2378" y="13207"/>
                    <a:pt x="2435" y="13207"/>
                  </a:cubicBezTo>
                  <a:cubicBezTo>
                    <a:pt x="2541" y="13207"/>
                    <a:pt x="2611" y="13095"/>
                    <a:pt x="2566" y="12998"/>
                  </a:cubicBezTo>
                  <a:cubicBezTo>
                    <a:pt x="299" y="8122"/>
                    <a:pt x="871" y="238"/>
                    <a:pt x="877" y="158"/>
                  </a:cubicBezTo>
                  <a:cubicBezTo>
                    <a:pt x="882" y="77"/>
                    <a:pt x="822" y="6"/>
                    <a:pt x="742" y="1"/>
                  </a:cubicBezTo>
                  <a:cubicBezTo>
                    <a:pt x="738" y="0"/>
                    <a:pt x="735" y="0"/>
                    <a:pt x="7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10"/>
            <p:cNvSpPr/>
            <p:nvPr/>
          </p:nvSpPr>
          <p:spPr>
            <a:xfrm>
              <a:off x="4774075" y="3180575"/>
              <a:ext cx="161550" cy="180475"/>
            </a:xfrm>
            <a:custGeom>
              <a:rect b="b" l="l" r="r" t="t"/>
              <a:pathLst>
                <a:path extrusionOk="0" h="7219" w="6462">
                  <a:moveTo>
                    <a:pt x="1836" y="0"/>
                  </a:moveTo>
                  <a:cubicBezTo>
                    <a:pt x="1836" y="0"/>
                    <a:pt x="1363" y="1292"/>
                    <a:pt x="683" y="2913"/>
                  </a:cubicBezTo>
                  <a:cubicBezTo>
                    <a:pt x="1" y="4532"/>
                    <a:pt x="2045" y="7219"/>
                    <a:pt x="2045" y="7219"/>
                  </a:cubicBezTo>
                  <a:cubicBezTo>
                    <a:pt x="6461" y="2902"/>
                    <a:pt x="1836" y="0"/>
                    <a:pt x="183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10"/>
            <p:cNvSpPr/>
            <p:nvPr/>
          </p:nvSpPr>
          <p:spPr>
            <a:xfrm>
              <a:off x="4811000" y="3287900"/>
              <a:ext cx="72750" cy="240175"/>
            </a:xfrm>
            <a:custGeom>
              <a:rect b="b" l="l" r="r" t="t"/>
              <a:pathLst>
                <a:path extrusionOk="0" h="9607" w="2910">
                  <a:moveTo>
                    <a:pt x="156" y="0"/>
                  </a:moveTo>
                  <a:cubicBezTo>
                    <a:pt x="78" y="0"/>
                    <a:pt x="1" y="56"/>
                    <a:pt x="8" y="157"/>
                  </a:cubicBezTo>
                  <a:cubicBezTo>
                    <a:pt x="13" y="212"/>
                    <a:pt x="621" y="5618"/>
                    <a:pt x="2598" y="9525"/>
                  </a:cubicBezTo>
                  <a:cubicBezTo>
                    <a:pt x="2622" y="9575"/>
                    <a:pt x="2674" y="9607"/>
                    <a:pt x="2729" y="9607"/>
                  </a:cubicBezTo>
                  <a:lnTo>
                    <a:pt x="2729" y="9605"/>
                  </a:lnTo>
                  <a:cubicBezTo>
                    <a:pt x="2837" y="9605"/>
                    <a:pt x="2909" y="9491"/>
                    <a:pt x="2860" y="9394"/>
                  </a:cubicBezTo>
                  <a:cubicBezTo>
                    <a:pt x="908" y="5533"/>
                    <a:pt x="306" y="180"/>
                    <a:pt x="300" y="127"/>
                  </a:cubicBezTo>
                  <a:cubicBezTo>
                    <a:pt x="287" y="40"/>
                    <a:pt x="221" y="0"/>
                    <a:pt x="1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10"/>
            <p:cNvSpPr/>
            <p:nvPr/>
          </p:nvSpPr>
          <p:spPr>
            <a:xfrm>
              <a:off x="4704825" y="3303125"/>
              <a:ext cx="101050" cy="135325"/>
            </a:xfrm>
            <a:custGeom>
              <a:rect b="b" l="l" r="r" t="t"/>
              <a:pathLst>
                <a:path extrusionOk="0" h="5413" w="4042">
                  <a:moveTo>
                    <a:pt x="0" y="1"/>
                  </a:moveTo>
                  <a:cubicBezTo>
                    <a:pt x="0" y="1"/>
                    <a:pt x="135" y="1152"/>
                    <a:pt x="245" y="2634"/>
                  </a:cubicBezTo>
                  <a:cubicBezTo>
                    <a:pt x="354" y="4114"/>
                    <a:pt x="2624" y="5412"/>
                    <a:pt x="2624" y="5412"/>
                  </a:cubicBezTo>
                  <a:cubicBezTo>
                    <a:pt x="4042" y="521"/>
                    <a:pt x="1" y="1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10"/>
            <p:cNvSpPr/>
            <p:nvPr/>
          </p:nvSpPr>
          <p:spPr>
            <a:xfrm>
              <a:off x="4725100" y="3368650"/>
              <a:ext cx="64625" cy="92975"/>
            </a:xfrm>
            <a:custGeom>
              <a:rect b="b" l="l" r="r" t="t"/>
              <a:pathLst>
                <a:path extrusionOk="0" h="3719" w="2585">
                  <a:moveTo>
                    <a:pt x="185" y="1"/>
                  </a:moveTo>
                  <a:cubicBezTo>
                    <a:pt x="93" y="1"/>
                    <a:pt x="0" y="86"/>
                    <a:pt x="44" y="201"/>
                  </a:cubicBezTo>
                  <a:cubicBezTo>
                    <a:pt x="544" y="1417"/>
                    <a:pt x="2207" y="3570"/>
                    <a:pt x="2277" y="3661"/>
                  </a:cubicBezTo>
                  <a:cubicBezTo>
                    <a:pt x="2306" y="3698"/>
                    <a:pt x="2349" y="3718"/>
                    <a:pt x="2393" y="3718"/>
                  </a:cubicBezTo>
                  <a:cubicBezTo>
                    <a:pt x="2515" y="3718"/>
                    <a:pt x="2585" y="3578"/>
                    <a:pt x="2509" y="3483"/>
                  </a:cubicBezTo>
                  <a:cubicBezTo>
                    <a:pt x="2492" y="3460"/>
                    <a:pt x="801" y="1271"/>
                    <a:pt x="314" y="89"/>
                  </a:cubicBezTo>
                  <a:cubicBezTo>
                    <a:pt x="287" y="27"/>
                    <a:pt x="236" y="1"/>
                    <a:pt x="1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10"/>
            <p:cNvSpPr/>
            <p:nvPr/>
          </p:nvSpPr>
          <p:spPr>
            <a:xfrm>
              <a:off x="4653475" y="3445525"/>
              <a:ext cx="141300" cy="67575"/>
            </a:xfrm>
            <a:custGeom>
              <a:rect b="b" l="l" r="r" t="t"/>
              <a:pathLst>
                <a:path extrusionOk="0" h="2703" w="5652">
                  <a:moveTo>
                    <a:pt x="2415" y="0"/>
                  </a:moveTo>
                  <a:cubicBezTo>
                    <a:pt x="667" y="0"/>
                    <a:pt x="0" y="1702"/>
                    <a:pt x="0" y="1702"/>
                  </a:cubicBezTo>
                  <a:cubicBezTo>
                    <a:pt x="0" y="1702"/>
                    <a:pt x="1104" y="2069"/>
                    <a:pt x="2506" y="2597"/>
                  </a:cubicBezTo>
                  <a:cubicBezTo>
                    <a:pt x="2702" y="2671"/>
                    <a:pt x="2903" y="2702"/>
                    <a:pt x="3106" y="2702"/>
                  </a:cubicBezTo>
                  <a:cubicBezTo>
                    <a:pt x="4359" y="2702"/>
                    <a:pt x="5651" y="1489"/>
                    <a:pt x="5651" y="1489"/>
                  </a:cubicBezTo>
                  <a:cubicBezTo>
                    <a:pt x="4303" y="378"/>
                    <a:pt x="3239" y="0"/>
                    <a:pt x="24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10"/>
            <p:cNvSpPr/>
            <p:nvPr/>
          </p:nvSpPr>
          <p:spPr>
            <a:xfrm>
              <a:off x="4723825" y="3476675"/>
              <a:ext cx="104350" cy="10875"/>
            </a:xfrm>
            <a:custGeom>
              <a:rect b="b" l="l" r="r" t="t"/>
              <a:pathLst>
                <a:path extrusionOk="0" h="435" w="4174">
                  <a:moveTo>
                    <a:pt x="161" y="0"/>
                  </a:moveTo>
                  <a:cubicBezTo>
                    <a:pt x="93" y="0"/>
                    <a:pt x="32" y="48"/>
                    <a:pt x="17" y="116"/>
                  </a:cubicBezTo>
                  <a:cubicBezTo>
                    <a:pt x="0" y="196"/>
                    <a:pt x="50" y="273"/>
                    <a:pt x="130" y="291"/>
                  </a:cubicBezTo>
                  <a:cubicBezTo>
                    <a:pt x="637" y="401"/>
                    <a:pt x="1349" y="435"/>
                    <a:pt x="2030" y="435"/>
                  </a:cubicBezTo>
                  <a:cubicBezTo>
                    <a:pt x="3041" y="435"/>
                    <a:pt x="3974" y="361"/>
                    <a:pt x="4040" y="355"/>
                  </a:cubicBezTo>
                  <a:cubicBezTo>
                    <a:pt x="4118" y="346"/>
                    <a:pt x="4173" y="275"/>
                    <a:pt x="4167" y="197"/>
                  </a:cubicBezTo>
                  <a:cubicBezTo>
                    <a:pt x="4162" y="121"/>
                    <a:pt x="4095" y="63"/>
                    <a:pt x="4019" y="63"/>
                  </a:cubicBezTo>
                  <a:cubicBezTo>
                    <a:pt x="4018" y="63"/>
                    <a:pt x="4017" y="63"/>
                    <a:pt x="4015" y="63"/>
                  </a:cubicBezTo>
                  <a:cubicBezTo>
                    <a:pt x="4000" y="64"/>
                    <a:pt x="3044" y="140"/>
                    <a:pt x="2021" y="140"/>
                  </a:cubicBezTo>
                  <a:cubicBezTo>
                    <a:pt x="1360" y="140"/>
                    <a:pt x="672" y="108"/>
                    <a:pt x="192" y="4"/>
                  </a:cubicBezTo>
                  <a:cubicBezTo>
                    <a:pt x="182" y="1"/>
                    <a:pt x="171" y="0"/>
                    <a:pt x="1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10"/>
            <p:cNvSpPr/>
            <p:nvPr/>
          </p:nvSpPr>
          <p:spPr>
            <a:xfrm>
              <a:off x="4579550" y="3249975"/>
              <a:ext cx="118950" cy="139150"/>
            </a:xfrm>
            <a:custGeom>
              <a:rect b="b" l="l" r="r" t="t"/>
              <a:pathLst>
                <a:path extrusionOk="0" h="5566" w="4758">
                  <a:moveTo>
                    <a:pt x="323" y="1"/>
                  </a:moveTo>
                  <a:cubicBezTo>
                    <a:pt x="121" y="1"/>
                    <a:pt x="0" y="15"/>
                    <a:pt x="0" y="15"/>
                  </a:cubicBezTo>
                  <a:cubicBezTo>
                    <a:pt x="0" y="15"/>
                    <a:pt x="487" y="1323"/>
                    <a:pt x="1042" y="3020"/>
                  </a:cubicBezTo>
                  <a:cubicBezTo>
                    <a:pt x="1597" y="4715"/>
                    <a:pt x="4578" y="5566"/>
                    <a:pt x="4578" y="5566"/>
                  </a:cubicBezTo>
                  <a:cubicBezTo>
                    <a:pt x="4757" y="410"/>
                    <a:pt x="1394" y="1"/>
                    <a:pt x="3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10"/>
            <p:cNvSpPr/>
            <p:nvPr/>
          </p:nvSpPr>
          <p:spPr>
            <a:xfrm>
              <a:off x="4639225" y="3337050"/>
              <a:ext cx="231500" cy="166225"/>
            </a:xfrm>
            <a:custGeom>
              <a:rect b="b" l="l" r="r" t="t"/>
              <a:pathLst>
                <a:path extrusionOk="0" h="6649" w="9260">
                  <a:moveTo>
                    <a:pt x="210" y="0"/>
                  </a:moveTo>
                  <a:cubicBezTo>
                    <a:pt x="98" y="0"/>
                    <a:pt x="0" y="143"/>
                    <a:pt x="103" y="251"/>
                  </a:cubicBezTo>
                  <a:cubicBezTo>
                    <a:pt x="150" y="300"/>
                    <a:pt x="4899" y="5245"/>
                    <a:pt x="9009" y="6639"/>
                  </a:cubicBezTo>
                  <a:cubicBezTo>
                    <a:pt x="9024" y="6645"/>
                    <a:pt x="9041" y="6647"/>
                    <a:pt x="9056" y="6647"/>
                  </a:cubicBezTo>
                  <a:lnTo>
                    <a:pt x="9056" y="6649"/>
                  </a:lnTo>
                  <a:cubicBezTo>
                    <a:pt x="9222" y="6647"/>
                    <a:pt x="9260" y="6417"/>
                    <a:pt x="9104" y="6364"/>
                  </a:cubicBezTo>
                  <a:cubicBezTo>
                    <a:pt x="5060" y="4990"/>
                    <a:pt x="361" y="97"/>
                    <a:pt x="314" y="48"/>
                  </a:cubicBezTo>
                  <a:cubicBezTo>
                    <a:pt x="281" y="14"/>
                    <a:pt x="245" y="0"/>
                    <a:pt x="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2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b="1" sz="2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b="1" sz="2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b="1" sz="2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b="1" sz="2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b="1" sz="2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b="1" sz="2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b="1" sz="2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b="1" sz="2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b="1" sz="2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Light"/>
              <a:buChar char="●"/>
              <a:defRPr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Light"/>
              <a:buChar char="○"/>
              <a:defRPr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Light"/>
              <a:buChar char="■"/>
              <a:defRPr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Light"/>
              <a:buChar char="●"/>
              <a:defRPr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Light"/>
              <a:buChar char="○"/>
              <a:defRPr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Light"/>
              <a:buChar char="■"/>
              <a:defRPr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Light"/>
              <a:buChar char="●"/>
              <a:defRPr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Light"/>
              <a:buChar char="○"/>
              <a:defRPr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Light"/>
              <a:buChar char="■"/>
              <a:defRPr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Relationship Id="rId4" Type="http://schemas.openxmlformats.org/officeDocument/2006/relationships/image" Target="../media/image1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Relationship Id="rId4" Type="http://schemas.openxmlformats.org/officeDocument/2006/relationships/image" Target="../media/image20.png"/><Relationship Id="rId5" Type="http://schemas.openxmlformats.org/officeDocument/2006/relationships/image" Target="../media/image9.png"/><Relationship Id="rId6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jpg"/><Relationship Id="rId4" Type="http://schemas.openxmlformats.org/officeDocument/2006/relationships/image" Target="../media/image16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6" name="Shape 1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7" name="Google Shape;1517;p33"/>
          <p:cNvSpPr/>
          <p:nvPr/>
        </p:nvSpPr>
        <p:spPr>
          <a:xfrm>
            <a:off x="5418950" y="1245150"/>
            <a:ext cx="4905300" cy="49053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8" name="Google Shape;1518;p33"/>
          <p:cNvSpPr txBox="1"/>
          <p:nvPr>
            <p:ph type="ctrTitle"/>
          </p:nvPr>
        </p:nvSpPr>
        <p:spPr>
          <a:xfrm>
            <a:off x="713225" y="1290825"/>
            <a:ext cx="4741800" cy="192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highlight>
                  <a:schemeClr val="lt2"/>
                </a:highlight>
              </a:rPr>
              <a:t>Analytics Project:</a:t>
            </a:r>
            <a:endParaRPr sz="2400">
              <a:highlight>
                <a:schemeClr val="lt2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Gender</a:t>
            </a:r>
            <a:endParaRPr sz="3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Discrimination Lawsuit</a:t>
            </a:r>
            <a:endParaRPr sz="3100"/>
          </a:p>
        </p:txBody>
      </p:sp>
      <p:sp>
        <p:nvSpPr>
          <p:cNvPr id="1519" name="Google Shape;1519;p33"/>
          <p:cNvSpPr txBox="1"/>
          <p:nvPr>
            <p:ph idx="1" type="subTitle"/>
          </p:nvPr>
        </p:nvSpPr>
        <p:spPr>
          <a:xfrm>
            <a:off x="713225" y="3258625"/>
            <a:ext cx="4180800" cy="4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exend"/>
                <a:ea typeface="Lexend"/>
                <a:cs typeface="Lexend"/>
                <a:sym typeface="Lexend"/>
              </a:rPr>
              <a:t>Analytics Consultant for the Female Doctors</a:t>
            </a:r>
            <a:endParaRPr b="1">
              <a:latin typeface="Lexend"/>
              <a:ea typeface="Lexend"/>
              <a:cs typeface="Lexend"/>
              <a:sym typeface="Lexend"/>
            </a:endParaRPr>
          </a:p>
        </p:txBody>
      </p:sp>
      <p:cxnSp>
        <p:nvCxnSpPr>
          <p:cNvPr id="1520" name="Google Shape;1520;p33"/>
          <p:cNvCxnSpPr/>
          <p:nvPr/>
        </p:nvCxnSpPr>
        <p:spPr>
          <a:xfrm flipH="1" rot="10800000">
            <a:off x="713225" y="3233738"/>
            <a:ext cx="4191600" cy="1500"/>
          </a:xfrm>
          <a:prstGeom prst="straightConnector1">
            <a:avLst/>
          </a:prstGeom>
          <a:noFill/>
          <a:ln cap="rnd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521" name="Google Shape;1521;p33"/>
          <p:cNvGrpSpPr/>
          <p:nvPr/>
        </p:nvGrpSpPr>
        <p:grpSpPr>
          <a:xfrm rot="1538803">
            <a:off x="5529386" y="1221083"/>
            <a:ext cx="553157" cy="470006"/>
            <a:chOff x="4021700" y="2078100"/>
            <a:chExt cx="294125" cy="249900"/>
          </a:xfrm>
        </p:grpSpPr>
        <p:sp>
          <p:nvSpPr>
            <p:cNvPr id="1522" name="Google Shape;1522;p33"/>
            <p:cNvSpPr/>
            <p:nvPr/>
          </p:nvSpPr>
          <p:spPr>
            <a:xfrm>
              <a:off x="4021700" y="2078100"/>
              <a:ext cx="294125" cy="249900"/>
            </a:xfrm>
            <a:custGeom>
              <a:rect b="b" l="l" r="r" t="t"/>
              <a:pathLst>
                <a:path extrusionOk="0" h="9996" w="11765">
                  <a:moveTo>
                    <a:pt x="8265" y="0"/>
                  </a:moveTo>
                  <a:cubicBezTo>
                    <a:pt x="7100" y="0"/>
                    <a:pt x="5986" y="668"/>
                    <a:pt x="5471" y="1798"/>
                  </a:cubicBezTo>
                  <a:lnTo>
                    <a:pt x="5021" y="2780"/>
                  </a:lnTo>
                  <a:lnTo>
                    <a:pt x="4156" y="2560"/>
                  </a:lnTo>
                  <a:cubicBezTo>
                    <a:pt x="3901" y="2494"/>
                    <a:pt x="3645" y="2463"/>
                    <a:pt x="3393" y="2463"/>
                  </a:cubicBezTo>
                  <a:cubicBezTo>
                    <a:pt x="2024" y="2463"/>
                    <a:pt x="777" y="3385"/>
                    <a:pt x="423" y="4771"/>
                  </a:cubicBezTo>
                  <a:cubicBezTo>
                    <a:pt x="1" y="6413"/>
                    <a:pt x="993" y="8085"/>
                    <a:pt x="2634" y="8505"/>
                  </a:cubicBezTo>
                  <a:lnTo>
                    <a:pt x="8456" y="9995"/>
                  </a:lnTo>
                  <a:lnTo>
                    <a:pt x="11048" y="4365"/>
                  </a:lnTo>
                  <a:cubicBezTo>
                    <a:pt x="11765" y="2824"/>
                    <a:pt x="11092" y="994"/>
                    <a:pt x="9547" y="283"/>
                  </a:cubicBezTo>
                  <a:cubicBezTo>
                    <a:pt x="9131" y="91"/>
                    <a:pt x="8695" y="0"/>
                    <a:pt x="82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3" name="Google Shape;1523;p33"/>
            <p:cNvSpPr/>
            <p:nvPr/>
          </p:nvSpPr>
          <p:spPr>
            <a:xfrm>
              <a:off x="4203075" y="2102450"/>
              <a:ext cx="72225" cy="36725"/>
            </a:xfrm>
            <a:custGeom>
              <a:rect b="b" l="l" r="r" t="t"/>
              <a:pathLst>
                <a:path extrusionOk="0" h="1469" w="2889">
                  <a:moveTo>
                    <a:pt x="621" y="0"/>
                  </a:moveTo>
                  <a:cubicBezTo>
                    <a:pt x="353" y="0"/>
                    <a:pt x="162" y="69"/>
                    <a:pt x="109" y="206"/>
                  </a:cubicBezTo>
                  <a:cubicBezTo>
                    <a:pt x="1" y="487"/>
                    <a:pt x="514" y="953"/>
                    <a:pt x="1249" y="1246"/>
                  </a:cubicBezTo>
                  <a:cubicBezTo>
                    <a:pt x="1626" y="1394"/>
                    <a:pt x="1989" y="1469"/>
                    <a:pt x="2268" y="1469"/>
                  </a:cubicBezTo>
                  <a:cubicBezTo>
                    <a:pt x="2536" y="1469"/>
                    <a:pt x="2728" y="1400"/>
                    <a:pt x="2781" y="1263"/>
                  </a:cubicBezTo>
                  <a:cubicBezTo>
                    <a:pt x="2889" y="981"/>
                    <a:pt x="2380" y="516"/>
                    <a:pt x="1640" y="223"/>
                  </a:cubicBezTo>
                  <a:cubicBezTo>
                    <a:pt x="1264" y="75"/>
                    <a:pt x="901" y="0"/>
                    <a:pt x="6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24" name="Google Shape;1524;p33"/>
          <p:cNvSpPr/>
          <p:nvPr/>
        </p:nvSpPr>
        <p:spPr>
          <a:xfrm>
            <a:off x="8025550" y="627767"/>
            <a:ext cx="1413199" cy="1159892"/>
          </a:xfrm>
          <a:custGeom>
            <a:rect b="b" l="l" r="r" t="t"/>
            <a:pathLst>
              <a:path extrusionOk="0" h="209178" w="254860">
                <a:moveTo>
                  <a:pt x="192647" y="34169"/>
                </a:moveTo>
                <a:lnTo>
                  <a:pt x="192647" y="34169"/>
                </a:lnTo>
                <a:cubicBezTo>
                  <a:pt x="204510" y="34669"/>
                  <a:pt x="216571" y="38454"/>
                  <a:pt x="226698" y="42757"/>
                </a:cubicBezTo>
                <a:cubicBezTo>
                  <a:pt x="228736" y="54328"/>
                  <a:pt x="228359" y="64331"/>
                  <a:pt x="225575" y="72561"/>
                </a:cubicBezTo>
                <a:lnTo>
                  <a:pt x="192647" y="34169"/>
                </a:lnTo>
                <a:close/>
                <a:moveTo>
                  <a:pt x="182955" y="34566"/>
                </a:moveTo>
                <a:lnTo>
                  <a:pt x="221951" y="80045"/>
                </a:lnTo>
                <a:cubicBezTo>
                  <a:pt x="221979" y="80073"/>
                  <a:pt x="221998" y="80092"/>
                  <a:pt x="222026" y="80120"/>
                </a:cubicBezTo>
                <a:cubicBezTo>
                  <a:pt x="221196" y="81451"/>
                  <a:pt x="220280" y="82725"/>
                  <a:pt x="219280" y="83924"/>
                </a:cubicBezTo>
                <a:cubicBezTo>
                  <a:pt x="217326" y="86255"/>
                  <a:pt x="215071" y="88321"/>
                  <a:pt x="212589" y="90067"/>
                </a:cubicBezTo>
                <a:lnTo>
                  <a:pt x="169460" y="38576"/>
                </a:lnTo>
                <a:cubicBezTo>
                  <a:pt x="173725" y="36453"/>
                  <a:pt x="178274" y="35170"/>
                  <a:pt x="182955" y="34566"/>
                </a:cubicBezTo>
                <a:close/>
                <a:moveTo>
                  <a:pt x="162957" y="42672"/>
                </a:moveTo>
                <a:lnTo>
                  <a:pt x="205869" y="93918"/>
                </a:lnTo>
                <a:cubicBezTo>
                  <a:pt x="200773" y="96258"/>
                  <a:pt x="194846" y="97863"/>
                  <a:pt x="188174" y="98731"/>
                </a:cubicBezTo>
                <a:cubicBezTo>
                  <a:pt x="188004" y="98250"/>
                  <a:pt x="187740" y="97806"/>
                  <a:pt x="187391" y="97438"/>
                </a:cubicBezTo>
                <a:lnTo>
                  <a:pt x="151104" y="57499"/>
                </a:lnTo>
                <a:cubicBezTo>
                  <a:pt x="151085" y="57480"/>
                  <a:pt x="151056" y="57461"/>
                  <a:pt x="151038" y="57433"/>
                </a:cubicBezTo>
                <a:cubicBezTo>
                  <a:pt x="154237" y="51317"/>
                  <a:pt x="158210" y="46400"/>
                  <a:pt x="162957" y="42672"/>
                </a:cubicBezTo>
                <a:close/>
                <a:moveTo>
                  <a:pt x="147678" y="65058"/>
                </a:moveTo>
                <a:lnTo>
                  <a:pt x="178925" y="99448"/>
                </a:lnTo>
                <a:cubicBezTo>
                  <a:pt x="177925" y="99476"/>
                  <a:pt x="176911" y="99490"/>
                  <a:pt x="175884" y="99490"/>
                </a:cubicBezTo>
                <a:cubicBezTo>
                  <a:pt x="165729" y="99490"/>
                  <a:pt x="154276" y="98133"/>
                  <a:pt x="141694" y="95390"/>
                </a:cubicBezTo>
                <a:lnTo>
                  <a:pt x="141685" y="95390"/>
                </a:lnTo>
                <a:cubicBezTo>
                  <a:pt x="142563" y="83603"/>
                  <a:pt x="144554" y="73495"/>
                  <a:pt x="147678" y="65058"/>
                </a:cubicBezTo>
                <a:close/>
                <a:moveTo>
                  <a:pt x="103332" y="96789"/>
                </a:moveTo>
                <a:cubicBezTo>
                  <a:pt x="111645" y="96789"/>
                  <a:pt x="120964" y="98107"/>
                  <a:pt x="131257" y="100741"/>
                </a:cubicBezTo>
                <a:cubicBezTo>
                  <a:pt x="132078" y="100958"/>
                  <a:pt x="132908" y="101166"/>
                  <a:pt x="133729" y="101364"/>
                </a:cubicBezTo>
                <a:cubicBezTo>
                  <a:pt x="133710" y="101949"/>
                  <a:pt x="133682" y="102544"/>
                  <a:pt x="133673" y="103148"/>
                </a:cubicBezTo>
                <a:lnTo>
                  <a:pt x="133663" y="103138"/>
                </a:lnTo>
                <a:cubicBezTo>
                  <a:pt x="133248" y="117011"/>
                  <a:pt x="131106" y="128742"/>
                  <a:pt x="127246" y="138321"/>
                </a:cubicBezTo>
                <a:lnTo>
                  <a:pt x="90581" y="97976"/>
                </a:lnTo>
                <a:cubicBezTo>
                  <a:pt x="94526" y="97184"/>
                  <a:pt x="98778" y="96789"/>
                  <a:pt x="103332" y="96789"/>
                </a:cubicBezTo>
                <a:close/>
                <a:moveTo>
                  <a:pt x="82446" y="100345"/>
                </a:moveTo>
                <a:lnTo>
                  <a:pt x="123678" y="145720"/>
                </a:lnTo>
                <a:cubicBezTo>
                  <a:pt x="121206" y="150033"/>
                  <a:pt x="118289" y="153761"/>
                  <a:pt x="114911" y="156904"/>
                </a:cubicBezTo>
                <a:lnTo>
                  <a:pt x="69517" y="108480"/>
                </a:lnTo>
                <a:cubicBezTo>
                  <a:pt x="73207" y="104988"/>
                  <a:pt x="77510" y="102270"/>
                  <a:pt x="82446" y="100345"/>
                </a:cubicBezTo>
                <a:close/>
                <a:moveTo>
                  <a:pt x="64496" y="114256"/>
                </a:moveTo>
                <a:lnTo>
                  <a:pt x="108861" y="161585"/>
                </a:lnTo>
                <a:cubicBezTo>
                  <a:pt x="108248" y="161981"/>
                  <a:pt x="107625" y="162359"/>
                  <a:pt x="106993" y="162727"/>
                </a:cubicBezTo>
                <a:cubicBezTo>
                  <a:pt x="102378" y="165350"/>
                  <a:pt x="97338" y="167115"/>
                  <a:pt x="92063" y="168172"/>
                </a:cubicBezTo>
                <a:lnTo>
                  <a:pt x="57125" y="129214"/>
                </a:lnTo>
                <a:cubicBezTo>
                  <a:pt x="58890" y="123788"/>
                  <a:pt x="61287" y="118701"/>
                  <a:pt x="64496" y="114256"/>
                </a:cubicBezTo>
                <a:close/>
                <a:moveTo>
                  <a:pt x="54832" y="138076"/>
                </a:moveTo>
                <a:lnTo>
                  <a:pt x="82871" y="169342"/>
                </a:lnTo>
                <a:cubicBezTo>
                  <a:pt x="81298" y="169436"/>
                  <a:pt x="79713" y="169480"/>
                  <a:pt x="78121" y="169480"/>
                </a:cubicBezTo>
                <a:cubicBezTo>
                  <a:pt x="69730" y="169480"/>
                  <a:pt x="61128" y="168242"/>
                  <a:pt x="52925" y="166369"/>
                </a:cubicBezTo>
                <a:cubicBezTo>
                  <a:pt x="52595" y="157206"/>
                  <a:pt x="52992" y="147381"/>
                  <a:pt x="54832" y="138076"/>
                </a:cubicBezTo>
                <a:close/>
                <a:moveTo>
                  <a:pt x="217743" y="1"/>
                </a:moveTo>
                <a:cubicBezTo>
                  <a:pt x="217209" y="1"/>
                  <a:pt x="216665" y="115"/>
                  <a:pt x="216147" y="355"/>
                </a:cubicBezTo>
                <a:cubicBezTo>
                  <a:pt x="214231" y="1232"/>
                  <a:pt x="213400" y="3488"/>
                  <a:pt x="214278" y="5404"/>
                </a:cubicBezTo>
                <a:cubicBezTo>
                  <a:pt x="218959" y="15587"/>
                  <a:pt x="222451" y="25081"/>
                  <a:pt x="224735" y="33811"/>
                </a:cubicBezTo>
                <a:cubicBezTo>
                  <a:pt x="214118" y="29768"/>
                  <a:pt x="201893" y="26560"/>
                  <a:pt x="189842" y="26560"/>
                </a:cubicBezTo>
                <a:cubicBezTo>
                  <a:pt x="181187" y="26560"/>
                  <a:pt x="172622" y="28215"/>
                  <a:pt x="164807" y="32404"/>
                </a:cubicBezTo>
                <a:cubicBezTo>
                  <a:pt x="146998" y="41955"/>
                  <a:pt x="136730" y="62529"/>
                  <a:pt x="134192" y="93625"/>
                </a:cubicBezTo>
                <a:lnTo>
                  <a:pt x="133144" y="93361"/>
                </a:lnTo>
                <a:cubicBezTo>
                  <a:pt x="122229" y="90564"/>
                  <a:pt x="112270" y="89167"/>
                  <a:pt x="103293" y="89167"/>
                </a:cubicBezTo>
                <a:cubicBezTo>
                  <a:pt x="86431" y="89167"/>
                  <a:pt x="73037" y="94096"/>
                  <a:pt x="63288" y="103931"/>
                </a:cubicBezTo>
                <a:cubicBezTo>
                  <a:pt x="48169" y="119173"/>
                  <a:pt x="44687" y="143342"/>
                  <a:pt x="45168" y="164388"/>
                </a:cubicBezTo>
                <a:cubicBezTo>
                  <a:pt x="23632" y="158338"/>
                  <a:pt x="6521" y="149023"/>
                  <a:pt x="6191" y="148844"/>
                </a:cubicBezTo>
                <a:cubicBezTo>
                  <a:pt x="5607" y="148521"/>
                  <a:pt x="4975" y="148368"/>
                  <a:pt x="4352" y="148368"/>
                </a:cubicBezTo>
                <a:cubicBezTo>
                  <a:pt x="3010" y="148368"/>
                  <a:pt x="1709" y="149079"/>
                  <a:pt x="1019" y="150335"/>
                </a:cubicBezTo>
                <a:cubicBezTo>
                  <a:pt x="0" y="152176"/>
                  <a:pt x="661" y="154488"/>
                  <a:pt x="2501" y="155507"/>
                </a:cubicBezTo>
                <a:cubicBezTo>
                  <a:pt x="3945" y="156300"/>
                  <a:pt x="22433" y="166388"/>
                  <a:pt x="45536" y="172504"/>
                </a:cubicBezTo>
                <a:cubicBezTo>
                  <a:pt x="46801" y="190737"/>
                  <a:pt x="50509" y="205063"/>
                  <a:pt x="50849" y="206347"/>
                </a:cubicBezTo>
                <a:cubicBezTo>
                  <a:pt x="51293" y="208017"/>
                  <a:pt x="52803" y="209178"/>
                  <a:pt x="54520" y="209178"/>
                </a:cubicBezTo>
                <a:cubicBezTo>
                  <a:pt x="54851" y="209178"/>
                  <a:pt x="55181" y="209140"/>
                  <a:pt x="55502" y="209055"/>
                </a:cubicBezTo>
                <a:cubicBezTo>
                  <a:pt x="57540" y="208508"/>
                  <a:pt x="58748" y="206422"/>
                  <a:pt x="58210" y="204393"/>
                </a:cubicBezTo>
                <a:cubicBezTo>
                  <a:pt x="58135" y="204101"/>
                  <a:pt x="54785" y="191171"/>
                  <a:pt x="53407" y="174382"/>
                </a:cubicBezTo>
                <a:lnTo>
                  <a:pt x="53407" y="174382"/>
                </a:lnTo>
                <a:cubicBezTo>
                  <a:pt x="61363" y="176062"/>
                  <a:pt x="69668" y="177147"/>
                  <a:pt x="77878" y="177147"/>
                </a:cubicBezTo>
                <a:cubicBezTo>
                  <a:pt x="89449" y="177147"/>
                  <a:pt x="100830" y="174995"/>
                  <a:pt x="110749" y="169352"/>
                </a:cubicBezTo>
                <a:cubicBezTo>
                  <a:pt x="130020" y="158367"/>
                  <a:pt x="140288" y="136179"/>
                  <a:pt x="141279" y="103374"/>
                </a:cubicBezTo>
                <a:cubicBezTo>
                  <a:pt x="141279" y="103280"/>
                  <a:pt x="141289" y="103186"/>
                  <a:pt x="141289" y="103091"/>
                </a:cubicBezTo>
                <a:cubicBezTo>
                  <a:pt x="153770" y="105722"/>
                  <a:pt x="165258" y="107029"/>
                  <a:pt x="175598" y="107029"/>
                </a:cubicBezTo>
                <a:cubicBezTo>
                  <a:pt x="198010" y="107029"/>
                  <a:pt x="215035" y="100892"/>
                  <a:pt x="225122" y="88803"/>
                </a:cubicBezTo>
                <a:cubicBezTo>
                  <a:pt x="231851" y="80762"/>
                  <a:pt x="237475" y="67587"/>
                  <a:pt x="234918" y="46542"/>
                </a:cubicBezTo>
                <a:lnTo>
                  <a:pt x="234918" y="46542"/>
                </a:lnTo>
                <a:cubicBezTo>
                  <a:pt x="240873" y="49486"/>
                  <a:pt x="245658" y="52299"/>
                  <a:pt x="248612" y="54139"/>
                </a:cubicBezTo>
                <a:cubicBezTo>
                  <a:pt x="249216" y="54494"/>
                  <a:pt x="249878" y="54662"/>
                  <a:pt x="250533" y="54662"/>
                </a:cubicBezTo>
                <a:cubicBezTo>
                  <a:pt x="251810" y="54662"/>
                  <a:pt x="253056" y="54019"/>
                  <a:pt x="253774" y="52865"/>
                </a:cubicBezTo>
                <a:cubicBezTo>
                  <a:pt x="254859" y="51109"/>
                  <a:pt x="254350" y="48807"/>
                  <a:pt x="252623" y="47674"/>
                </a:cubicBezTo>
                <a:lnTo>
                  <a:pt x="252642" y="47674"/>
                </a:lnTo>
                <a:cubicBezTo>
                  <a:pt x="246451" y="43852"/>
                  <a:pt x="240024" y="40426"/>
                  <a:pt x="233389" y="37425"/>
                </a:cubicBezTo>
                <a:cubicBezTo>
                  <a:pt x="231247" y="27318"/>
                  <a:pt x="227377" y="15662"/>
                  <a:pt x="221205" y="2223"/>
                </a:cubicBezTo>
                <a:cubicBezTo>
                  <a:pt x="220558" y="826"/>
                  <a:pt x="219183" y="1"/>
                  <a:pt x="21774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25" name="Google Shape;1525;p33"/>
          <p:cNvGrpSpPr/>
          <p:nvPr/>
        </p:nvGrpSpPr>
        <p:grpSpPr>
          <a:xfrm rot="3556025">
            <a:off x="599804" y="4016208"/>
            <a:ext cx="1067760" cy="1009303"/>
            <a:chOff x="7608325" y="2238725"/>
            <a:chExt cx="542950" cy="513225"/>
          </a:xfrm>
        </p:grpSpPr>
        <p:sp>
          <p:nvSpPr>
            <p:cNvPr id="1526" name="Google Shape;1526;p33"/>
            <p:cNvSpPr/>
            <p:nvPr/>
          </p:nvSpPr>
          <p:spPr>
            <a:xfrm>
              <a:off x="7608325" y="2238725"/>
              <a:ext cx="542950" cy="513225"/>
            </a:xfrm>
            <a:custGeom>
              <a:rect b="b" l="l" r="r" t="t"/>
              <a:pathLst>
                <a:path extrusionOk="0" h="20529" w="21718">
                  <a:moveTo>
                    <a:pt x="16798" y="0"/>
                  </a:moveTo>
                  <a:cubicBezTo>
                    <a:pt x="16437" y="0"/>
                    <a:pt x="16074" y="132"/>
                    <a:pt x="15787" y="397"/>
                  </a:cubicBezTo>
                  <a:lnTo>
                    <a:pt x="639" y="14416"/>
                  </a:lnTo>
                  <a:cubicBezTo>
                    <a:pt x="37" y="14975"/>
                    <a:pt x="1" y="15917"/>
                    <a:pt x="559" y="16522"/>
                  </a:cubicBezTo>
                  <a:lnTo>
                    <a:pt x="3826" y="20052"/>
                  </a:lnTo>
                  <a:cubicBezTo>
                    <a:pt x="4119" y="20369"/>
                    <a:pt x="4519" y="20529"/>
                    <a:pt x="4919" y="20529"/>
                  </a:cubicBezTo>
                  <a:cubicBezTo>
                    <a:pt x="5281" y="20529"/>
                    <a:pt x="5644" y="20398"/>
                    <a:pt x="5931" y="20134"/>
                  </a:cubicBezTo>
                  <a:lnTo>
                    <a:pt x="21077" y="6114"/>
                  </a:lnTo>
                  <a:cubicBezTo>
                    <a:pt x="21682" y="5556"/>
                    <a:pt x="21718" y="4613"/>
                    <a:pt x="21159" y="4009"/>
                  </a:cubicBezTo>
                  <a:lnTo>
                    <a:pt x="17891" y="478"/>
                  </a:lnTo>
                  <a:cubicBezTo>
                    <a:pt x="17597" y="161"/>
                    <a:pt x="17199" y="0"/>
                    <a:pt x="167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7" name="Google Shape;1527;p33"/>
            <p:cNvSpPr/>
            <p:nvPr/>
          </p:nvSpPr>
          <p:spPr>
            <a:xfrm>
              <a:off x="7769125" y="2386550"/>
              <a:ext cx="221300" cy="217575"/>
            </a:xfrm>
            <a:custGeom>
              <a:rect b="b" l="l" r="r" t="t"/>
              <a:pathLst>
                <a:path extrusionOk="0" h="8703" w="8852">
                  <a:moveTo>
                    <a:pt x="5133" y="0"/>
                  </a:moveTo>
                  <a:cubicBezTo>
                    <a:pt x="5061" y="0"/>
                    <a:pt x="4989" y="26"/>
                    <a:pt x="4932" y="80"/>
                  </a:cubicBezTo>
                  <a:lnTo>
                    <a:pt x="128" y="4524"/>
                  </a:lnTo>
                  <a:cubicBezTo>
                    <a:pt x="8" y="4636"/>
                    <a:pt x="1" y="4824"/>
                    <a:pt x="113" y="4946"/>
                  </a:cubicBezTo>
                  <a:lnTo>
                    <a:pt x="3503" y="8608"/>
                  </a:lnTo>
                  <a:cubicBezTo>
                    <a:pt x="3561" y="8670"/>
                    <a:pt x="3640" y="8702"/>
                    <a:pt x="3720" y="8702"/>
                  </a:cubicBezTo>
                  <a:cubicBezTo>
                    <a:pt x="3792" y="8702"/>
                    <a:pt x="3865" y="8676"/>
                    <a:pt x="3923" y="8623"/>
                  </a:cubicBezTo>
                  <a:lnTo>
                    <a:pt x="8725" y="4178"/>
                  </a:lnTo>
                  <a:cubicBezTo>
                    <a:pt x="8846" y="4068"/>
                    <a:pt x="8852" y="3878"/>
                    <a:pt x="8742" y="3758"/>
                  </a:cubicBezTo>
                  <a:lnTo>
                    <a:pt x="5352" y="95"/>
                  </a:lnTo>
                  <a:cubicBezTo>
                    <a:pt x="5293" y="32"/>
                    <a:pt x="5213" y="0"/>
                    <a:pt x="51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8" name="Google Shape;1528;p33"/>
            <p:cNvSpPr/>
            <p:nvPr/>
          </p:nvSpPr>
          <p:spPr>
            <a:xfrm>
              <a:off x="7663525" y="2602400"/>
              <a:ext cx="32650" cy="24550"/>
            </a:xfrm>
            <a:custGeom>
              <a:rect b="b" l="l" r="r" t="t"/>
              <a:pathLst>
                <a:path extrusionOk="0" h="982" w="1306">
                  <a:moveTo>
                    <a:pt x="654" y="0"/>
                  </a:moveTo>
                  <a:cubicBezTo>
                    <a:pt x="535" y="0"/>
                    <a:pt x="415" y="44"/>
                    <a:pt x="320" y="131"/>
                  </a:cubicBezTo>
                  <a:cubicBezTo>
                    <a:pt x="1" y="428"/>
                    <a:pt x="198" y="964"/>
                    <a:pt x="635" y="981"/>
                  </a:cubicBezTo>
                  <a:cubicBezTo>
                    <a:pt x="642" y="981"/>
                    <a:pt x="648" y="981"/>
                    <a:pt x="654" y="981"/>
                  </a:cubicBezTo>
                  <a:cubicBezTo>
                    <a:pt x="1077" y="981"/>
                    <a:pt x="1306" y="473"/>
                    <a:pt x="1014" y="158"/>
                  </a:cubicBezTo>
                  <a:cubicBezTo>
                    <a:pt x="917" y="53"/>
                    <a:pt x="786" y="0"/>
                    <a:pt x="6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9" name="Google Shape;1529;p33"/>
            <p:cNvSpPr/>
            <p:nvPr/>
          </p:nvSpPr>
          <p:spPr>
            <a:xfrm>
              <a:off x="7696250" y="2637800"/>
              <a:ext cx="32700" cy="24525"/>
            </a:xfrm>
            <a:custGeom>
              <a:rect b="b" l="l" r="r" t="t"/>
              <a:pathLst>
                <a:path extrusionOk="0" h="981" w="1308">
                  <a:moveTo>
                    <a:pt x="656" y="0"/>
                  </a:moveTo>
                  <a:cubicBezTo>
                    <a:pt x="537" y="0"/>
                    <a:pt x="417" y="43"/>
                    <a:pt x="322" y="131"/>
                  </a:cubicBezTo>
                  <a:cubicBezTo>
                    <a:pt x="1" y="427"/>
                    <a:pt x="200" y="963"/>
                    <a:pt x="636" y="980"/>
                  </a:cubicBezTo>
                  <a:cubicBezTo>
                    <a:pt x="643" y="981"/>
                    <a:pt x="650" y="981"/>
                    <a:pt x="657" y="981"/>
                  </a:cubicBezTo>
                  <a:cubicBezTo>
                    <a:pt x="1080" y="981"/>
                    <a:pt x="1307" y="472"/>
                    <a:pt x="1016" y="158"/>
                  </a:cubicBezTo>
                  <a:cubicBezTo>
                    <a:pt x="919" y="53"/>
                    <a:pt x="788" y="0"/>
                    <a:pt x="65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0" name="Google Shape;1530;p33"/>
            <p:cNvSpPr/>
            <p:nvPr/>
          </p:nvSpPr>
          <p:spPr>
            <a:xfrm>
              <a:off x="7729050" y="2673175"/>
              <a:ext cx="32675" cy="24550"/>
            </a:xfrm>
            <a:custGeom>
              <a:rect b="b" l="l" r="r" t="t"/>
              <a:pathLst>
                <a:path extrusionOk="0" h="982" w="1307">
                  <a:moveTo>
                    <a:pt x="654" y="1"/>
                  </a:moveTo>
                  <a:cubicBezTo>
                    <a:pt x="535" y="1"/>
                    <a:pt x="415" y="44"/>
                    <a:pt x="321" y="132"/>
                  </a:cubicBezTo>
                  <a:cubicBezTo>
                    <a:pt x="0" y="428"/>
                    <a:pt x="198" y="964"/>
                    <a:pt x="635" y="981"/>
                  </a:cubicBezTo>
                  <a:cubicBezTo>
                    <a:pt x="642" y="981"/>
                    <a:pt x="649" y="981"/>
                    <a:pt x="656" y="981"/>
                  </a:cubicBezTo>
                  <a:cubicBezTo>
                    <a:pt x="1079" y="981"/>
                    <a:pt x="1306" y="474"/>
                    <a:pt x="1013" y="158"/>
                  </a:cubicBezTo>
                  <a:cubicBezTo>
                    <a:pt x="917" y="54"/>
                    <a:pt x="786" y="1"/>
                    <a:pt x="6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1" name="Google Shape;1531;p33"/>
            <p:cNvSpPr/>
            <p:nvPr/>
          </p:nvSpPr>
          <p:spPr>
            <a:xfrm>
              <a:off x="7732750" y="2538325"/>
              <a:ext cx="32675" cy="24525"/>
            </a:xfrm>
            <a:custGeom>
              <a:rect b="b" l="l" r="r" t="t"/>
              <a:pathLst>
                <a:path extrusionOk="0" h="981" w="1307">
                  <a:moveTo>
                    <a:pt x="655" y="0"/>
                  </a:moveTo>
                  <a:cubicBezTo>
                    <a:pt x="535" y="0"/>
                    <a:pt x="415" y="43"/>
                    <a:pt x="321" y="131"/>
                  </a:cubicBezTo>
                  <a:cubicBezTo>
                    <a:pt x="0" y="427"/>
                    <a:pt x="198" y="963"/>
                    <a:pt x="635" y="980"/>
                  </a:cubicBezTo>
                  <a:cubicBezTo>
                    <a:pt x="642" y="981"/>
                    <a:pt x="649" y="981"/>
                    <a:pt x="656" y="981"/>
                  </a:cubicBezTo>
                  <a:cubicBezTo>
                    <a:pt x="1080" y="981"/>
                    <a:pt x="1307" y="472"/>
                    <a:pt x="1015" y="158"/>
                  </a:cubicBezTo>
                  <a:cubicBezTo>
                    <a:pt x="918" y="53"/>
                    <a:pt x="786" y="0"/>
                    <a:pt x="6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2" name="Google Shape;1532;p33"/>
            <p:cNvSpPr/>
            <p:nvPr/>
          </p:nvSpPr>
          <p:spPr>
            <a:xfrm>
              <a:off x="7765525" y="2573700"/>
              <a:ext cx="32625" cy="24550"/>
            </a:xfrm>
            <a:custGeom>
              <a:rect b="b" l="l" r="r" t="t"/>
              <a:pathLst>
                <a:path extrusionOk="0" h="982" w="1305">
                  <a:moveTo>
                    <a:pt x="654" y="1"/>
                  </a:moveTo>
                  <a:cubicBezTo>
                    <a:pt x="535" y="1"/>
                    <a:pt x="415" y="44"/>
                    <a:pt x="322" y="132"/>
                  </a:cubicBezTo>
                  <a:cubicBezTo>
                    <a:pt x="0" y="428"/>
                    <a:pt x="198" y="964"/>
                    <a:pt x="635" y="981"/>
                  </a:cubicBezTo>
                  <a:cubicBezTo>
                    <a:pt x="642" y="981"/>
                    <a:pt x="649" y="981"/>
                    <a:pt x="656" y="981"/>
                  </a:cubicBezTo>
                  <a:cubicBezTo>
                    <a:pt x="1080" y="981"/>
                    <a:pt x="1305" y="474"/>
                    <a:pt x="1013" y="158"/>
                  </a:cubicBezTo>
                  <a:cubicBezTo>
                    <a:pt x="916" y="54"/>
                    <a:pt x="785" y="1"/>
                    <a:pt x="6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3" name="Google Shape;1533;p33"/>
            <p:cNvSpPr/>
            <p:nvPr/>
          </p:nvSpPr>
          <p:spPr>
            <a:xfrm>
              <a:off x="7798250" y="2609100"/>
              <a:ext cx="32675" cy="24550"/>
            </a:xfrm>
            <a:custGeom>
              <a:rect b="b" l="l" r="r" t="t"/>
              <a:pathLst>
                <a:path extrusionOk="0" h="982" w="1307">
                  <a:moveTo>
                    <a:pt x="656" y="0"/>
                  </a:moveTo>
                  <a:cubicBezTo>
                    <a:pt x="536" y="0"/>
                    <a:pt x="417" y="44"/>
                    <a:pt x="322" y="131"/>
                  </a:cubicBezTo>
                  <a:cubicBezTo>
                    <a:pt x="1" y="428"/>
                    <a:pt x="200" y="964"/>
                    <a:pt x="635" y="981"/>
                  </a:cubicBezTo>
                  <a:cubicBezTo>
                    <a:pt x="642" y="981"/>
                    <a:pt x="649" y="981"/>
                    <a:pt x="656" y="981"/>
                  </a:cubicBezTo>
                  <a:cubicBezTo>
                    <a:pt x="1080" y="981"/>
                    <a:pt x="1307" y="474"/>
                    <a:pt x="1015" y="158"/>
                  </a:cubicBezTo>
                  <a:cubicBezTo>
                    <a:pt x="919" y="53"/>
                    <a:pt x="787" y="0"/>
                    <a:pt x="65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4" name="Google Shape;1534;p33"/>
            <p:cNvSpPr/>
            <p:nvPr/>
          </p:nvSpPr>
          <p:spPr>
            <a:xfrm>
              <a:off x="7714800" y="2588325"/>
              <a:ext cx="32675" cy="24550"/>
            </a:xfrm>
            <a:custGeom>
              <a:rect b="b" l="l" r="r" t="t"/>
              <a:pathLst>
                <a:path extrusionOk="0" h="982" w="1307">
                  <a:moveTo>
                    <a:pt x="653" y="1"/>
                  </a:moveTo>
                  <a:cubicBezTo>
                    <a:pt x="534" y="1"/>
                    <a:pt x="415" y="44"/>
                    <a:pt x="321" y="132"/>
                  </a:cubicBezTo>
                  <a:cubicBezTo>
                    <a:pt x="0" y="428"/>
                    <a:pt x="198" y="964"/>
                    <a:pt x="635" y="981"/>
                  </a:cubicBezTo>
                  <a:cubicBezTo>
                    <a:pt x="642" y="982"/>
                    <a:pt x="649" y="982"/>
                    <a:pt x="656" y="982"/>
                  </a:cubicBezTo>
                  <a:cubicBezTo>
                    <a:pt x="1079" y="982"/>
                    <a:pt x="1306" y="474"/>
                    <a:pt x="1013" y="159"/>
                  </a:cubicBezTo>
                  <a:cubicBezTo>
                    <a:pt x="916" y="54"/>
                    <a:pt x="785" y="1"/>
                    <a:pt x="6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5" name="Google Shape;1535;p33"/>
            <p:cNvSpPr/>
            <p:nvPr/>
          </p:nvSpPr>
          <p:spPr>
            <a:xfrm>
              <a:off x="7747575" y="2623750"/>
              <a:ext cx="32625" cy="24525"/>
            </a:xfrm>
            <a:custGeom>
              <a:rect b="b" l="l" r="r" t="t"/>
              <a:pathLst>
                <a:path extrusionOk="0" h="981" w="1305">
                  <a:moveTo>
                    <a:pt x="652" y="0"/>
                  </a:moveTo>
                  <a:cubicBezTo>
                    <a:pt x="533" y="0"/>
                    <a:pt x="414" y="43"/>
                    <a:pt x="319" y="131"/>
                  </a:cubicBezTo>
                  <a:cubicBezTo>
                    <a:pt x="0" y="427"/>
                    <a:pt x="198" y="963"/>
                    <a:pt x="635" y="980"/>
                  </a:cubicBezTo>
                  <a:cubicBezTo>
                    <a:pt x="642" y="980"/>
                    <a:pt x="649" y="980"/>
                    <a:pt x="656" y="980"/>
                  </a:cubicBezTo>
                  <a:cubicBezTo>
                    <a:pt x="1078" y="980"/>
                    <a:pt x="1305" y="473"/>
                    <a:pt x="1013" y="157"/>
                  </a:cubicBezTo>
                  <a:cubicBezTo>
                    <a:pt x="916" y="53"/>
                    <a:pt x="784" y="0"/>
                    <a:pt x="6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6" name="Google Shape;1536;p33"/>
            <p:cNvSpPr/>
            <p:nvPr/>
          </p:nvSpPr>
          <p:spPr>
            <a:xfrm>
              <a:off x="7928025" y="2357600"/>
              <a:ext cx="32650" cy="24550"/>
            </a:xfrm>
            <a:custGeom>
              <a:rect b="b" l="l" r="r" t="t"/>
              <a:pathLst>
                <a:path extrusionOk="0" h="982" w="1306">
                  <a:moveTo>
                    <a:pt x="654" y="0"/>
                  </a:moveTo>
                  <a:cubicBezTo>
                    <a:pt x="535" y="0"/>
                    <a:pt x="415" y="43"/>
                    <a:pt x="320" y="130"/>
                  </a:cubicBezTo>
                  <a:cubicBezTo>
                    <a:pt x="1" y="428"/>
                    <a:pt x="199" y="964"/>
                    <a:pt x="636" y="981"/>
                  </a:cubicBezTo>
                  <a:cubicBezTo>
                    <a:pt x="643" y="981"/>
                    <a:pt x="650" y="982"/>
                    <a:pt x="656" y="982"/>
                  </a:cubicBezTo>
                  <a:cubicBezTo>
                    <a:pt x="1080" y="982"/>
                    <a:pt x="1305" y="473"/>
                    <a:pt x="1014" y="157"/>
                  </a:cubicBezTo>
                  <a:cubicBezTo>
                    <a:pt x="917" y="53"/>
                    <a:pt x="786" y="0"/>
                    <a:pt x="6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7" name="Google Shape;1537;p33"/>
            <p:cNvSpPr/>
            <p:nvPr/>
          </p:nvSpPr>
          <p:spPr>
            <a:xfrm>
              <a:off x="7960775" y="2393000"/>
              <a:ext cx="32675" cy="24550"/>
            </a:xfrm>
            <a:custGeom>
              <a:rect b="b" l="l" r="r" t="t"/>
              <a:pathLst>
                <a:path extrusionOk="0" h="982" w="1307">
                  <a:moveTo>
                    <a:pt x="655" y="0"/>
                  </a:moveTo>
                  <a:cubicBezTo>
                    <a:pt x="536" y="0"/>
                    <a:pt x="416" y="44"/>
                    <a:pt x="321" y="131"/>
                  </a:cubicBezTo>
                  <a:cubicBezTo>
                    <a:pt x="0" y="428"/>
                    <a:pt x="200" y="964"/>
                    <a:pt x="635" y="981"/>
                  </a:cubicBezTo>
                  <a:cubicBezTo>
                    <a:pt x="642" y="981"/>
                    <a:pt x="649" y="981"/>
                    <a:pt x="656" y="981"/>
                  </a:cubicBezTo>
                  <a:cubicBezTo>
                    <a:pt x="1079" y="981"/>
                    <a:pt x="1306" y="472"/>
                    <a:pt x="1015" y="158"/>
                  </a:cubicBezTo>
                  <a:cubicBezTo>
                    <a:pt x="918" y="53"/>
                    <a:pt x="787" y="0"/>
                    <a:pt x="6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8" name="Google Shape;1538;p33"/>
            <p:cNvSpPr/>
            <p:nvPr/>
          </p:nvSpPr>
          <p:spPr>
            <a:xfrm>
              <a:off x="7993550" y="2428400"/>
              <a:ext cx="32625" cy="24525"/>
            </a:xfrm>
            <a:custGeom>
              <a:rect b="b" l="l" r="r" t="t"/>
              <a:pathLst>
                <a:path extrusionOk="0" h="981" w="1305">
                  <a:moveTo>
                    <a:pt x="654" y="0"/>
                  </a:moveTo>
                  <a:cubicBezTo>
                    <a:pt x="535" y="0"/>
                    <a:pt x="415" y="43"/>
                    <a:pt x="321" y="131"/>
                  </a:cubicBezTo>
                  <a:cubicBezTo>
                    <a:pt x="0" y="428"/>
                    <a:pt x="198" y="963"/>
                    <a:pt x="635" y="980"/>
                  </a:cubicBezTo>
                  <a:cubicBezTo>
                    <a:pt x="642" y="981"/>
                    <a:pt x="649" y="981"/>
                    <a:pt x="656" y="981"/>
                  </a:cubicBezTo>
                  <a:cubicBezTo>
                    <a:pt x="1079" y="981"/>
                    <a:pt x="1305" y="472"/>
                    <a:pt x="1013" y="158"/>
                  </a:cubicBezTo>
                  <a:cubicBezTo>
                    <a:pt x="916" y="53"/>
                    <a:pt x="785" y="0"/>
                    <a:pt x="6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9" name="Google Shape;1539;p33"/>
            <p:cNvSpPr/>
            <p:nvPr/>
          </p:nvSpPr>
          <p:spPr>
            <a:xfrm>
              <a:off x="7997250" y="2293525"/>
              <a:ext cx="32625" cy="24550"/>
            </a:xfrm>
            <a:custGeom>
              <a:rect b="b" l="l" r="r" t="t"/>
              <a:pathLst>
                <a:path extrusionOk="0" h="982" w="1305">
                  <a:moveTo>
                    <a:pt x="654" y="1"/>
                  </a:moveTo>
                  <a:cubicBezTo>
                    <a:pt x="535" y="1"/>
                    <a:pt x="416" y="44"/>
                    <a:pt x="322" y="132"/>
                  </a:cubicBezTo>
                  <a:cubicBezTo>
                    <a:pt x="0" y="428"/>
                    <a:pt x="198" y="964"/>
                    <a:pt x="635" y="981"/>
                  </a:cubicBezTo>
                  <a:cubicBezTo>
                    <a:pt x="642" y="981"/>
                    <a:pt x="649" y="981"/>
                    <a:pt x="656" y="981"/>
                  </a:cubicBezTo>
                  <a:cubicBezTo>
                    <a:pt x="1080" y="981"/>
                    <a:pt x="1305" y="472"/>
                    <a:pt x="1013" y="158"/>
                  </a:cubicBezTo>
                  <a:cubicBezTo>
                    <a:pt x="918" y="53"/>
                    <a:pt x="786" y="1"/>
                    <a:pt x="6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0" name="Google Shape;1540;p33"/>
            <p:cNvSpPr/>
            <p:nvPr/>
          </p:nvSpPr>
          <p:spPr>
            <a:xfrm>
              <a:off x="8030025" y="2328925"/>
              <a:ext cx="32625" cy="24525"/>
            </a:xfrm>
            <a:custGeom>
              <a:rect b="b" l="l" r="r" t="t"/>
              <a:pathLst>
                <a:path extrusionOk="0" h="981" w="1305">
                  <a:moveTo>
                    <a:pt x="654" y="0"/>
                  </a:moveTo>
                  <a:cubicBezTo>
                    <a:pt x="534" y="0"/>
                    <a:pt x="415" y="44"/>
                    <a:pt x="320" y="131"/>
                  </a:cubicBezTo>
                  <a:cubicBezTo>
                    <a:pt x="1" y="428"/>
                    <a:pt x="198" y="963"/>
                    <a:pt x="635" y="981"/>
                  </a:cubicBezTo>
                  <a:cubicBezTo>
                    <a:pt x="642" y="981"/>
                    <a:pt x="649" y="981"/>
                    <a:pt x="656" y="981"/>
                  </a:cubicBezTo>
                  <a:cubicBezTo>
                    <a:pt x="1078" y="981"/>
                    <a:pt x="1305" y="474"/>
                    <a:pt x="1013" y="158"/>
                  </a:cubicBezTo>
                  <a:cubicBezTo>
                    <a:pt x="917" y="53"/>
                    <a:pt x="785" y="0"/>
                    <a:pt x="6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1" name="Google Shape;1541;p33"/>
            <p:cNvSpPr/>
            <p:nvPr/>
          </p:nvSpPr>
          <p:spPr>
            <a:xfrm>
              <a:off x="8062750" y="2364300"/>
              <a:ext cx="32700" cy="24550"/>
            </a:xfrm>
            <a:custGeom>
              <a:rect b="b" l="l" r="r" t="t"/>
              <a:pathLst>
                <a:path extrusionOk="0" h="982" w="1308">
                  <a:moveTo>
                    <a:pt x="656" y="1"/>
                  </a:moveTo>
                  <a:cubicBezTo>
                    <a:pt x="536" y="1"/>
                    <a:pt x="417" y="44"/>
                    <a:pt x="322" y="132"/>
                  </a:cubicBezTo>
                  <a:cubicBezTo>
                    <a:pt x="1" y="428"/>
                    <a:pt x="200" y="964"/>
                    <a:pt x="635" y="981"/>
                  </a:cubicBezTo>
                  <a:cubicBezTo>
                    <a:pt x="643" y="981"/>
                    <a:pt x="650" y="982"/>
                    <a:pt x="656" y="982"/>
                  </a:cubicBezTo>
                  <a:cubicBezTo>
                    <a:pt x="1080" y="982"/>
                    <a:pt x="1307" y="474"/>
                    <a:pt x="1015" y="158"/>
                  </a:cubicBezTo>
                  <a:cubicBezTo>
                    <a:pt x="919" y="54"/>
                    <a:pt x="788" y="1"/>
                    <a:pt x="65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2" name="Google Shape;1542;p33"/>
            <p:cNvSpPr/>
            <p:nvPr/>
          </p:nvSpPr>
          <p:spPr>
            <a:xfrm>
              <a:off x="7979300" y="2343550"/>
              <a:ext cx="32625" cy="24550"/>
            </a:xfrm>
            <a:custGeom>
              <a:rect b="b" l="l" r="r" t="t"/>
              <a:pathLst>
                <a:path extrusionOk="0" h="982" w="1305">
                  <a:moveTo>
                    <a:pt x="654" y="0"/>
                  </a:moveTo>
                  <a:cubicBezTo>
                    <a:pt x="534" y="0"/>
                    <a:pt x="415" y="44"/>
                    <a:pt x="321" y="131"/>
                  </a:cubicBezTo>
                  <a:cubicBezTo>
                    <a:pt x="0" y="428"/>
                    <a:pt x="198" y="964"/>
                    <a:pt x="635" y="981"/>
                  </a:cubicBezTo>
                  <a:cubicBezTo>
                    <a:pt x="642" y="981"/>
                    <a:pt x="649" y="981"/>
                    <a:pt x="656" y="981"/>
                  </a:cubicBezTo>
                  <a:cubicBezTo>
                    <a:pt x="1079" y="981"/>
                    <a:pt x="1305" y="474"/>
                    <a:pt x="1013" y="158"/>
                  </a:cubicBezTo>
                  <a:cubicBezTo>
                    <a:pt x="916" y="53"/>
                    <a:pt x="785" y="0"/>
                    <a:pt x="6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3" name="Google Shape;1543;p33"/>
            <p:cNvSpPr/>
            <p:nvPr/>
          </p:nvSpPr>
          <p:spPr>
            <a:xfrm>
              <a:off x="8012025" y="2378950"/>
              <a:ext cx="32675" cy="24525"/>
            </a:xfrm>
            <a:custGeom>
              <a:rect b="b" l="l" r="r" t="t"/>
              <a:pathLst>
                <a:path extrusionOk="0" h="981" w="1307">
                  <a:moveTo>
                    <a:pt x="655" y="0"/>
                  </a:moveTo>
                  <a:cubicBezTo>
                    <a:pt x="536" y="0"/>
                    <a:pt x="416" y="43"/>
                    <a:pt x="322" y="131"/>
                  </a:cubicBezTo>
                  <a:cubicBezTo>
                    <a:pt x="0" y="427"/>
                    <a:pt x="200" y="965"/>
                    <a:pt x="637" y="980"/>
                  </a:cubicBezTo>
                  <a:cubicBezTo>
                    <a:pt x="644" y="981"/>
                    <a:pt x="651" y="981"/>
                    <a:pt x="658" y="981"/>
                  </a:cubicBezTo>
                  <a:cubicBezTo>
                    <a:pt x="1080" y="981"/>
                    <a:pt x="1307" y="474"/>
                    <a:pt x="1015" y="158"/>
                  </a:cubicBezTo>
                  <a:cubicBezTo>
                    <a:pt x="918" y="53"/>
                    <a:pt x="787" y="0"/>
                    <a:pt x="6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44" name="Google Shape;1544;p33"/>
          <p:cNvSpPr/>
          <p:nvPr/>
        </p:nvSpPr>
        <p:spPr>
          <a:xfrm rot="-2004035">
            <a:off x="2291420" y="439840"/>
            <a:ext cx="675217" cy="675217"/>
          </a:xfrm>
          <a:prstGeom prst="mathPlus">
            <a:avLst>
              <a:gd fmla="val 23520" name="adj1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45" name="Google Shape;1545;p33"/>
          <p:cNvGrpSpPr/>
          <p:nvPr/>
        </p:nvGrpSpPr>
        <p:grpSpPr>
          <a:xfrm flipH="1" rot="-5400093">
            <a:off x="3347704" y="3878504"/>
            <a:ext cx="2025333" cy="1737427"/>
            <a:chOff x="4770475" y="2910125"/>
            <a:chExt cx="548975" cy="470975"/>
          </a:xfrm>
        </p:grpSpPr>
        <p:sp>
          <p:nvSpPr>
            <p:cNvPr id="1546" name="Google Shape;1546;p33"/>
            <p:cNvSpPr/>
            <p:nvPr/>
          </p:nvSpPr>
          <p:spPr>
            <a:xfrm>
              <a:off x="4770475" y="2910125"/>
              <a:ext cx="544425" cy="467275"/>
            </a:xfrm>
            <a:custGeom>
              <a:rect b="b" l="l" r="r" t="t"/>
              <a:pathLst>
                <a:path extrusionOk="0" h="18691" w="21777">
                  <a:moveTo>
                    <a:pt x="6408" y="1"/>
                  </a:moveTo>
                  <a:cubicBezTo>
                    <a:pt x="6407" y="1"/>
                    <a:pt x="1" y="16224"/>
                    <a:pt x="21776" y="18691"/>
                  </a:cubicBezTo>
                  <a:cubicBezTo>
                    <a:pt x="21776" y="18691"/>
                    <a:pt x="21505" y="7964"/>
                    <a:pt x="16038" y="5163"/>
                  </a:cubicBezTo>
                  <a:cubicBezTo>
                    <a:pt x="10571" y="2364"/>
                    <a:pt x="6408" y="1"/>
                    <a:pt x="64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7" name="Google Shape;1547;p33"/>
            <p:cNvSpPr/>
            <p:nvPr/>
          </p:nvSpPr>
          <p:spPr>
            <a:xfrm>
              <a:off x="4957150" y="2968125"/>
              <a:ext cx="362300" cy="412975"/>
            </a:xfrm>
            <a:custGeom>
              <a:rect b="b" l="l" r="r" t="t"/>
              <a:pathLst>
                <a:path extrusionOk="0" h="16519" w="14492">
                  <a:moveTo>
                    <a:pt x="169" y="1"/>
                  </a:moveTo>
                  <a:cubicBezTo>
                    <a:pt x="147" y="1"/>
                    <a:pt x="123" y="6"/>
                    <a:pt x="102" y="18"/>
                  </a:cubicBezTo>
                  <a:cubicBezTo>
                    <a:pt x="29" y="54"/>
                    <a:pt x="1" y="143"/>
                    <a:pt x="37" y="215"/>
                  </a:cubicBezTo>
                  <a:cubicBezTo>
                    <a:pt x="62" y="261"/>
                    <a:pt x="2445" y="4825"/>
                    <a:pt x="6980" y="8150"/>
                  </a:cubicBezTo>
                  <a:cubicBezTo>
                    <a:pt x="11459" y="11432"/>
                    <a:pt x="14153" y="16390"/>
                    <a:pt x="14180" y="16441"/>
                  </a:cubicBezTo>
                  <a:cubicBezTo>
                    <a:pt x="14205" y="16488"/>
                    <a:pt x="14254" y="16517"/>
                    <a:pt x="14309" y="16517"/>
                  </a:cubicBezTo>
                  <a:lnTo>
                    <a:pt x="14309" y="16519"/>
                  </a:lnTo>
                  <a:cubicBezTo>
                    <a:pt x="14419" y="16519"/>
                    <a:pt x="14492" y="16399"/>
                    <a:pt x="14438" y="16302"/>
                  </a:cubicBezTo>
                  <a:cubicBezTo>
                    <a:pt x="14412" y="16251"/>
                    <a:pt x="11689" y="11238"/>
                    <a:pt x="7153" y="7915"/>
                  </a:cubicBezTo>
                  <a:cubicBezTo>
                    <a:pt x="2676" y="4633"/>
                    <a:pt x="322" y="126"/>
                    <a:pt x="299" y="80"/>
                  </a:cubicBezTo>
                  <a:cubicBezTo>
                    <a:pt x="273" y="30"/>
                    <a:pt x="222" y="1"/>
                    <a:pt x="1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8" name="Google Shape;1548;p33"/>
            <p:cNvSpPr/>
            <p:nvPr/>
          </p:nvSpPr>
          <p:spPr>
            <a:xfrm>
              <a:off x="4919050" y="2973625"/>
              <a:ext cx="128300" cy="116150"/>
            </a:xfrm>
            <a:custGeom>
              <a:rect b="b" l="l" r="r" t="t"/>
              <a:pathLst>
                <a:path extrusionOk="0" h="4646" w="5132">
                  <a:moveTo>
                    <a:pt x="4151" y="1"/>
                  </a:moveTo>
                  <a:cubicBezTo>
                    <a:pt x="4143" y="1"/>
                    <a:pt x="4135" y="2"/>
                    <a:pt x="4126" y="3"/>
                  </a:cubicBezTo>
                  <a:cubicBezTo>
                    <a:pt x="4046" y="18"/>
                    <a:pt x="3993" y="94"/>
                    <a:pt x="4008" y="174"/>
                  </a:cubicBezTo>
                  <a:lnTo>
                    <a:pt x="4769" y="4288"/>
                  </a:lnTo>
                  <a:cubicBezTo>
                    <a:pt x="4143" y="4143"/>
                    <a:pt x="2181" y="3549"/>
                    <a:pt x="316" y="1464"/>
                  </a:cubicBezTo>
                  <a:cubicBezTo>
                    <a:pt x="284" y="1428"/>
                    <a:pt x="246" y="1413"/>
                    <a:pt x="210" y="1413"/>
                  </a:cubicBezTo>
                  <a:cubicBezTo>
                    <a:pt x="99" y="1413"/>
                    <a:pt x="1" y="1551"/>
                    <a:pt x="98" y="1660"/>
                  </a:cubicBezTo>
                  <a:cubicBezTo>
                    <a:pt x="2418" y="4254"/>
                    <a:pt x="4829" y="4605"/>
                    <a:pt x="4932" y="4618"/>
                  </a:cubicBezTo>
                  <a:lnTo>
                    <a:pt x="5131" y="4645"/>
                  </a:lnTo>
                  <a:lnTo>
                    <a:pt x="4295" y="121"/>
                  </a:lnTo>
                  <a:cubicBezTo>
                    <a:pt x="4284" y="49"/>
                    <a:pt x="4220" y="1"/>
                    <a:pt x="41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9" name="Google Shape;1549;p33"/>
            <p:cNvSpPr/>
            <p:nvPr/>
          </p:nvSpPr>
          <p:spPr>
            <a:xfrm>
              <a:off x="4949950" y="3044850"/>
              <a:ext cx="191550" cy="127325"/>
            </a:xfrm>
            <a:custGeom>
              <a:rect b="b" l="l" r="r" t="t"/>
              <a:pathLst>
                <a:path extrusionOk="0" h="5093" w="7662">
                  <a:moveTo>
                    <a:pt x="5871" y="1"/>
                  </a:moveTo>
                  <a:cubicBezTo>
                    <a:pt x="5856" y="1"/>
                    <a:pt x="5841" y="3"/>
                    <a:pt x="5826" y="8"/>
                  </a:cubicBezTo>
                  <a:cubicBezTo>
                    <a:pt x="5748" y="35"/>
                    <a:pt x="5708" y="116"/>
                    <a:pt x="5733" y="194"/>
                  </a:cubicBezTo>
                  <a:lnTo>
                    <a:pt x="7264" y="4796"/>
                  </a:lnTo>
                  <a:cubicBezTo>
                    <a:pt x="7227" y="4797"/>
                    <a:pt x="7183" y="4798"/>
                    <a:pt x="7135" y="4798"/>
                  </a:cubicBezTo>
                  <a:cubicBezTo>
                    <a:pt x="6214" y="4798"/>
                    <a:pt x="3397" y="4596"/>
                    <a:pt x="251" y="2391"/>
                  </a:cubicBezTo>
                  <a:cubicBezTo>
                    <a:pt x="225" y="2373"/>
                    <a:pt x="196" y="2365"/>
                    <a:pt x="167" y="2365"/>
                  </a:cubicBezTo>
                  <a:cubicBezTo>
                    <a:pt x="121" y="2365"/>
                    <a:pt x="76" y="2386"/>
                    <a:pt x="48" y="2427"/>
                  </a:cubicBezTo>
                  <a:cubicBezTo>
                    <a:pt x="0" y="2493"/>
                    <a:pt x="17" y="2585"/>
                    <a:pt x="84" y="2630"/>
                  </a:cubicBezTo>
                  <a:cubicBezTo>
                    <a:pt x="3272" y="4865"/>
                    <a:pt x="6073" y="5093"/>
                    <a:pt x="7084" y="5093"/>
                  </a:cubicBezTo>
                  <a:cubicBezTo>
                    <a:pt x="7316" y="5093"/>
                    <a:pt x="7453" y="5081"/>
                    <a:pt x="7479" y="5080"/>
                  </a:cubicBezTo>
                  <a:lnTo>
                    <a:pt x="7662" y="5061"/>
                  </a:lnTo>
                  <a:lnTo>
                    <a:pt x="6010" y="101"/>
                  </a:lnTo>
                  <a:cubicBezTo>
                    <a:pt x="5990" y="40"/>
                    <a:pt x="5932" y="1"/>
                    <a:pt x="58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0" name="Google Shape;1550;p33"/>
            <p:cNvSpPr/>
            <p:nvPr/>
          </p:nvSpPr>
          <p:spPr>
            <a:xfrm>
              <a:off x="5003300" y="3091825"/>
              <a:ext cx="209550" cy="147950"/>
            </a:xfrm>
            <a:custGeom>
              <a:rect b="b" l="l" r="r" t="t"/>
              <a:pathLst>
                <a:path extrusionOk="0" h="5918" w="8382">
                  <a:moveTo>
                    <a:pt x="7311" y="1"/>
                  </a:moveTo>
                  <a:cubicBezTo>
                    <a:pt x="7303" y="1"/>
                    <a:pt x="7295" y="1"/>
                    <a:pt x="7287" y="3"/>
                  </a:cubicBezTo>
                  <a:cubicBezTo>
                    <a:pt x="7205" y="16"/>
                    <a:pt x="7150" y="94"/>
                    <a:pt x="7167" y="175"/>
                  </a:cubicBezTo>
                  <a:lnTo>
                    <a:pt x="8045" y="5561"/>
                  </a:lnTo>
                  <a:cubicBezTo>
                    <a:pt x="7845" y="5586"/>
                    <a:pt x="7444" y="5626"/>
                    <a:pt x="6897" y="5626"/>
                  </a:cubicBezTo>
                  <a:cubicBezTo>
                    <a:pt x="5395" y="5626"/>
                    <a:pt x="2800" y="5322"/>
                    <a:pt x="295" y="3565"/>
                  </a:cubicBezTo>
                  <a:cubicBezTo>
                    <a:pt x="266" y="3546"/>
                    <a:pt x="238" y="3538"/>
                    <a:pt x="212" y="3538"/>
                  </a:cubicBezTo>
                  <a:cubicBezTo>
                    <a:pt x="89" y="3538"/>
                    <a:pt x="1" y="3713"/>
                    <a:pt x="127" y="3805"/>
                  </a:cubicBezTo>
                  <a:cubicBezTo>
                    <a:pt x="2693" y="5604"/>
                    <a:pt x="5353" y="5918"/>
                    <a:pt x="6900" y="5918"/>
                  </a:cubicBezTo>
                  <a:cubicBezTo>
                    <a:pt x="7719" y="5918"/>
                    <a:pt x="8226" y="5830"/>
                    <a:pt x="8241" y="5827"/>
                  </a:cubicBezTo>
                  <a:lnTo>
                    <a:pt x="8382" y="5802"/>
                  </a:lnTo>
                  <a:lnTo>
                    <a:pt x="7456" y="128"/>
                  </a:lnTo>
                  <a:cubicBezTo>
                    <a:pt x="7446" y="54"/>
                    <a:pt x="7383" y="1"/>
                    <a:pt x="73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1" name="Google Shape;1551;p33"/>
            <p:cNvSpPr/>
            <p:nvPr/>
          </p:nvSpPr>
          <p:spPr>
            <a:xfrm>
              <a:off x="5095875" y="3193025"/>
              <a:ext cx="164400" cy="111350"/>
            </a:xfrm>
            <a:custGeom>
              <a:rect b="b" l="l" r="r" t="t"/>
              <a:pathLst>
                <a:path extrusionOk="0" h="4454" w="6576">
                  <a:moveTo>
                    <a:pt x="6063" y="1"/>
                  </a:moveTo>
                  <a:cubicBezTo>
                    <a:pt x="6051" y="1"/>
                    <a:pt x="6038" y="2"/>
                    <a:pt x="6026" y="6"/>
                  </a:cubicBezTo>
                  <a:cubicBezTo>
                    <a:pt x="5946" y="27"/>
                    <a:pt x="5899" y="110"/>
                    <a:pt x="5923" y="190"/>
                  </a:cubicBezTo>
                  <a:cubicBezTo>
                    <a:pt x="5925" y="203"/>
                    <a:pt x="6271" y="1551"/>
                    <a:pt x="6165" y="3570"/>
                  </a:cubicBezTo>
                  <a:cubicBezTo>
                    <a:pt x="5928" y="3703"/>
                    <a:pt x="5015" y="4154"/>
                    <a:pt x="3542" y="4154"/>
                  </a:cubicBezTo>
                  <a:cubicBezTo>
                    <a:pt x="2637" y="4154"/>
                    <a:pt x="1520" y="3984"/>
                    <a:pt x="219" y="3466"/>
                  </a:cubicBezTo>
                  <a:cubicBezTo>
                    <a:pt x="201" y="3459"/>
                    <a:pt x="183" y="3455"/>
                    <a:pt x="165" y="3455"/>
                  </a:cubicBezTo>
                  <a:cubicBezTo>
                    <a:pt x="107" y="3455"/>
                    <a:pt x="52" y="3490"/>
                    <a:pt x="29" y="3548"/>
                  </a:cubicBezTo>
                  <a:cubicBezTo>
                    <a:pt x="0" y="3622"/>
                    <a:pt x="37" y="3707"/>
                    <a:pt x="111" y="3738"/>
                  </a:cubicBezTo>
                  <a:cubicBezTo>
                    <a:pt x="1465" y="4275"/>
                    <a:pt x="2621" y="4454"/>
                    <a:pt x="3559" y="4454"/>
                  </a:cubicBezTo>
                  <a:cubicBezTo>
                    <a:pt x="5332" y="4454"/>
                    <a:pt x="6326" y="3819"/>
                    <a:pt x="6387" y="3779"/>
                  </a:cubicBezTo>
                  <a:lnTo>
                    <a:pt x="6450" y="3738"/>
                  </a:lnTo>
                  <a:lnTo>
                    <a:pt x="6453" y="3665"/>
                  </a:lnTo>
                  <a:cubicBezTo>
                    <a:pt x="6575" y="1556"/>
                    <a:pt x="6222" y="173"/>
                    <a:pt x="6206" y="116"/>
                  </a:cubicBezTo>
                  <a:cubicBezTo>
                    <a:pt x="6190" y="47"/>
                    <a:pt x="6130" y="1"/>
                    <a:pt x="60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52" name="Google Shape;1552;p33"/>
          <p:cNvGrpSpPr/>
          <p:nvPr/>
        </p:nvGrpSpPr>
        <p:grpSpPr>
          <a:xfrm flipH="1" rot="5399907">
            <a:off x="-1253596" y="453704"/>
            <a:ext cx="2025333" cy="1737427"/>
            <a:chOff x="4770475" y="2910125"/>
            <a:chExt cx="548975" cy="470975"/>
          </a:xfrm>
        </p:grpSpPr>
        <p:sp>
          <p:nvSpPr>
            <p:cNvPr id="1553" name="Google Shape;1553;p33"/>
            <p:cNvSpPr/>
            <p:nvPr/>
          </p:nvSpPr>
          <p:spPr>
            <a:xfrm>
              <a:off x="4770475" y="2910125"/>
              <a:ext cx="544425" cy="467275"/>
            </a:xfrm>
            <a:custGeom>
              <a:rect b="b" l="l" r="r" t="t"/>
              <a:pathLst>
                <a:path extrusionOk="0" h="18691" w="21777">
                  <a:moveTo>
                    <a:pt x="6408" y="1"/>
                  </a:moveTo>
                  <a:cubicBezTo>
                    <a:pt x="6407" y="1"/>
                    <a:pt x="1" y="16224"/>
                    <a:pt x="21776" y="18691"/>
                  </a:cubicBezTo>
                  <a:cubicBezTo>
                    <a:pt x="21776" y="18691"/>
                    <a:pt x="21505" y="7964"/>
                    <a:pt x="16038" y="5163"/>
                  </a:cubicBezTo>
                  <a:cubicBezTo>
                    <a:pt x="10571" y="2364"/>
                    <a:pt x="6408" y="1"/>
                    <a:pt x="64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4" name="Google Shape;1554;p33"/>
            <p:cNvSpPr/>
            <p:nvPr/>
          </p:nvSpPr>
          <p:spPr>
            <a:xfrm>
              <a:off x="4957150" y="2968125"/>
              <a:ext cx="362300" cy="412975"/>
            </a:xfrm>
            <a:custGeom>
              <a:rect b="b" l="l" r="r" t="t"/>
              <a:pathLst>
                <a:path extrusionOk="0" h="16519" w="14492">
                  <a:moveTo>
                    <a:pt x="169" y="1"/>
                  </a:moveTo>
                  <a:cubicBezTo>
                    <a:pt x="147" y="1"/>
                    <a:pt x="123" y="6"/>
                    <a:pt x="102" y="18"/>
                  </a:cubicBezTo>
                  <a:cubicBezTo>
                    <a:pt x="29" y="54"/>
                    <a:pt x="1" y="143"/>
                    <a:pt x="37" y="215"/>
                  </a:cubicBezTo>
                  <a:cubicBezTo>
                    <a:pt x="62" y="261"/>
                    <a:pt x="2445" y="4825"/>
                    <a:pt x="6980" y="8150"/>
                  </a:cubicBezTo>
                  <a:cubicBezTo>
                    <a:pt x="11459" y="11432"/>
                    <a:pt x="14153" y="16390"/>
                    <a:pt x="14180" y="16441"/>
                  </a:cubicBezTo>
                  <a:cubicBezTo>
                    <a:pt x="14205" y="16488"/>
                    <a:pt x="14254" y="16517"/>
                    <a:pt x="14309" y="16517"/>
                  </a:cubicBezTo>
                  <a:lnTo>
                    <a:pt x="14309" y="16519"/>
                  </a:lnTo>
                  <a:cubicBezTo>
                    <a:pt x="14419" y="16519"/>
                    <a:pt x="14492" y="16399"/>
                    <a:pt x="14438" y="16302"/>
                  </a:cubicBezTo>
                  <a:cubicBezTo>
                    <a:pt x="14412" y="16251"/>
                    <a:pt x="11689" y="11238"/>
                    <a:pt x="7153" y="7915"/>
                  </a:cubicBezTo>
                  <a:cubicBezTo>
                    <a:pt x="2676" y="4633"/>
                    <a:pt x="322" y="126"/>
                    <a:pt x="299" y="80"/>
                  </a:cubicBezTo>
                  <a:cubicBezTo>
                    <a:pt x="273" y="30"/>
                    <a:pt x="222" y="1"/>
                    <a:pt x="1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5" name="Google Shape;1555;p33"/>
            <p:cNvSpPr/>
            <p:nvPr/>
          </p:nvSpPr>
          <p:spPr>
            <a:xfrm>
              <a:off x="4919050" y="2973625"/>
              <a:ext cx="128300" cy="116150"/>
            </a:xfrm>
            <a:custGeom>
              <a:rect b="b" l="l" r="r" t="t"/>
              <a:pathLst>
                <a:path extrusionOk="0" h="4646" w="5132">
                  <a:moveTo>
                    <a:pt x="4151" y="1"/>
                  </a:moveTo>
                  <a:cubicBezTo>
                    <a:pt x="4143" y="1"/>
                    <a:pt x="4135" y="2"/>
                    <a:pt x="4126" y="3"/>
                  </a:cubicBezTo>
                  <a:cubicBezTo>
                    <a:pt x="4046" y="18"/>
                    <a:pt x="3993" y="94"/>
                    <a:pt x="4008" y="174"/>
                  </a:cubicBezTo>
                  <a:lnTo>
                    <a:pt x="4769" y="4288"/>
                  </a:lnTo>
                  <a:cubicBezTo>
                    <a:pt x="4143" y="4143"/>
                    <a:pt x="2181" y="3549"/>
                    <a:pt x="316" y="1464"/>
                  </a:cubicBezTo>
                  <a:cubicBezTo>
                    <a:pt x="284" y="1428"/>
                    <a:pt x="246" y="1413"/>
                    <a:pt x="210" y="1413"/>
                  </a:cubicBezTo>
                  <a:cubicBezTo>
                    <a:pt x="99" y="1413"/>
                    <a:pt x="1" y="1551"/>
                    <a:pt x="98" y="1660"/>
                  </a:cubicBezTo>
                  <a:cubicBezTo>
                    <a:pt x="2418" y="4254"/>
                    <a:pt x="4829" y="4605"/>
                    <a:pt x="4932" y="4618"/>
                  </a:cubicBezTo>
                  <a:lnTo>
                    <a:pt x="5131" y="4645"/>
                  </a:lnTo>
                  <a:lnTo>
                    <a:pt x="4295" y="121"/>
                  </a:lnTo>
                  <a:cubicBezTo>
                    <a:pt x="4284" y="49"/>
                    <a:pt x="4220" y="1"/>
                    <a:pt x="41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6" name="Google Shape;1556;p33"/>
            <p:cNvSpPr/>
            <p:nvPr/>
          </p:nvSpPr>
          <p:spPr>
            <a:xfrm>
              <a:off x="4949950" y="3044850"/>
              <a:ext cx="191550" cy="127325"/>
            </a:xfrm>
            <a:custGeom>
              <a:rect b="b" l="l" r="r" t="t"/>
              <a:pathLst>
                <a:path extrusionOk="0" h="5093" w="7662">
                  <a:moveTo>
                    <a:pt x="5871" y="1"/>
                  </a:moveTo>
                  <a:cubicBezTo>
                    <a:pt x="5856" y="1"/>
                    <a:pt x="5841" y="3"/>
                    <a:pt x="5826" y="8"/>
                  </a:cubicBezTo>
                  <a:cubicBezTo>
                    <a:pt x="5748" y="35"/>
                    <a:pt x="5708" y="116"/>
                    <a:pt x="5733" y="194"/>
                  </a:cubicBezTo>
                  <a:lnTo>
                    <a:pt x="7264" y="4796"/>
                  </a:lnTo>
                  <a:cubicBezTo>
                    <a:pt x="7227" y="4797"/>
                    <a:pt x="7183" y="4798"/>
                    <a:pt x="7135" y="4798"/>
                  </a:cubicBezTo>
                  <a:cubicBezTo>
                    <a:pt x="6214" y="4798"/>
                    <a:pt x="3397" y="4596"/>
                    <a:pt x="251" y="2391"/>
                  </a:cubicBezTo>
                  <a:cubicBezTo>
                    <a:pt x="225" y="2373"/>
                    <a:pt x="196" y="2365"/>
                    <a:pt x="167" y="2365"/>
                  </a:cubicBezTo>
                  <a:cubicBezTo>
                    <a:pt x="121" y="2365"/>
                    <a:pt x="76" y="2386"/>
                    <a:pt x="48" y="2427"/>
                  </a:cubicBezTo>
                  <a:cubicBezTo>
                    <a:pt x="0" y="2493"/>
                    <a:pt x="17" y="2585"/>
                    <a:pt x="84" y="2630"/>
                  </a:cubicBezTo>
                  <a:cubicBezTo>
                    <a:pt x="3272" y="4865"/>
                    <a:pt x="6073" y="5093"/>
                    <a:pt x="7084" y="5093"/>
                  </a:cubicBezTo>
                  <a:cubicBezTo>
                    <a:pt x="7316" y="5093"/>
                    <a:pt x="7453" y="5081"/>
                    <a:pt x="7479" y="5080"/>
                  </a:cubicBezTo>
                  <a:lnTo>
                    <a:pt x="7662" y="5061"/>
                  </a:lnTo>
                  <a:lnTo>
                    <a:pt x="6010" y="101"/>
                  </a:lnTo>
                  <a:cubicBezTo>
                    <a:pt x="5990" y="40"/>
                    <a:pt x="5932" y="1"/>
                    <a:pt x="58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7" name="Google Shape;1557;p33"/>
            <p:cNvSpPr/>
            <p:nvPr/>
          </p:nvSpPr>
          <p:spPr>
            <a:xfrm>
              <a:off x="5003300" y="3091825"/>
              <a:ext cx="209550" cy="147950"/>
            </a:xfrm>
            <a:custGeom>
              <a:rect b="b" l="l" r="r" t="t"/>
              <a:pathLst>
                <a:path extrusionOk="0" h="5918" w="8382">
                  <a:moveTo>
                    <a:pt x="7311" y="1"/>
                  </a:moveTo>
                  <a:cubicBezTo>
                    <a:pt x="7303" y="1"/>
                    <a:pt x="7295" y="1"/>
                    <a:pt x="7287" y="3"/>
                  </a:cubicBezTo>
                  <a:cubicBezTo>
                    <a:pt x="7205" y="16"/>
                    <a:pt x="7150" y="94"/>
                    <a:pt x="7167" y="175"/>
                  </a:cubicBezTo>
                  <a:lnTo>
                    <a:pt x="8045" y="5561"/>
                  </a:lnTo>
                  <a:cubicBezTo>
                    <a:pt x="7845" y="5586"/>
                    <a:pt x="7444" y="5626"/>
                    <a:pt x="6897" y="5626"/>
                  </a:cubicBezTo>
                  <a:cubicBezTo>
                    <a:pt x="5395" y="5626"/>
                    <a:pt x="2800" y="5322"/>
                    <a:pt x="295" y="3565"/>
                  </a:cubicBezTo>
                  <a:cubicBezTo>
                    <a:pt x="266" y="3546"/>
                    <a:pt x="238" y="3538"/>
                    <a:pt x="212" y="3538"/>
                  </a:cubicBezTo>
                  <a:cubicBezTo>
                    <a:pt x="89" y="3538"/>
                    <a:pt x="1" y="3713"/>
                    <a:pt x="127" y="3805"/>
                  </a:cubicBezTo>
                  <a:cubicBezTo>
                    <a:pt x="2693" y="5604"/>
                    <a:pt x="5353" y="5918"/>
                    <a:pt x="6900" y="5918"/>
                  </a:cubicBezTo>
                  <a:cubicBezTo>
                    <a:pt x="7719" y="5918"/>
                    <a:pt x="8226" y="5830"/>
                    <a:pt x="8241" y="5827"/>
                  </a:cubicBezTo>
                  <a:lnTo>
                    <a:pt x="8382" y="5802"/>
                  </a:lnTo>
                  <a:lnTo>
                    <a:pt x="7456" y="128"/>
                  </a:lnTo>
                  <a:cubicBezTo>
                    <a:pt x="7446" y="54"/>
                    <a:pt x="7383" y="1"/>
                    <a:pt x="73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8" name="Google Shape;1558;p33"/>
            <p:cNvSpPr/>
            <p:nvPr/>
          </p:nvSpPr>
          <p:spPr>
            <a:xfrm>
              <a:off x="5095875" y="3193025"/>
              <a:ext cx="164400" cy="111350"/>
            </a:xfrm>
            <a:custGeom>
              <a:rect b="b" l="l" r="r" t="t"/>
              <a:pathLst>
                <a:path extrusionOk="0" h="4454" w="6576">
                  <a:moveTo>
                    <a:pt x="6063" y="1"/>
                  </a:moveTo>
                  <a:cubicBezTo>
                    <a:pt x="6051" y="1"/>
                    <a:pt x="6038" y="2"/>
                    <a:pt x="6026" y="6"/>
                  </a:cubicBezTo>
                  <a:cubicBezTo>
                    <a:pt x="5946" y="27"/>
                    <a:pt x="5899" y="110"/>
                    <a:pt x="5923" y="190"/>
                  </a:cubicBezTo>
                  <a:cubicBezTo>
                    <a:pt x="5925" y="203"/>
                    <a:pt x="6271" y="1551"/>
                    <a:pt x="6165" y="3570"/>
                  </a:cubicBezTo>
                  <a:cubicBezTo>
                    <a:pt x="5928" y="3703"/>
                    <a:pt x="5015" y="4154"/>
                    <a:pt x="3542" y="4154"/>
                  </a:cubicBezTo>
                  <a:cubicBezTo>
                    <a:pt x="2637" y="4154"/>
                    <a:pt x="1520" y="3984"/>
                    <a:pt x="219" y="3466"/>
                  </a:cubicBezTo>
                  <a:cubicBezTo>
                    <a:pt x="201" y="3459"/>
                    <a:pt x="183" y="3455"/>
                    <a:pt x="165" y="3455"/>
                  </a:cubicBezTo>
                  <a:cubicBezTo>
                    <a:pt x="107" y="3455"/>
                    <a:pt x="52" y="3490"/>
                    <a:pt x="29" y="3548"/>
                  </a:cubicBezTo>
                  <a:cubicBezTo>
                    <a:pt x="0" y="3622"/>
                    <a:pt x="37" y="3707"/>
                    <a:pt x="111" y="3738"/>
                  </a:cubicBezTo>
                  <a:cubicBezTo>
                    <a:pt x="1465" y="4275"/>
                    <a:pt x="2621" y="4454"/>
                    <a:pt x="3559" y="4454"/>
                  </a:cubicBezTo>
                  <a:cubicBezTo>
                    <a:pt x="5332" y="4454"/>
                    <a:pt x="6326" y="3819"/>
                    <a:pt x="6387" y="3779"/>
                  </a:cubicBezTo>
                  <a:lnTo>
                    <a:pt x="6450" y="3738"/>
                  </a:lnTo>
                  <a:lnTo>
                    <a:pt x="6453" y="3665"/>
                  </a:lnTo>
                  <a:cubicBezTo>
                    <a:pt x="6575" y="1556"/>
                    <a:pt x="6222" y="173"/>
                    <a:pt x="6206" y="116"/>
                  </a:cubicBezTo>
                  <a:cubicBezTo>
                    <a:pt x="6190" y="47"/>
                    <a:pt x="6130" y="1"/>
                    <a:pt x="60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59" name="Google Shape;1559;p33"/>
          <p:cNvGrpSpPr/>
          <p:nvPr/>
        </p:nvGrpSpPr>
        <p:grpSpPr>
          <a:xfrm flipH="1" rot="10288117">
            <a:off x="3214386" y="-1079627"/>
            <a:ext cx="2025291" cy="1737431"/>
            <a:chOff x="4770475" y="2910125"/>
            <a:chExt cx="548975" cy="470975"/>
          </a:xfrm>
        </p:grpSpPr>
        <p:sp>
          <p:nvSpPr>
            <p:cNvPr id="1560" name="Google Shape;1560;p33"/>
            <p:cNvSpPr/>
            <p:nvPr/>
          </p:nvSpPr>
          <p:spPr>
            <a:xfrm>
              <a:off x="4770475" y="2910125"/>
              <a:ext cx="544425" cy="467275"/>
            </a:xfrm>
            <a:custGeom>
              <a:rect b="b" l="l" r="r" t="t"/>
              <a:pathLst>
                <a:path extrusionOk="0" h="18691" w="21777">
                  <a:moveTo>
                    <a:pt x="6408" y="1"/>
                  </a:moveTo>
                  <a:cubicBezTo>
                    <a:pt x="6407" y="1"/>
                    <a:pt x="1" y="16224"/>
                    <a:pt x="21776" y="18691"/>
                  </a:cubicBezTo>
                  <a:cubicBezTo>
                    <a:pt x="21776" y="18691"/>
                    <a:pt x="21505" y="7964"/>
                    <a:pt x="16038" y="5163"/>
                  </a:cubicBezTo>
                  <a:cubicBezTo>
                    <a:pt x="10571" y="2364"/>
                    <a:pt x="6408" y="1"/>
                    <a:pt x="64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1" name="Google Shape;1561;p33"/>
            <p:cNvSpPr/>
            <p:nvPr/>
          </p:nvSpPr>
          <p:spPr>
            <a:xfrm>
              <a:off x="4957150" y="2968125"/>
              <a:ext cx="362300" cy="412975"/>
            </a:xfrm>
            <a:custGeom>
              <a:rect b="b" l="l" r="r" t="t"/>
              <a:pathLst>
                <a:path extrusionOk="0" h="16519" w="14492">
                  <a:moveTo>
                    <a:pt x="169" y="1"/>
                  </a:moveTo>
                  <a:cubicBezTo>
                    <a:pt x="147" y="1"/>
                    <a:pt x="123" y="6"/>
                    <a:pt x="102" y="18"/>
                  </a:cubicBezTo>
                  <a:cubicBezTo>
                    <a:pt x="29" y="54"/>
                    <a:pt x="1" y="143"/>
                    <a:pt x="37" y="215"/>
                  </a:cubicBezTo>
                  <a:cubicBezTo>
                    <a:pt x="62" y="261"/>
                    <a:pt x="2445" y="4825"/>
                    <a:pt x="6980" y="8150"/>
                  </a:cubicBezTo>
                  <a:cubicBezTo>
                    <a:pt x="11459" y="11432"/>
                    <a:pt x="14153" y="16390"/>
                    <a:pt x="14180" y="16441"/>
                  </a:cubicBezTo>
                  <a:cubicBezTo>
                    <a:pt x="14205" y="16488"/>
                    <a:pt x="14254" y="16517"/>
                    <a:pt x="14309" y="16517"/>
                  </a:cubicBezTo>
                  <a:lnTo>
                    <a:pt x="14309" y="16519"/>
                  </a:lnTo>
                  <a:cubicBezTo>
                    <a:pt x="14419" y="16519"/>
                    <a:pt x="14492" y="16399"/>
                    <a:pt x="14438" y="16302"/>
                  </a:cubicBezTo>
                  <a:cubicBezTo>
                    <a:pt x="14412" y="16251"/>
                    <a:pt x="11689" y="11238"/>
                    <a:pt x="7153" y="7915"/>
                  </a:cubicBezTo>
                  <a:cubicBezTo>
                    <a:pt x="2676" y="4633"/>
                    <a:pt x="322" y="126"/>
                    <a:pt x="299" y="80"/>
                  </a:cubicBezTo>
                  <a:cubicBezTo>
                    <a:pt x="273" y="30"/>
                    <a:pt x="222" y="1"/>
                    <a:pt x="1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2" name="Google Shape;1562;p33"/>
            <p:cNvSpPr/>
            <p:nvPr/>
          </p:nvSpPr>
          <p:spPr>
            <a:xfrm>
              <a:off x="4919050" y="2973625"/>
              <a:ext cx="128300" cy="116150"/>
            </a:xfrm>
            <a:custGeom>
              <a:rect b="b" l="l" r="r" t="t"/>
              <a:pathLst>
                <a:path extrusionOk="0" h="4646" w="5132">
                  <a:moveTo>
                    <a:pt x="4151" y="1"/>
                  </a:moveTo>
                  <a:cubicBezTo>
                    <a:pt x="4143" y="1"/>
                    <a:pt x="4135" y="2"/>
                    <a:pt x="4126" y="3"/>
                  </a:cubicBezTo>
                  <a:cubicBezTo>
                    <a:pt x="4046" y="18"/>
                    <a:pt x="3993" y="94"/>
                    <a:pt x="4008" y="174"/>
                  </a:cubicBezTo>
                  <a:lnTo>
                    <a:pt x="4769" y="4288"/>
                  </a:lnTo>
                  <a:cubicBezTo>
                    <a:pt x="4143" y="4143"/>
                    <a:pt x="2181" y="3549"/>
                    <a:pt x="316" y="1464"/>
                  </a:cubicBezTo>
                  <a:cubicBezTo>
                    <a:pt x="284" y="1428"/>
                    <a:pt x="246" y="1413"/>
                    <a:pt x="210" y="1413"/>
                  </a:cubicBezTo>
                  <a:cubicBezTo>
                    <a:pt x="99" y="1413"/>
                    <a:pt x="1" y="1551"/>
                    <a:pt x="98" y="1660"/>
                  </a:cubicBezTo>
                  <a:cubicBezTo>
                    <a:pt x="2418" y="4254"/>
                    <a:pt x="4829" y="4605"/>
                    <a:pt x="4932" y="4618"/>
                  </a:cubicBezTo>
                  <a:lnTo>
                    <a:pt x="5131" y="4645"/>
                  </a:lnTo>
                  <a:lnTo>
                    <a:pt x="4295" y="121"/>
                  </a:lnTo>
                  <a:cubicBezTo>
                    <a:pt x="4284" y="49"/>
                    <a:pt x="4220" y="1"/>
                    <a:pt x="41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3" name="Google Shape;1563;p33"/>
            <p:cNvSpPr/>
            <p:nvPr/>
          </p:nvSpPr>
          <p:spPr>
            <a:xfrm>
              <a:off x="4949950" y="3044850"/>
              <a:ext cx="191550" cy="127325"/>
            </a:xfrm>
            <a:custGeom>
              <a:rect b="b" l="l" r="r" t="t"/>
              <a:pathLst>
                <a:path extrusionOk="0" h="5093" w="7662">
                  <a:moveTo>
                    <a:pt x="5871" y="1"/>
                  </a:moveTo>
                  <a:cubicBezTo>
                    <a:pt x="5856" y="1"/>
                    <a:pt x="5841" y="3"/>
                    <a:pt x="5826" y="8"/>
                  </a:cubicBezTo>
                  <a:cubicBezTo>
                    <a:pt x="5748" y="35"/>
                    <a:pt x="5708" y="116"/>
                    <a:pt x="5733" y="194"/>
                  </a:cubicBezTo>
                  <a:lnTo>
                    <a:pt x="7264" y="4796"/>
                  </a:lnTo>
                  <a:cubicBezTo>
                    <a:pt x="7227" y="4797"/>
                    <a:pt x="7183" y="4798"/>
                    <a:pt x="7135" y="4798"/>
                  </a:cubicBezTo>
                  <a:cubicBezTo>
                    <a:pt x="6214" y="4798"/>
                    <a:pt x="3397" y="4596"/>
                    <a:pt x="251" y="2391"/>
                  </a:cubicBezTo>
                  <a:cubicBezTo>
                    <a:pt x="225" y="2373"/>
                    <a:pt x="196" y="2365"/>
                    <a:pt x="167" y="2365"/>
                  </a:cubicBezTo>
                  <a:cubicBezTo>
                    <a:pt x="121" y="2365"/>
                    <a:pt x="76" y="2386"/>
                    <a:pt x="48" y="2427"/>
                  </a:cubicBezTo>
                  <a:cubicBezTo>
                    <a:pt x="0" y="2493"/>
                    <a:pt x="17" y="2585"/>
                    <a:pt x="84" y="2630"/>
                  </a:cubicBezTo>
                  <a:cubicBezTo>
                    <a:pt x="3272" y="4865"/>
                    <a:pt x="6073" y="5093"/>
                    <a:pt x="7084" y="5093"/>
                  </a:cubicBezTo>
                  <a:cubicBezTo>
                    <a:pt x="7316" y="5093"/>
                    <a:pt x="7453" y="5081"/>
                    <a:pt x="7479" y="5080"/>
                  </a:cubicBezTo>
                  <a:lnTo>
                    <a:pt x="7662" y="5061"/>
                  </a:lnTo>
                  <a:lnTo>
                    <a:pt x="6010" y="101"/>
                  </a:lnTo>
                  <a:cubicBezTo>
                    <a:pt x="5990" y="40"/>
                    <a:pt x="5932" y="1"/>
                    <a:pt x="58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4" name="Google Shape;1564;p33"/>
            <p:cNvSpPr/>
            <p:nvPr/>
          </p:nvSpPr>
          <p:spPr>
            <a:xfrm>
              <a:off x="5003300" y="3091825"/>
              <a:ext cx="209550" cy="147950"/>
            </a:xfrm>
            <a:custGeom>
              <a:rect b="b" l="l" r="r" t="t"/>
              <a:pathLst>
                <a:path extrusionOk="0" h="5918" w="8382">
                  <a:moveTo>
                    <a:pt x="7311" y="1"/>
                  </a:moveTo>
                  <a:cubicBezTo>
                    <a:pt x="7303" y="1"/>
                    <a:pt x="7295" y="1"/>
                    <a:pt x="7287" y="3"/>
                  </a:cubicBezTo>
                  <a:cubicBezTo>
                    <a:pt x="7205" y="16"/>
                    <a:pt x="7150" y="94"/>
                    <a:pt x="7167" y="175"/>
                  </a:cubicBezTo>
                  <a:lnTo>
                    <a:pt x="8045" y="5561"/>
                  </a:lnTo>
                  <a:cubicBezTo>
                    <a:pt x="7845" y="5586"/>
                    <a:pt x="7444" y="5626"/>
                    <a:pt x="6897" y="5626"/>
                  </a:cubicBezTo>
                  <a:cubicBezTo>
                    <a:pt x="5395" y="5626"/>
                    <a:pt x="2800" y="5322"/>
                    <a:pt x="295" y="3565"/>
                  </a:cubicBezTo>
                  <a:cubicBezTo>
                    <a:pt x="266" y="3546"/>
                    <a:pt x="238" y="3538"/>
                    <a:pt x="212" y="3538"/>
                  </a:cubicBezTo>
                  <a:cubicBezTo>
                    <a:pt x="89" y="3538"/>
                    <a:pt x="1" y="3713"/>
                    <a:pt x="127" y="3805"/>
                  </a:cubicBezTo>
                  <a:cubicBezTo>
                    <a:pt x="2693" y="5604"/>
                    <a:pt x="5353" y="5918"/>
                    <a:pt x="6900" y="5918"/>
                  </a:cubicBezTo>
                  <a:cubicBezTo>
                    <a:pt x="7719" y="5918"/>
                    <a:pt x="8226" y="5830"/>
                    <a:pt x="8241" y="5827"/>
                  </a:cubicBezTo>
                  <a:lnTo>
                    <a:pt x="8382" y="5802"/>
                  </a:lnTo>
                  <a:lnTo>
                    <a:pt x="7456" y="128"/>
                  </a:lnTo>
                  <a:cubicBezTo>
                    <a:pt x="7446" y="54"/>
                    <a:pt x="7383" y="1"/>
                    <a:pt x="73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5" name="Google Shape;1565;p33"/>
            <p:cNvSpPr/>
            <p:nvPr/>
          </p:nvSpPr>
          <p:spPr>
            <a:xfrm>
              <a:off x="5095875" y="3193025"/>
              <a:ext cx="164400" cy="111350"/>
            </a:xfrm>
            <a:custGeom>
              <a:rect b="b" l="l" r="r" t="t"/>
              <a:pathLst>
                <a:path extrusionOk="0" h="4454" w="6576">
                  <a:moveTo>
                    <a:pt x="6063" y="1"/>
                  </a:moveTo>
                  <a:cubicBezTo>
                    <a:pt x="6051" y="1"/>
                    <a:pt x="6038" y="2"/>
                    <a:pt x="6026" y="6"/>
                  </a:cubicBezTo>
                  <a:cubicBezTo>
                    <a:pt x="5946" y="27"/>
                    <a:pt x="5899" y="110"/>
                    <a:pt x="5923" y="190"/>
                  </a:cubicBezTo>
                  <a:cubicBezTo>
                    <a:pt x="5925" y="203"/>
                    <a:pt x="6271" y="1551"/>
                    <a:pt x="6165" y="3570"/>
                  </a:cubicBezTo>
                  <a:cubicBezTo>
                    <a:pt x="5928" y="3703"/>
                    <a:pt x="5015" y="4154"/>
                    <a:pt x="3542" y="4154"/>
                  </a:cubicBezTo>
                  <a:cubicBezTo>
                    <a:pt x="2637" y="4154"/>
                    <a:pt x="1520" y="3984"/>
                    <a:pt x="219" y="3466"/>
                  </a:cubicBezTo>
                  <a:cubicBezTo>
                    <a:pt x="201" y="3459"/>
                    <a:pt x="183" y="3455"/>
                    <a:pt x="165" y="3455"/>
                  </a:cubicBezTo>
                  <a:cubicBezTo>
                    <a:pt x="107" y="3455"/>
                    <a:pt x="52" y="3490"/>
                    <a:pt x="29" y="3548"/>
                  </a:cubicBezTo>
                  <a:cubicBezTo>
                    <a:pt x="0" y="3622"/>
                    <a:pt x="37" y="3707"/>
                    <a:pt x="111" y="3738"/>
                  </a:cubicBezTo>
                  <a:cubicBezTo>
                    <a:pt x="1465" y="4275"/>
                    <a:pt x="2621" y="4454"/>
                    <a:pt x="3559" y="4454"/>
                  </a:cubicBezTo>
                  <a:cubicBezTo>
                    <a:pt x="5332" y="4454"/>
                    <a:pt x="6326" y="3819"/>
                    <a:pt x="6387" y="3779"/>
                  </a:cubicBezTo>
                  <a:lnTo>
                    <a:pt x="6450" y="3738"/>
                  </a:lnTo>
                  <a:lnTo>
                    <a:pt x="6453" y="3665"/>
                  </a:lnTo>
                  <a:cubicBezTo>
                    <a:pt x="6575" y="1556"/>
                    <a:pt x="6222" y="173"/>
                    <a:pt x="6206" y="116"/>
                  </a:cubicBezTo>
                  <a:cubicBezTo>
                    <a:pt x="6190" y="47"/>
                    <a:pt x="6130" y="1"/>
                    <a:pt x="60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66" name="Google Shape;1566;p33"/>
          <p:cNvGrpSpPr/>
          <p:nvPr/>
        </p:nvGrpSpPr>
        <p:grpSpPr>
          <a:xfrm flipH="1">
            <a:off x="5646059" y="488999"/>
            <a:ext cx="3858854" cy="4936859"/>
            <a:chOff x="2412611" y="2547289"/>
            <a:chExt cx="1756100" cy="2246682"/>
          </a:xfrm>
        </p:grpSpPr>
        <p:sp>
          <p:nvSpPr>
            <p:cNvPr id="1567" name="Google Shape;1567;p33"/>
            <p:cNvSpPr/>
            <p:nvPr/>
          </p:nvSpPr>
          <p:spPr>
            <a:xfrm>
              <a:off x="2412611" y="3235684"/>
              <a:ext cx="287863" cy="341776"/>
            </a:xfrm>
            <a:custGeom>
              <a:rect b="b" l="l" r="r" t="t"/>
              <a:pathLst>
                <a:path extrusionOk="0" h="10517" w="8858">
                  <a:moveTo>
                    <a:pt x="3237" y="1"/>
                  </a:moveTo>
                  <a:cubicBezTo>
                    <a:pt x="3233" y="1"/>
                    <a:pt x="3229" y="1"/>
                    <a:pt x="3225" y="1"/>
                  </a:cubicBezTo>
                  <a:cubicBezTo>
                    <a:pt x="2615" y="20"/>
                    <a:pt x="2174" y="670"/>
                    <a:pt x="2497" y="1435"/>
                  </a:cubicBezTo>
                  <a:cubicBezTo>
                    <a:pt x="2497" y="1435"/>
                    <a:pt x="2252" y="907"/>
                    <a:pt x="1826" y="907"/>
                  </a:cubicBezTo>
                  <a:cubicBezTo>
                    <a:pt x="1732" y="907"/>
                    <a:pt x="1629" y="932"/>
                    <a:pt x="1519" y="994"/>
                  </a:cubicBezTo>
                  <a:cubicBezTo>
                    <a:pt x="907" y="1338"/>
                    <a:pt x="1428" y="2574"/>
                    <a:pt x="1428" y="2574"/>
                  </a:cubicBezTo>
                  <a:cubicBezTo>
                    <a:pt x="1428" y="2574"/>
                    <a:pt x="1127" y="2267"/>
                    <a:pt x="819" y="2267"/>
                  </a:cubicBezTo>
                  <a:cubicBezTo>
                    <a:pt x="650" y="2267"/>
                    <a:pt x="479" y="2359"/>
                    <a:pt x="354" y="2644"/>
                  </a:cubicBezTo>
                  <a:cubicBezTo>
                    <a:pt x="1" y="3448"/>
                    <a:pt x="1458" y="7683"/>
                    <a:pt x="1718" y="8035"/>
                  </a:cubicBezTo>
                  <a:cubicBezTo>
                    <a:pt x="1919" y="8308"/>
                    <a:pt x="2450" y="10516"/>
                    <a:pt x="4948" y="10516"/>
                  </a:cubicBezTo>
                  <a:cubicBezTo>
                    <a:pt x="5663" y="10516"/>
                    <a:pt x="6538" y="10336"/>
                    <a:pt x="7613" y="9878"/>
                  </a:cubicBezTo>
                  <a:cubicBezTo>
                    <a:pt x="7613" y="9878"/>
                    <a:pt x="8764" y="9332"/>
                    <a:pt x="8825" y="7487"/>
                  </a:cubicBezTo>
                  <a:cubicBezTo>
                    <a:pt x="8857" y="6568"/>
                    <a:pt x="8725" y="2556"/>
                    <a:pt x="7950" y="2556"/>
                  </a:cubicBezTo>
                  <a:cubicBezTo>
                    <a:pt x="7947" y="2556"/>
                    <a:pt x="7943" y="2556"/>
                    <a:pt x="7939" y="2556"/>
                  </a:cubicBezTo>
                  <a:cubicBezTo>
                    <a:pt x="7155" y="2596"/>
                    <a:pt x="6792" y="4818"/>
                    <a:pt x="6792" y="4818"/>
                  </a:cubicBezTo>
                  <a:cubicBezTo>
                    <a:pt x="6792" y="4818"/>
                    <a:pt x="5674" y="185"/>
                    <a:pt x="4890" y="185"/>
                  </a:cubicBezTo>
                  <a:cubicBezTo>
                    <a:pt x="4887" y="185"/>
                    <a:pt x="4883" y="185"/>
                    <a:pt x="4880" y="185"/>
                  </a:cubicBezTo>
                  <a:cubicBezTo>
                    <a:pt x="4095" y="225"/>
                    <a:pt x="4111" y="1270"/>
                    <a:pt x="4111" y="1270"/>
                  </a:cubicBezTo>
                  <a:cubicBezTo>
                    <a:pt x="4111" y="1270"/>
                    <a:pt x="3839" y="1"/>
                    <a:pt x="3237" y="1"/>
                  </a:cubicBezTo>
                  <a:close/>
                </a:path>
              </a:pathLst>
            </a:custGeom>
            <a:solidFill>
              <a:srgbClr val="E8A2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8" name="Google Shape;1568;p33"/>
            <p:cNvSpPr/>
            <p:nvPr/>
          </p:nvSpPr>
          <p:spPr>
            <a:xfrm>
              <a:off x="2450053" y="3311288"/>
              <a:ext cx="45789" cy="88881"/>
            </a:xfrm>
            <a:custGeom>
              <a:rect b="b" l="l" r="r" t="t"/>
              <a:pathLst>
                <a:path extrusionOk="0" h="2735" w="1409">
                  <a:moveTo>
                    <a:pt x="266" y="1"/>
                  </a:moveTo>
                  <a:cubicBezTo>
                    <a:pt x="238" y="1"/>
                    <a:pt x="209" y="6"/>
                    <a:pt x="181" y="17"/>
                  </a:cubicBezTo>
                  <a:cubicBezTo>
                    <a:pt x="59" y="65"/>
                    <a:pt x="1" y="201"/>
                    <a:pt x="46" y="323"/>
                  </a:cubicBezTo>
                  <a:lnTo>
                    <a:pt x="922" y="2582"/>
                  </a:lnTo>
                  <a:cubicBezTo>
                    <a:pt x="956" y="2674"/>
                    <a:pt x="1044" y="2734"/>
                    <a:pt x="1143" y="2734"/>
                  </a:cubicBezTo>
                  <a:cubicBezTo>
                    <a:pt x="1171" y="2734"/>
                    <a:pt x="1200" y="2729"/>
                    <a:pt x="1226" y="2717"/>
                  </a:cubicBezTo>
                  <a:cubicBezTo>
                    <a:pt x="1348" y="2672"/>
                    <a:pt x="1409" y="2535"/>
                    <a:pt x="1361" y="2413"/>
                  </a:cubicBezTo>
                  <a:lnTo>
                    <a:pt x="487" y="152"/>
                  </a:lnTo>
                  <a:cubicBezTo>
                    <a:pt x="450" y="59"/>
                    <a:pt x="361" y="1"/>
                    <a:pt x="266" y="1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9" name="Google Shape;1569;p33"/>
            <p:cNvSpPr/>
            <p:nvPr/>
          </p:nvSpPr>
          <p:spPr>
            <a:xfrm>
              <a:off x="3052325" y="2574717"/>
              <a:ext cx="387533" cy="313211"/>
            </a:xfrm>
            <a:custGeom>
              <a:rect b="b" l="l" r="r" t="t"/>
              <a:pathLst>
                <a:path extrusionOk="0" h="9638" w="11925">
                  <a:moveTo>
                    <a:pt x="6030" y="1"/>
                  </a:moveTo>
                  <a:cubicBezTo>
                    <a:pt x="3004" y="1"/>
                    <a:pt x="1" y="4329"/>
                    <a:pt x="974" y="6906"/>
                  </a:cubicBezTo>
                  <a:cubicBezTo>
                    <a:pt x="1640" y="8667"/>
                    <a:pt x="4173" y="9637"/>
                    <a:pt x="6490" y="9637"/>
                  </a:cubicBezTo>
                  <a:cubicBezTo>
                    <a:pt x="8102" y="9637"/>
                    <a:pt x="9610" y="9168"/>
                    <a:pt x="10310" y="8167"/>
                  </a:cubicBezTo>
                  <a:cubicBezTo>
                    <a:pt x="11925" y="5862"/>
                    <a:pt x="9592" y="268"/>
                    <a:pt x="6272" y="10"/>
                  </a:cubicBezTo>
                  <a:cubicBezTo>
                    <a:pt x="6191" y="4"/>
                    <a:pt x="6111" y="1"/>
                    <a:pt x="6030" y="1"/>
                  </a:cubicBezTo>
                  <a:close/>
                </a:path>
              </a:pathLst>
            </a:custGeom>
            <a:solidFill>
              <a:srgbClr val="AB6D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0" name="Google Shape;1570;p33"/>
            <p:cNvSpPr/>
            <p:nvPr/>
          </p:nvSpPr>
          <p:spPr>
            <a:xfrm>
              <a:off x="3317082" y="2547289"/>
              <a:ext cx="102302" cy="182896"/>
            </a:xfrm>
            <a:custGeom>
              <a:rect b="b" l="l" r="r" t="t"/>
              <a:pathLst>
                <a:path extrusionOk="0" h="5628" w="3148">
                  <a:moveTo>
                    <a:pt x="272" y="1"/>
                  </a:moveTo>
                  <a:cubicBezTo>
                    <a:pt x="193" y="1"/>
                    <a:pt x="116" y="41"/>
                    <a:pt x="71" y="113"/>
                  </a:cubicBezTo>
                  <a:cubicBezTo>
                    <a:pt x="0" y="225"/>
                    <a:pt x="36" y="373"/>
                    <a:pt x="152" y="440"/>
                  </a:cubicBezTo>
                  <a:cubicBezTo>
                    <a:pt x="2636" y="1979"/>
                    <a:pt x="2214" y="5327"/>
                    <a:pt x="2210" y="5359"/>
                  </a:cubicBezTo>
                  <a:cubicBezTo>
                    <a:pt x="2193" y="5488"/>
                    <a:pt x="2282" y="5608"/>
                    <a:pt x="2412" y="5625"/>
                  </a:cubicBezTo>
                  <a:cubicBezTo>
                    <a:pt x="2423" y="5627"/>
                    <a:pt x="2433" y="5627"/>
                    <a:pt x="2444" y="5627"/>
                  </a:cubicBezTo>
                  <a:cubicBezTo>
                    <a:pt x="2562" y="5627"/>
                    <a:pt x="2663" y="5540"/>
                    <a:pt x="2678" y="5424"/>
                  </a:cubicBezTo>
                  <a:cubicBezTo>
                    <a:pt x="2699" y="5274"/>
                    <a:pt x="3147" y="1739"/>
                    <a:pt x="399" y="39"/>
                  </a:cubicBezTo>
                  <a:cubicBezTo>
                    <a:pt x="360" y="13"/>
                    <a:pt x="316" y="1"/>
                    <a:pt x="272" y="1"/>
                  </a:cubicBezTo>
                  <a:close/>
                </a:path>
              </a:pathLst>
            </a:custGeom>
            <a:solidFill>
              <a:srgbClr val="AB6D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1" name="Google Shape;1571;p33"/>
            <p:cNvSpPr/>
            <p:nvPr/>
          </p:nvSpPr>
          <p:spPr>
            <a:xfrm>
              <a:off x="2537597" y="3269319"/>
              <a:ext cx="50664" cy="115789"/>
            </a:xfrm>
            <a:custGeom>
              <a:rect b="b" l="l" r="r" t="t"/>
              <a:pathLst>
                <a:path extrusionOk="0" h="3563" w="1559">
                  <a:moveTo>
                    <a:pt x="266" y="0"/>
                  </a:moveTo>
                  <a:cubicBezTo>
                    <a:pt x="241" y="0"/>
                    <a:pt x="216" y="4"/>
                    <a:pt x="190" y="13"/>
                  </a:cubicBezTo>
                  <a:cubicBezTo>
                    <a:pt x="67" y="53"/>
                    <a:pt x="0" y="186"/>
                    <a:pt x="40" y="311"/>
                  </a:cubicBezTo>
                  <a:lnTo>
                    <a:pt x="1070" y="3401"/>
                  </a:lnTo>
                  <a:cubicBezTo>
                    <a:pt x="1103" y="3498"/>
                    <a:pt x="1192" y="3562"/>
                    <a:pt x="1294" y="3562"/>
                  </a:cubicBezTo>
                  <a:cubicBezTo>
                    <a:pt x="1319" y="3562"/>
                    <a:pt x="1344" y="3558"/>
                    <a:pt x="1369" y="3551"/>
                  </a:cubicBezTo>
                  <a:cubicBezTo>
                    <a:pt x="1492" y="3509"/>
                    <a:pt x="1559" y="3376"/>
                    <a:pt x="1519" y="3252"/>
                  </a:cubicBezTo>
                  <a:lnTo>
                    <a:pt x="489" y="161"/>
                  </a:lnTo>
                  <a:cubicBezTo>
                    <a:pt x="455" y="62"/>
                    <a:pt x="364" y="0"/>
                    <a:pt x="2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2" name="Google Shape;1572;p33"/>
            <p:cNvSpPr/>
            <p:nvPr/>
          </p:nvSpPr>
          <p:spPr>
            <a:xfrm>
              <a:off x="2485048" y="3274551"/>
              <a:ext cx="49689" cy="104674"/>
            </a:xfrm>
            <a:custGeom>
              <a:rect b="b" l="l" r="r" t="t"/>
              <a:pathLst>
                <a:path extrusionOk="0" h="3221" w="1529">
                  <a:moveTo>
                    <a:pt x="268" y="0"/>
                  </a:moveTo>
                  <a:cubicBezTo>
                    <a:pt x="241" y="0"/>
                    <a:pt x="214" y="5"/>
                    <a:pt x="187" y="15"/>
                  </a:cubicBezTo>
                  <a:cubicBezTo>
                    <a:pt x="63" y="59"/>
                    <a:pt x="0" y="196"/>
                    <a:pt x="46" y="319"/>
                  </a:cubicBezTo>
                  <a:lnTo>
                    <a:pt x="1040" y="3065"/>
                  </a:lnTo>
                  <a:cubicBezTo>
                    <a:pt x="1074" y="3158"/>
                    <a:pt x="1161" y="3221"/>
                    <a:pt x="1262" y="3221"/>
                  </a:cubicBezTo>
                  <a:cubicBezTo>
                    <a:pt x="1289" y="3221"/>
                    <a:pt x="1315" y="3215"/>
                    <a:pt x="1340" y="3205"/>
                  </a:cubicBezTo>
                  <a:cubicBezTo>
                    <a:pt x="1464" y="3162"/>
                    <a:pt x="1528" y="3027"/>
                    <a:pt x="1483" y="2903"/>
                  </a:cubicBezTo>
                  <a:lnTo>
                    <a:pt x="491" y="160"/>
                  </a:lnTo>
                  <a:cubicBezTo>
                    <a:pt x="456" y="61"/>
                    <a:pt x="365" y="0"/>
                    <a:pt x="2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3" name="Google Shape;1573;p33"/>
            <p:cNvSpPr/>
            <p:nvPr/>
          </p:nvSpPr>
          <p:spPr>
            <a:xfrm>
              <a:off x="2502955" y="3505608"/>
              <a:ext cx="714165" cy="688882"/>
            </a:xfrm>
            <a:custGeom>
              <a:rect b="b" l="l" r="r" t="t"/>
              <a:pathLst>
                <a:path extrusionOk="0" h="21198" w="21976">
                  <a:moveTo>
                    <a:pt x="12182" y="12904"/>
                  </a:moveTo>
                  <a:lnTo>
                    <a:pt x="12182" y="12904"/>
                  </a:lnTo>
                  <a:cubicBezTo>
                    <a:pt x="12232" y="12939"/>
                    <a:pt x="12278" y="12978"/>
                    <a:pt x="12317" y="13026"/>
                  </a:cubicBezTo>
                  <a:cubicBezTo>
                    <a:pt x="12319" y="13029"/>
                    <a:pt x="12319" y="13031"/>
                    <a:pt x="12318" y="13031"/>
                  </a:cubicBezTo>
                  <a:cubicBezTo>
                    <a:pt x="12310" y="13031"/>
                    <a:pt x="12263" y="12990"/>
                    <a:pt x="12207" y="12933"/>
                  </a:cubicBezTo>
                  <a:lnTo>
                    <a:pt x="12182" y="12904"/>
                  </a:lnTo>
                  <a:close/>
                  <a:moveTo>
                    <a:pt x="5101" y="0"/>
                  </a:moveTo>
                  <a:lnTo>
                    <a:pt x="0" y="1226"/>
                  </a:lnTo>
                  <a:cubicBezTo>
                    <a:pt x="956" y="6375"/>
                    <a:pt x="1743" y="8095"/>
                    <a:pt x="3560" y="13009"/>
                  </a:cubicBezTo>
                  <a:cubicBezTo>
                    <a:pt x="5176" y="17382"/>
                    <a:pt x="6853" y="21198"/>
                    <a:pt x="10361" y="21198"/>
                  </a:cubicBezTo>
                  <a:cubicBezTo>
                    <a:pt x="11693" y="21198"/>
                    <a:pt x="13291" y="20647"/>
                    <a:pt x="15249" y="19367"/>
                  </a:cubicBezTo>
                  <a:cubicBezTo>
                    <a:pt x="16751" y="18384"/>
                    <a:pt x="18102" y="17233"/>
                    <a:pt x="19350" y="16070"/>
                  </a:cubicBezTo>
                  <a:cubicBezTo>
                    <a:pt x="20256" y="15224"/>
                    <a:pt x="21127" y="14364"/>
                    <a:pt x="21976" y="13490"/>
                  </a:cubicBezTo>
                  <a:cubicBezTo>
                    <a:pt x="20520" y="12121"/>
                    <a:pt x="17609" y="9317"/>
                    <a:pt x="15797" y="7073"/>
                  </a:cubicBezTo>
                  <a:cubicBezTo>
                    <a:pt x="14333" y="8644"/>
                    <a:pt x="12849" y="10181"/>
                    <a:pt x="11229" y="11525"/>
                  </a:cubicBezTo>
                  <a:cubicBezTo>
                    <a:pt x="9182" y="7141"/>
                    <a:pt x="6864" y="4565"/>
                    <a:pt x="5101" y="0"/>
                  </a:cubicBezTo>
                  <a:close/>
                </a:path>
              </a:pathLst>
            </a:custGeom>
            <a:solidFill>
              <a:srgbClr val="E8A2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4" name="Google Shape;1574;p33"/>
            <p:cNvSpPr/>
            <p:nvPr/>
          </p:nvSpPr>
          <p:spPr>
            <a:xfrm>
              <a:off x="2859257" y="3872505"/>
              <a:ext cx="93820" cy="171847"/>
            </a:xfrm>
            <a:custGeom>
              <a:rect b="b" l="l" r="r" t="t"/>
              <a:pathLst>
                <a:path extrusionOk="0" h="5288" w="2887">
                  <a:moveTo>
                    <a:pt x="268" y="1"/>
                  </a:moveTo>
                  <a:cubicBezTo>
                    <a:pt x="192" y="1"/>
                    <a:pt x="118" y="38"/>
                    <a:pt x="73" y="106"/>
                  </a:cubicBezTo>
                  <a:cubicBezTo>
                    <a:pt x="0" y="212"/>
                    <a:pt x="27" y="356"/>
                    <a:pt x="132" y="431"/>
                  </a:cubicBezTo>
                  <a:cubicBezTo>
                    <a:pt x="223" y="491"/>
                    <a:pt x="2347" y="1966"/>
                    <a:pt x="1581" y="4993"/>
                  </a:cubicBezTo>
                  <a:cubicBezTo>
                    <a:pt x="1549" y="5118"/>
                    <a:pt x="1625" y="5247"/>
                    <a:pt x="1751" y="5280"/>
                  </a:cubicBezTo>
                  <a:cubicBezTo>
                    <a:pt x="1770" y="5284"/>
                    <a:pt x="1790" y="5285"/>
                    <a:pt x="1809" y="5287"/>
                  </a:cubicBezTo>
                  <a:cubicBezTo>
                    <a:pt x="1918" y="5285"/>
                    <a:pt x="2011" y="5213"/>
                    <a:pt x="2037" y="5109"/>
                  </a:cubicBezTo>
                  <a:cubicBezTo>
                    <a:pt x="2887" y="1751"/>
                    <a:pt x="420" y="54"/>
                    <a:pt x="394" y="37"/>
                  </a:cubicBezTo>
                  <a:cubicBezTo>
                    <a:pt x="355" y="12"/>
                    <a:pt x="311" y="1"/>
                    <a:pt x="2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5" name="Google Shape;1575;p33"/>
            <p:cNvSpPr/>
            <p:nvPr/>
          </p:nvSpPr>
          <p:spPr>
            <a:xfrm>
              <a:off x="2881063" y="3618180"/>
              <a:ext cx="414863" cy="474269"/>
            </a:xfrm>
            <a:custGeom>
              <a:rect b="b" l="l" r="r" t="t"/>
              <a:pathLst>
                <a:path extrusionOk="0" h="14594" w="12766">
                  <a:moveTo>
                    <a:pt x="3894" y="0"/>
                  </a:moveTo>
                  <a:cubicBezTo>
                    <a:pt x="3894" y="0"/>
                    <a:pt x="1435" y="1606"/>
                    <a:pt x="0" y="7297"/>
                  </a:cubicBezTo>
                  <a:cubicBezTo>
                    <a:pt x="0" y="7297"/>
                    <a:pt x="4316" y="13972"/>
                    <a:pt x="8732" y="14594"/>
                  </a:cubicBezTo>
                  <a:lnTo>
                    <a:pt x="12766" y="1971"/>
                  </a:lnTo>
                  <a:lnTo>
                    <a:pt x="38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6" name="Google Shape;1576;p33"/>
            <p:cNvSpPr/>
            <p:nvPr/>
          </p:nvSpPr>
          <p:spPr>
            <a:xfrm>
              <a:off x="3844191" y="3579897"/>
              <a:ext cx="288415" cy="1210337"/>
            </a:xfrm>
            <a:custGeom>
              <a:rect b="b" l="l" r="r" t="t"/>
              <a:pathLst>
                <a:path extrusionOk="0" h="37244" w="8875">
                  <a:moveTo>
                    <a:pt x="3601" y="0"/>
                  </a:moveTo>
                  <a:cubicBezTo>
                    <a:pt x="3563" y="0"/>
                    <a:pt x="3526" y="2"/>
                    <a:pt x="3489" y="6"/>
                  </a:cubicBezTo>
                  <a:lnTo>
                    <a:pt x="0" y="11226"/>
                  </a:lnTo>
                  <a:lnTo>
                    <a:pt x="2761" y="37243"/>
                  </a:lnTo>
                  <a:lnTo>
                    <a:pt x="8874" y="36905"/>
                  </a:lnTo>
                  <a:lnTo>
                    <a:pt x="8460" y="7935"/>
                  </a:lnTo>
                  <a:cubicBezTo>
                    <a:pt x="7750" y="4899"/>
                    <a:pt x="5513" y="0"/>
                    <a:pt x="3601" y="0"/>
                  </a:cubicBezTo>
                  <a:close/>
                </a:path>
              </a:pathLst>
            </a:custGeom>
            <a:solidFill>
              <a:srgbClr val="E8A2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7" name="Google Shape;1577;p33"/>
            <p:cNvSpPr/>
            <p:nvPr/>
          </p:nvSpPr>
          <p:spPr>
            <a:xfrm>
              <a:off x="2944173" y="3456310"/>
              <a:ext cx="1224538" cy="555122"/>
            </a:xfrm>
            <a:custGeom>
              <a:rect b="b" l="l" r="r" t="t"/>
              <a:pathLst>
                <a:path extrusionOk="0" h="17082" w="37681">
                  <a:moveTo>
                    <a:pt x="12594" y="0"/>
                  </a:moveTo>
                  <a:cubicBezTo>
                    <a:pt x="9457" y="0"/>
                    <a:pt x="3252" y="659"/>
                    <a:pt x="1695" y="5696"/>
                  </a:cubicBezTo>
                  <a:cubicBezTo>
                    <a:pt x="0" y="11187"/>
                    <a:pt x="1695" y="15824"/>
                    <a:pt x="1695" y="15824"/>
                  </a:cubicBezTo>
                  <a:lnTo>
                    <a:pt x="37246" y="17082"/>
                  </a:lnTo>
                  <a:cubicBezTo>
                    <a:pt x="37246" y="17082"/>
                    <a:pt x="37681" y="294"/>
                    <a:pt x="22430" y="81"/>
                  </a:cubicBezTo>
                  <a:lnTo>
                    <a:pt x="14430" y="83"/>
                  </a:lnTo>
                  <a:cubicBezTo>
                    <a:pt x="14430" y="83"/>
                    <a:pt x="13704" y="0"/>
                    <a:pt x="125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8" name="Google Shape;1578;p33"/>
            <p:cNvSpPr/>
            <p:nvPr/>
          </p:nvSpPr>
          <p:spPr>
            <a:xfrm>
              <a:off x="3077965" y="3745700"/>
              <a:ext cx="1009307" cy="1048272"/>
            </a:xfrm>
            <a:custGeom>
              <a:rect b="b" l="l" r="r" t="t"/>
              <a:pathLst>
                <a:path extrusionOk="0" h="32257" w="31058">
                  <a:moveTo>
                    <a:pt x="26858" y="0"/>
                  </a:moveTo>
                  <a:lnTo>
                    <a:pt x="1" y="2537"/>
                  </a:lnTo>
                  <a:lnTo>
                    <a:pt x="2606" y="19614"/>
                  </a:lnTo>
                  <a:cubicBezTo>
                    <a:pt x="2650" y="19899"/>
                    <a:pt x="2650" y="20189"/>
                    <a:pt x="2604" y="20474"/>
                  </a:cubicBezTo>
                  <a:lnTo>
                    <a:pt x="900" y="31450"/>
                  </a:lnTo>
                  <a:cubicBezTo>
                    <a:pt x="4649" y="32081"/>
                    <a:pt x="10593" y="32257"/>
                    <a:pt x="16031" y="32257"/>
                  </a:cubicBezTo>
                  <a:cubicBezTo>
                    <a:pt x="22796" y="32257"/>
                    <a:pt x="28777" y="31986"/>
                    <a:pt x="28777" y="31986"/>
                  </a:cubicBezTo>
                  <a:lnTo>
                    <a:pt x="27559" y="18852"/>
                  </a:lnTo>
                  <a:cubicBezTo>
                    <a:pt x="27559" y="18852"/>
                    <a:pt x="31057" y="16678"/>
                    <a:pt x="30130" y="11559"/>
                  </a:cubicBezTo>
                  <a:cubicBezTo>
                    <a:pt x="29727" y="9334"/>
                    <a:pt x="26858" y="0"/>
                    <a:pt x="268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9" name="Google Shape;1579;p33"/>
            <p:cNvSpPr/>
            <p:nvPr/>
          </p:nvSpPr>
          <p:spPr>
            <a:xfrm>
              <a:off x="3228331" y="3364309"/>
              <a:ext cx="404074" cy="459645"/>
            </a:xfrm>
            <a:custGeom>
              <a:rect b="b" l="l" r="r" t="t"/>
              <a:pathLst>
                <a:path extrusionOk="0" h="14144" w="12434">
                  <a:moveTo>
                    <a:pt x="5741" y="1"/>
                  </a:moveTo>
                  <a:lnTo>
                    <a:pt x="1" y="3130"/>
                  </a:lnTo>
                  <a:lnTo>
                    <a:pt x="7088" y="8527"/>
                  </a:lnTo>
                  <a:lnTo>
                    <a:pt x="4649" y="9830"/>
                  </a:lnTo>
                  <a:lnTo>
                    <a:pt x="12434" y="14144"/>
                  </a:lnTo>
                  <a:lnTo>
                    <a:pt x="5686" y="2912"/>
                  </a:lnTo>
                  <a:lnTo>
                    <a:pt x="57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0" name="Google Shape;1580;p33"/>
            <p:cNvSpPr/>
            <p:nvPr/>
          </p:nvSpPr>
          <p:spPr>
            <a:xfrm>
              <a:off x="3219947" y="3458487"/>
              <a:ext cx="423052" cy="373136"/>
            </a:xfrm>
            <a:custGeom>
              <a:rect b="b" l="l" r="r" t="t"/>
              <a:pathLst>
                <a:path extrusionOk="0" h="11482" w="13018">
                  <a:moveTo>
                    <a:pt x="263" y="1"/>
                  </a:moveTo>
                  <a:cubicBezTo>
                    <a:pt x="195" y="1"/>
                    <a:pt x="129" y="30"/>
                    <a:pt x="82" y="86"/>
                  </a:cubicBezTo>
                  <a:cubicBezTo>
                    <a:pt x="0" y="185"/>
                    <a:pt x="12" y="331"/>
                    <a:pt x="109" y="415"/>
                  </a:cubicBezTo>
                  <a:lnTo>
                    <a:pt x="4709" y="4219"/>
                  </a:lnTo>
                  <a:lnTo>
                    <a:pt x="2579" y="5357"/>
                  </a:lnTo>
                  <a:cubicBezTo>
                    <a:pt x="2416" y="5444"/>
                    <a:pt x="2412" y="5678"/>
                    <a:pt x="2575" y="5771"/>
                  </a:cubicBezTo>
                  <a:lnTo>
                    <a:pt x="12574" y="11449"/>
                  </a:lnTo>
                  <a:cubicBezTo>
                    <a:pt x="12610" y="11470"/>
                    <a:pt x="12650" y="11481"/>
                    <a:pt x="12690" y="11481"/>
                  </a:cubicBezTo>
                  <a:cubicBezTo>
                    <a:pt x="12690" y="11481"/>
                    <a:pt x="12691" y="11481"/>
                    <a:pt x="12692" y="11481"/>
                  </a:cubicBezTo>
                  <a:cubicBezTo>
                    <a:pt x="12933" y="11481"/>
                    <a:pt x="13018" y="11160"/>
                    <a:pt x="12808" y="11040"/>
                  </a:cubicBezTo>
                  <a:lnTo>
                    <a:pt x="3179" y="5574"/>
                  </a:lnTo>
                  <a:lnTo>
                    <a:pt x="5241" y="4470"/>
                  </a:lnTo>
                  <a:cubicBezTo>
                    <a:pt x="5389" y="4390"/>
                    <a:pt x="5410" y="4187"/>
                    <a:pt x="5281" y="4080"/>
                  </a:cubicBezTo>
                  <a:lnTo>
                    <a:pt x="409" y="52"/>
                  </a:lnTo>
                  <a:cubicBezTo>
                    <a:pt x="366" y="17"/>
                    <a:pt x="314" y="1"/>
                    <a:pt x="2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1" name="Google Shape;1581;p33"/>
            <p:cNvSpPr/>
            <p:nvPr/>
          </p:nvSpPr>
          <p:spPr>
            <a:xfrm>
              <a:off x="3632373" y="3374448"/>
              <a:ext cx="182571" cy="449505"/>
            </a:xfrm>
            <a:custGeom>
              <a:rect b="b" l="l" r="r" t="t"/>
              <a:pathLst>
                <a:path extrusionOk="0" h="13832" w="5618">
                  <a:moveTo>
                    <a:pt x="1202" y="0"/>
                  </a:moveTo>
                  <a:lnTo>
                    <a:pt x="1" y="13832"/>
                  </a:lnTo>
                  <a:lnTo>
                    <a:pt x="3752" y="8918"/>
                  </a:lnTo>
                  <a:lnTo>
                    <a:pt x="2448" y="8215"/>
                  </a:lnTo>
                  <a:lnTo>
                    <a:pt x="5618" y="3003"/>
                  </a:lnTo>
                  <a:lnTo>
                    <a:pt x="12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2" name="Google Shape;1582;p33"/>
            <p:cNvSpPr/>
            <p:nvPr/>
          </p:nvSpPr>
          <p:spPr>
            <a:xfrm>
              <a:off x="3622493" y="3464401"/>
              <a:ext cx="201160" cy="367222"/>
            </a:xfrm>
            <a:custGeom>
              <a:rect b="b" l="l" r="r" t="t"/>
              <a:pathLst>
                <a:path extrusionOk="0" h="11300" w="6190">
                  <a:moveTo>
                    <a:pt x="5920" y="1"/>
                  </a:moveTo>
                  <a:cubicBezTo>
                    <a:pt x="5845" y="1"/>
                    <a:pt x="5771" y="38"/>
                    <a:pt x="5726" y="105"/>
                  </a:cubicBezTo>
                  <a:lnTo>
                    <a:pt x="3335" y="3727"/>
                  </a:lnTo>
                  <a:lnTo>
                    <a:pt x="4635" y="4424"/>
                  </a:lnTo>
                  <a:lnTo>
                    <a:pt x="111" y="10929"/>
                  </a:lnTo>
                  <a:cubicBezTo>
                    <a:pt x="1" y="11085"/>
                    <a:pt x="113" y="11299"/>
                    <a:pt x="303" y="11299"/>
                  </a:cubicBezTo>
                  <a:cubicBezTo>
                    <a:pt x="381" y="11299"/>
                    <a:pt x="453" y="11261"/>
                    <a:pt x="498" y="11197"/>
                  </a:cubicBezTo>
                  <a:lnTo>
                    <a:pt x="5325" y="4261"/>
                  </a:lnTo>
                  <a:lnTo>
                    <a:pt x="4016" y="3556"/>
                  </a:lnTo>
                  <a:lnTo>
                    <a:pt x="6119" y="364"/>
                  </a:lnTo>
                  <a:cubicBezTo>
                    <a:pt x="6189" y="256"/>
                    <a:pt x="6159" y="111"/>
                    <a:pt x="6051" y="41"/>
                  </a:cubicBezTo>
                  <a:cubicBezTo>
                    <a:pt x="6010" y="14"/>
                    <a:pt x="5965" y="1"/>
                    <a:pt x="59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3" name="Google Shape;1583;p33"/>
            <p:cNvSpPr/>
            <p:nvPr/>
          </p:nvSpPr>
          <p:spPr>
            <a:xfrm>
              <a:off x="3777116" y="3758926"/>
              <a:ext cx="138667" cy="181466"/>
            </a:xfrm>
            <a:custGeom>
              <a:rect b="b" l="l" r="r" t="t"/>
              <a:pathLst>
                <a:path extrusionOk="0" h="5584" w="4267">
                  <a:moveTo>
                    <a:pt x="1770" y="0"/>
                  </a:moveTo>
                  <a:cubicBezTo>
                    <a:pt x="1620" y="0"/>
                    <a:pt x="1471" y="28"/>
                    <a:pt x="1327" y="87"/>
                  </a:cubicBezTo>
                  <a:cubicBezTo>
                    <a:pt x="396" y="469"/>
                    <a:pt x="1" y="1987"/>
                    <a:pt x="445" y="3481"/>
                  </a:cubicBezTo>
                  <a:cubicBezTo>
                    <a:pt x="823" y="4744"/>
                    <a:pt x="1678" y="5584"/>
                    <a:pt x="2498" y="5584"/>
                  </a:cubicBezTo>
                  <a:cubicBezTo>
                    <a:pt x="2647" y="5584"/>
                    <a:pt x="2796" y="5556"/>
                    <a:pt x="2940" y="5497"/>
                  </a:cubicBezTo>
                  <a:cubicBezTo>
                    <a:pt x="3871" y="5117"/>
                    <a:pt x="4267" y="3597"/>
                    <a:pt x="3822" y="2103"/>
                  </a:cubicBezTo>
                  <a:cubicBezTo>
                    <a:pt x="3446" y="841"/>
                    <a:pt x="2589" y="0"/>
                    <a:pt x="177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4" name="Google Shape;1584;p33"/>
            <p:cNvSpPr/>
            <p:nvPr/>
          </p:nvSpPr>
          <p:spPr>
            <a:xfrm>
              <a:off x="3803797" y="3769488"/>
              <a:ext cx="109582" cy="150463"/>
            </a:xfrm>
            <a:custGeom>
              <a:rect b="b" l="l" r="r" t="t"/>
              <a:pathLst>
                <a:path extrusionOk="0" h="4630" w="3372">
                  <a:moveTo>
                    <a:pt x="1339" y="1"/>
                  </a:moveTo>
                  <a:cubicBezTo>
                    <a:pt x="1229" y="1"/>
                    <a:pt x="1121" y="21"/>
                    <a:pt x="1015" y="64"/>
                  </a:cubicBezTo>
                  <a:cubicBezTo>
                    <a:pt x="289" y="361"/>
                    <a:pt x="1" y="1609"/>
                    <a:pt x="371" y="2852"/>
                  </a:cubicBezTo>
                  <a:cubicBezTo>
                    <a:pt x="688" y="3914"/>
                    <a:pt x="1384" y="4629"/>
                    <a:pt x="2033" y="4629"/>
                  </a:cubicBezTo>
                  <a:cubicBezTo>
                    <a:pt x="2143" y="4629"/>
                    <a:pt x="2251" y="4609"/>
                    <a:pt x="2357" y="4566"/>
                  </a:cubicBezTo>
                  <a:cubicBezTo>
                    <a:pt x="3083" y="4269"/>
                    <a:pt x="3371" y="3021"/>
                    <a:pt x="3001" y="1778"/>
                  </a:cubicBezTo>
                  <a:cubicBezTo>
                    <a:pt x="2684" y="716"/>
                    <a:pt x="1988" y="1"/>
                    <a:pt x="13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5" name="Google Shape;1585;p33"/>
            <p:cNvSpPr/>
            <p:nvPr/>
          </p:nvSpPr>
          <p:spPr>
            <a:xfrm>
              <a:off x="3840162" y="3803513"/>
              <a:ext cx="55311" cy="74874"/>
            </a:xfrm>
            <a:custGeom>
              <a:rect b="b" l="l" r="r" t="t"/>
              <a:pathLst>
                <a:path extrusionOk="0" h="2304" w="1702">
                  <a:moveTo>
                    <a:pt x="666" y="1"/>
                  </a:moveTo>
                  <a:cubicBezTo>
                    <a:pt x="604" y="1"/>
                    <a:pt x="542" y="14"/>
                    <a:pt x="483" y="42"/>
                  </a:cubicBezTo>
                  <a:cubicBezTo>
                    <a:pt x="126" y="209"/>
                    <a:pt x="1" y="841"/>
                    <a:pt x="206" y="1455"/>
                  </a:cubicBezTo>
                  <a:cubicBezTo>
                    <a:pt x="376" y="1966"/>
                    <a:pt x="720" y="2304"/>
                    <a:pt x="1038" y="2304"/>
                  </a:cubicBezTo>
                  <a:cubicBezTo>
                    <a:pt x="1100" y="2304"/>
                    <a:pt x="1162" y="2290"/>
                    <a:pt x="1221" y="2263"/>
                  </a:cubicBezTo>
                  <a:cubicBezTo>
                    <a:pt x="1578" y="2096"/>
                    <a:pt x="1701" y="1463"/>
                    <a:pt x="1498" y="849"/>
                  </a:cubicBezTo>
                  <a:cubicBezTo>
                    <a:pt x="1327" y="338"/>
                    <a:pt x="983" y="1"/>
                    <a:pt x="6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6" name="Google Shape;1586;p33"/>
            <p:cNvSpPr/>
            <p:nvPr/>
          </p:nvSpPr>
          <p:spPr>
            <a:xfrm>
              <a:off x="3277305" y="3305879"/>
              <a:ext cx="601691" cy="542221"/>
            </a:xfrm>
            <a:custGeom>
              <a:rect b="b" l="l" r="r" t="t"/>
              <a:pathLst>
                <a:path extrusionOk="0" h="16685" w="18515">
                  <a:moveTo>
                    <a:pt x="8642" y="1"/>
                  </a:moveTo>
                  <a:cubicBezTo>
                    <a:pt x="7937" y="1"/>
                    <a:pt x="7213" y="92"/>
                    <a:pt x="6490" y="282"/>
                  </a:cubicBezTo>
                  <a:cubicBezTo>
                    <a:pt x="2497" y="1335"/>
                    <a:pt x="1" y="5040"/>
                    <a:pt x="924" y="8541"/>
                  </a:cubicBezTo>
                  <a:lnTo>
                    <a:pt x="2117" y="13069"/>
                  </a:lnTo>
                  <a:cubicBezTo>
                    <a:pt x="2146" y="13176"/>
                    <a:pt x="2242" y="13245"/>
                    <a:pt x="2347" y="13245"/>
                  </a:cubicBezTo>
                  <a:cubicBezTo>
                    <a:pt x="2367" y="13245"/>
                    <a:pt x="2386" y="13243"/>
                    <a:pt x="2406" y="13238"/>
                  </a:cubicBezTo>
                  <a:cubicBezTo>
                    <a:pt x="2532" y="13204"/>
                    <a:pt x="2608" y="13074"/>
                    <a:pt x="2573" y="12949"/>
                  </a:cubicBezTo>
                  <a:lnTo>
                    <a:pt x="1380" y="8421"/>
                  </a:lnTo>
                  <a:cubicBezTo>
                    <a:pt x="523" y="5172"/>
                    <a:pt x="2870" y="1727"/>
                    <a:pt x="6611" y="740"/>
                  </a:cubicBezTo>
                  <a:cubicBezTo>
                    <a:pt x="7296" y="560"/>
                    <a:pt x="7980" y="473"/>
                    <a:pt x="8647" y="473"/>
                  </a:cubicBezTo>
                  <a:cubicBezTo>
                    <a:pt x="11624" y="473"/>
                    <a:pt x="14249" y="2188"/>
                    <a:pt x="14949" y="4843"/>
                  </a:cubicBezTo>
                  <a:lnTo>
                    <a:pt x="18026" y="16508"/>
                  </a:lnTo>
                  <a:cubicBezTo>
                    <a:pt x="18052" y="16611"/>
                    <a:pt x="18145" y="16683"/>
                    <a:pt x="18254" y="16685"/>
                  </a:cubicBezTo>
                  <a:cubicBezTo>
                    <a:pt x="18273" y="16683"/>
                    <a:pt x="18294" y="16681"/>
                    <a:pt x="18315" y="16675"/>
                  </a:cubicBezTo>
                  <a:cubicBezTo>
                    <a:pt x="18440" y="16643"/>
                    <a:pt x="18514" y="16514"/>
                    <a:pt x="18482" y="16386"/>
                  </a:cubicBezTo>
                  <a:lnTo>
                    <a:pt x="15405" y="4721"/>
                  </a:lnTo>
                  <a:cubicBezTo>
                    <a:pt x="14649" y="1855"/>
                    <a:pt x="11830" y="1"/>
                    <a:pt x="86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7" name="Google Shape;1587;p33"/>
            <p:cNvSpPr/>
            <p:nvPr/>
          </p:nvSpPr>
          <p:spPr>
            <a:xfrm>
              <a:off x="3413112" y="3224342"/>
              <a:ext cx="258323" cy="234599"/>
            </a:xfrm>
            <a:custGeom>
              <a:rect b="b" l="l" r="r" t="t"/>
              <a:pathLst>
                <a:path extrusionOk="0" h="7219" w="7949">
                  <a:moveTo>
                    <a:pt x="0" y="0"/>
                  </a:moveTo>
                  <a:lnTo>
                    <a:pt x="0" y="7219"/>
                  </a:lnTo>
                  <a:lnTo>
                    <a:pt x="7949" y="7219"/>
                  </a:lnTo>
                  <a:lnTo>
                    <a:pt x="7949" y="0"/>
                  </a:lnTo>
                  <a:close/>
                </a:path>
              </a:pathLst>
            </a:custGeom>
            <a:solidFill>
              <a:srgbClr val="E8A2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8" name="Google Shape;1588;p33"/>
            <p:cNvSpPr/>
            <p:nvPr/>
          </p:nvSpPr>
          <p:spPr>
            <a:xfrm>
              <a:off x="3414899" y="3299672"/>
              <a:ext cx="258193" cy="107892"/>
            </a:xfrm>
            <a:custGeom>
              <a:rect b="b" l="l" r="r" t="t"/>
              <a:pathLst>
                <a:path extrusionOk="0" h="3320" w="7945">
                  <a:moveTo>
                    <a:pt x="0" y="0"/>
                  </a:moveTo>
                  <a:lnTo>
                    <a:pt x="0" y="1990"/>
                  </a:lnTo>
                  <a:lnTo>
                    <a:pt x="1644" y="2573"/>
                  </a:lnTo>
                  <a:cubicBezTo>
                    <a:pt x="3033" y="3068"/>
                    <a:pt x="4494" y="3319"/>
                    <a:pt x="5963" y="3319"/>
                  </a:cubicBezTo>
                  <a:cubicBezTo>
                    <a:pt x="6378" y="3319"/>
                    <a:pt x="6793" y="3299"/>
                    <a:pt x="7208" y="3259"/>
                  </a:cubicBezTo>
                  <a:lnTo>
                    <a:pt x="7945" y="3187"/>
                  </a:lnTo>
                  <a:lnTo>
                    <a:pt x="7943" y="0"/>
                  </a:lnTo>
                  <a:close/>
                </a:path>
              </a:pathLst>
            </a:custGeom>
            <a:solidFill>
              <a:schemeClr val="hlink">
                <a:alpha val="199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9" name="Google Shape;1589;p33"/>
            <p:cNvSpPr/>
            <p:nvPr/>
          </p:nvSpPr>
          <p:spPr>
            <a:xfrm>
              <a:off x="3786378" y="3133187"/>
              <a:ext cx="71040" cy="80074"/>
            </a:xfrm>
            <a:custGeom>
              <a:rect b="b" l="l" r="r" t="t"/>
              <a:pathLst>
                <a:path extrusionOk="0" h="2464" w="2186">
                  <a:moveTo>
                    <a:pt x="1071" y="1"/>
                  </a:moveTo>
                  <a:cubicBezTo>
                    <a:pt x="1054" y="1"/>
                    <a:pt x="1037" y="1"/>
                    <a:pt x="1019" y="2"/>
                  </a:cubicBezTo>
                  <a:lnTo>
                    <a:pt x="1046" y="474"/>
                  </a:lnTo>
                  <a:cubicBezTo>
                    <a:pt x="1054" y="473"/>
                    <a:pt x="1063" y="473"/>
                    <a:pt x="1071" y="473"/>
                  </a:cubicBezTo>
                  <a:cubicBezTo>
                    <a:pt x="1395" y="473"/>
                    <a:pt x="1672" y="790"/>
                    <a:pt x="1694" y="1198"/>
                  </a:cubicBezTo>
                  <a:cubicBezTo>
                    <a:pt x="1709" y="1397"/>
                    <a:pt x="1654" y="1597"/>
                    <a:pt x="1536" y="1760"/>
                  </a:cubicBezTo>
                  <a:cubicBezTo>
                    <a:pt x="1430" y="1899"/>
                    <a:pt x="1287" y="1982"/>
                    <a:pt x="1133" y="1990"/>
                  </a:cubicBezTo>
                  <a:cubicBezTo>
                    <a:pt x="1124" y="1990"/>
                    <a:pt x="1115" y="1991"/>
                    <a:pt x="1105" y="1991"/>
                  </a:cubicBezTo>
                  <a:cubicBezTo>
                    <a:pt x="785" y="1991"/>
                    <a:pt x="507" y="1672"/>
                    <a:pt x="485" y="1266"/>
                  </a:cubicBezTo>
                  <a:cubicBezTo>
                    <a:pt x="478" y="1154"/>
                    <a:pt x="497" y="1085"/>
                    <a:pt x="575" y="947"/>
                  </a:cubicBezTo>
                  <a:lnTo>
                    <a:pt x="160" y="719"/>
                  </a:lnTo>
                  <a:cubicBezTo>
                    <a:pt x="61" y="901"/>
                    <a:pt x="1" y="1063"/>
                    <a:pt x="14" y="1293"/>
                  </a:cubicBezTo>
                  <a:cubicBezTo>
                    <a:pt x="52" y="1950"/>
                    <a:pt x="537" y="2463"/>
                    <a:pt x="1107" y="2463"/>
                  </a:cubicBezTo>
                  <a:cubicBezTo>
                    <a:pt x="1124" y="2463"/>
                    <a:pt x="1143" y="2463"/>
                    <a:pt x="1160" y="2461"/>
                  </a:cubicBezTo>
                  <a:cubicBezTo>
                    <a:pt x="1454" y="2444"/>
                    <a:pt x="1722" y="2296"/>
                    <a:pt x="1912" y="2043"/>
                  </a:cubicBezTo>
                  <a:cubicBezTo>
                    <a:pt x="2097" y="1790"/>
                    <a:pt x="2186" y="1483"/>
                    <a:pt x="2165" y="1171"/>
                  </a:cubicBezTo>
                  <a:cubicBezTo>
                    <a:pt x="2128" y="513"/>
                    <a:pt x="1640" y="1"/>
                    <a:pt x="10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0" name="Google Shape;1590;p33"/>
            <p:cNvSpPr/>
            <p:nvPr/>
          </p:nvSpPr>
          <p:spPr>
            <a:xfrm>
              <a:off x="3214325" y="3080866"/>
              <a:ext cx="171749" cy="167980"/>
            </a:xfrm>
            <a:custGeom>
              <a:rect b="b" l="l" r="r" t="t"/>
              <a:pathLst>
                <a:path extrusionOk="0" h="5169" w="5285">
                  <a:moveTo>
                    <a:pt x="2595" y="0"/>
                  </a:moveTo>
                  <a:cubicBezTo>
                    <a:pt x="2464" y="0"/>
                    <a:pt x="2331" y="12"/>
                    <a:pt x="2197" y="35"/>
                  </a:cubicBezTo>
                  <a:cubicBezTo>
                    <a:pt x="873" y="267"/>
                    <a:pt x="0" y="1597"/>
                    <a:pt x="246" y="3005"/>
                  </a:cubicBezTo>
                  <a:cubicBezTo>
                    <a:pt x="466" y="4269"/>
                    <a:pt x="1517" y="5168"/>
                    <a:pt x="2689" y="5168"/>
                  </a:cubicBezTo>
                  <a:cubicBezTo>
                    <a:pt x="2820" y="5168"/>
                    <a:pt x="2953" y="5157"/>
                    <a:pt x="3086" y="5133"/>
                  </a:cubicBezTo>
                  <a:cubicBezTo>
                    <a:pt x="4411" y="4902"/>
                    <a:pt x="5285" y="3573"/>
                    <a:pt x="5038" y="2165"/>
                  </a:cubicBezTo>
                  <a:cubicBezTo>
                    <a:pt x="4817" y="898"/>
                    <a:pt x="3766" y="0"/>
                    <a:pt x="2595" y="0"/>
                  </a:cubicBezTo>
                  <a:close/>
                </a:path>
              </a:pathLst>
            </a:custGeom>
            <a:solidFill>
              <a:srgbClr val="E8A2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1" name="Google Shape;1591;p33"/>
            <p:cNvSpPr/>
            <p:nvPr/>
          </p:nvSpPr>
          <p:spPr>
            <a:xfrm>
              <a:off x="3214325" y="3080866"/>
              <a:ext cx="171749" cy="167980"/>
            </a:xfrm>
            <a:custGeom>
              <a:rect b="b" l="l" r="r" t="t"/>
              <a:pathLst>
                <a:path extrusionOk="0" h="5169" w="5285">
                  <a:moveTo>
                    <a:pt x="2595" y="0"/>
                  </a:moveTo>
                  <a:cubicBezTo>
                    <a:pt x="2464" y="0"/>
                    <a:pt x="2331" y="12"/>
                    <a:pt x="2197" y="35"/>
                  </a:cubicBezTo>
                  <a:cubicBezTo>
                    <a:pt x="873" y="267"/>
                    <a:pt x="0" y="1597"/>
                    <a:pt x="246" y="3005"/>
                  </a:cubicBezTo>
                  <a:cubicBezTo>
                    <a:pt x="466" y="4269"/>
                    <a:pt x="1517" y="5168"/>
                    <a:pt x="2689" y="5168"/>
                  </a:cubicBezTo>
                  <a:cubicBezTo>
                    <a:pt x="2820" y="5168"/>
                    <a:pt x="2953" y="5157"/>
                    <a:pt x="3086" y="5133"/>
                  </a:cubicBezTo>
                  <a:cubicBezTo>
                    <a:pt x="4411" y="4902"/>
                    <a:pt x="5285" y="3573"/>
                    <a:pt x="5038" y="2165"/>
                  </a:cubicBezTo>
                  <a:cubicBezTo>
                    <a:pt x="4817" y="898"/>
                    <a:pt x="3766" y="0"/>
                    <a:pt x="2595" y="0"/>
                  </a:cubicBezTo>
                  <a:close/>
                </a:path>
              </a:pathLst>
            </a:custGeom>
            <a:solidFill>
              <a:schemeClr val="hlink">
                <a:alpha val="199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2" name="Google Shape;1592;p33"/>
            <p:cNvSpPr/>
            <p:nvPr/>
          </p:nvSpPr>
          <p:spPr>
            <a:xfrm>
              <a:off x="3244905" y="3132667"/>
              <a:ext cx="68862" cy="81211"/>
            </a:xfrm>
            <a:custGeom>
              <a:rect b="b" l="l" r="r" t="t"/>
              <a:pathLst>
                <a:path extrusionOk="0" h="2499" w="2119">
                  <a:moveTo>
                    <a:pt x="243" y="1"/>
                  </a:moveTo>
                  <a:cubicBezTo>
                    <a:pt x="121" y="1"/>
                    <a:pt x="17" y="95"/>
                    <a:pt x="8" y="220"/>
                  </a:cubicBezTo>
                  <a:cubicBezTo>
                    <a:pt x="0" y="349"/>
                    <a:pt x="97" y="461"/>
                    <a:pt x="228" y="471"/>
                  </a:cubicBezTo>
                  <a:cubicBezTo>
                    <a:pt x="262" y="474"/>
                    <a:pt x="1011" y="539"/>
                    <a:pt x="1435" y="1162"/>
                  </a:cubicBezTo>
                  <a:cubicBezTo>
                    <a:pt x="1123" y="1263"/>
                    <a:pt x="690" y="1459"/>
                    <a:pt x="595" y="1795"/>
                  </a:cubicBezTo>
                  <a:cubicBezTo>
                    <a:pt x="553" y="1943"/>
                    <a:pt x="559" y="2175"/>
                    <a:pt x="829" y="2432"/>
                  </a:cubicBezTo>
                  <a:cubicBezTo>
                    <a:pt x="872" y="2473"/>
                    <a:pt x="931" y="2496"/>
                    <a:pt x="990" y="2496"/>
                  </a:cubicBezTo>
                  <a:lnTo>
                    <a:pt x="992" y="2498"/>
                  </a:lnTo>
                  <a:cubicBezTo>
                    <a:pt x="1205" y="2498"/>
                    <a:pt x="1309" y="2238"/>
                    <a:pt x="1153" y="2090"/>
                  </a:cubicBezTo>
                  <a:cubicBezTo>
                    <a:pt x="1081" y="2021"/>
                    <a:pt x="1041" y="1957"/>
                    <a:pt x="1051" y="1924"/>
                  </a:cubicBezTo>
                  <a:cubicBezTo>
                    <a:pt x="1087" y="1791"/>
                    <a:pt x="1494" y="1614"/>
                    <a:pt x="1834" y="1544"/>
                  </a:cubicBezTo>
                  <a:lnTo>
                    <a:pt x="2119" y="1485"/>
                  </a:lnTo>
                  <a:lnTo>
                    <a:pt x="2003" y="1219"/>
                  </a:lnTo>
                  <a:cubicBezTo>
                    <a:pt x="1515" y="98"/>
                    <a:pt x="312" y="3"/>
                    <a:pt x="260" y="1"/>
                  </a:cubicBezTo>
                  <a:cubicBezTo>
                    <a:pt x="255" y="1"/>
                    <a:pt x="249" y="1"/>
                    <a:pt x="2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3" name="Google Shape;1593;p33"/>
            <p:cNvSpPr/>
            <p:nvPr/>
          </p:nvSpPr>
          <p:spPr>
            <a:xfrm>
              <a:off x="3279027" y="2682349"/>
              <a:ext cx="570851" cy="692782"/>
            </a:xfrm>
            <a:custGeom>
              <a:rect b="b" l="l" r="r" t="t"/>
              <a:pathLst>
                <a:path extrusionOk="0" h="21318" w="17566">
                  <a:moveTo>
                    <a:pt x="9197" y="1"/>
                  </a:moveTo>
                  <a:cubicBezTo>
                    <a:pt x="8810" y="1"/>
                    <a:pt x="8413" y="46"/>
                    <a:pt x="8008" y="141"/>
                  </a:cubicBezTo>
                  <a:cubicBezTo>
                    <a:pt x="2897" y="1342"/>
                    <a:pt x="1" y="7200"/>
                    <a:pt x="643" y="12682"/>
                  </a:cubicBezTo>
                  <a:cubicBezTo>
                    <a:pt x="1256" y="17931"/>
                    <a:pt x="5580" y="21318"/>
                    <a:pt x="10527" y="21318"/>
                  </a:cubicBezTo>
                  <a:cubicBezTo>
                    <a:pt x="10746" y="21318"/>
                    <a:pt x="10967" y="21311"/>
                    <a:pt x="11189" y="21297"/>
                  </a:cubicBezTo>
                  <a:cubicBezTo>
                    <a:pt x="14733" y="21081"/>
                    <a:pt x="16859" y="19462"/>
                    <a:pt x="17262" y="14348"/>
                  </a:cubicBezTo>
                  <a:cubicBezTo>
                    <a:pt x="17359" y="13113"/>
                    <a:pt x="16660" y="11240"/>
                    <a:pt x="16660" y="11240"/>
                  </a:cubicBezTo>
                  <a:cubicBezTo>
                    <a:pt x="17566" y="7416"/>
                    <a:pt x="14171" y="1"/>
                    <a:pt x="9197" y="1"/>
                  </a:cubicBezTo>
                  <a:close/>
                </a:path>
              </a:pathLst>
            </a:custGeom>
            <a:solidFill>
              <a:srgbClr val="E8A2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4" name="Google Shape;1594;p33"/>
            <p:cNvSpPr/>
            <p:nvPr/>
          </p:nvSpPr>
          <p:spPr>
            <a:xfrm>
              <a:off x="3299923" y="2956693"/>
              <a:ext cx="513103" cy="418178"/>
            </a:xfrm>
            <a:custGeom>
              <a:rect b="b" l="l" r="r" t="t"/>
              <a:pathLst>
                <a:path extrusionOk="0" h="12868" w="15789">
                  <a:moveTo>
                    <a:pt x="1239" y="1"/>
                  </a:moveTo>
                  <a:lnTo>
                    <a:pt x="0" y="4240"/>
                  </a:lnTo>
                  <a:cubicBezTo>
                    <a:pt x="545" y="9245"/>
                    <a:pt x="4688" y="12868"/>
                    <a:pt x="9969" y="12868"/>
                  </a:cubicBezTo>
                  <a:cubicBezTo>
                    <a:pt x="10215" y="12868"/>
                    <a:pt x="10464" y="12860"/>
                    <a:pt x="10715" y="12844"/>
                  </a:cubicBezTo>
                  <a:cubicBezTo>
                    <a:pt x="12328" y="12741"/>
                    <a:pt x="14761" y="11772"/>
                    <a:pt x="15789" y="10140"/>
                  </a:cubicBezTo>
                  <a:lnTo>
                    <a:pt x="15789" y="10140"/>
                  </a:lnTo>
                  <a:cubicBezTo>
                    <a:pt x="15757" y="10153"/>
                    <a:pt x="15758" y="10153"/>
                    <a:pt x="15758" y="10153"/>
                  </a:cubicBezTo>
                  <a:cubicBezTo>
                    <a:pt x="15758" y="10153"/>
                    <a:pt x="15758" y="10153"/>
                    <a:pt x="15726" y="10167"/>
                  </a:cubicBezTo>
                  <a:cubicBezTo>
                    <a:pt x="14193" y="10794"/>
                    <a:pt x="12809" y="11066"/>
                    <a:pt x="11563" y="11066"/>
                  </a:cubicBezTo>
                  <a:cubicBezTo>
                    <a:pt x="3604" y="11066"/>
                    <a:pt x="1239" y="1"/>
                    <a:pt x="1239" y="1"/>
                  </a:cubicBezTo>
                  <a:close/>
                </a:path>
              </a:pathLst>
            </a:custGeom>
            <a:solidFill>
              <a:schemeClr val="hlink">
                <a:alpha val="199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5" name="Google Shape;1595;p33"/>
            <p:cNvSpPr/>
            <p:nvPr/>
          </p:nvSpPr>
          <p:spPr>
            <a:xfrm>
              <a:off x="3712056" y="2924228"/>
              <a:ext cx="57716" cy="29215"/>
            </a:xfrm>
            <a:custGeom>
              <a:rect b="b" l="l" r="r" t="t"/>
              <a:pathLst>
                <a:path extrusionOk="0" h="899" w="1776">
                  <a:moveTo>
                    <a:pt x="984" y="0"/>
                  </a:moveTo>
                  <a:cubicBezTo>
                    <a:pt x="913" y="0"/>
                    <a:pt x="836" y="6"/>
                    <a:pt x="754" y="17"/>
                  </a:cubicBezTo>
                  <a:cubicBezTo>
                    <a:pt x="353" y="74"/>
                    <a:pt x="161" y="329"/>
                    <a:pt x="68" y="553"/>
                  </a:cubicBezTo>
                  <a:cubicBezTo>
                    <a:pt x="1" y="717"/>
                    <a:pt x="122" y="898"/>
                    <a:pt x="291" y="898"/>
                  </a:cubicBezTo>
                  <a:cubicBezTo>
                    <a:pt x="298" y="898"/>
                    <a:pt x="306" y="898"/>
                    <a:pt x="313" y="897"/>
                  </a:cubicBezTo>
                  <a:cubicBezTo>
                    <a:pt x="796" y="853"/>
                    <a:pt x="1644" y="753"/>
                    <a:pt x="1702" y="576"/>
                  </a:cubicBezTo>
                  <a:cubicBezTo>
                    <a:pt x="1775" y="358"/>
                    <a:pt x="1564" y="0"/>
                    <a:pt x="984" y="0"/>
                  </a:cubicBezTo>
                  <a:close/>
                </a:path>
              </a:pathLst>
            </a:custGeom>
            <a:solidFill>
              <a:srgbClr val="AB6D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6" name="Google Shape;1596;p33"/>
            <p:cNvSpPr/>
            <p:nvPr/>
          </p:nvSpPr>
          <p:spPr>
            <a:xfrm>
              <a:off x="3469008" y="2949608"/>
              <a:ext cx="49851" cy="38997"/>
            </a:xfrm>
            <a:custGeom>
              <a:rect b="b" l="l" r="r" t="t"/>
              <a:pathLst>
                <a:path extrusionOk="0" h="1200" w="1534">
                  <a:moveTo>
                    <a:pt x="1038" y="1"/>
                  </a:moveTo>
                  <a:cubicBezTo>
                    <a:pt x="877" y="1"/>
                    <a:pt x="679" y="52"/>
                    <a:pt x="450" y="185"/>
                  </a:cubicBezTo>
                  <a:cubicBezTo>
                    <a:pt x="97" y="390"/>
                    <a:pt x="9" y="700"/>
                    <a:pt x="4" y="943"/>
                  </a:cubicBezTo>
                  <a:cubicBezTo>
                    <a:pt x="1" y="1090"/>
                    <a:pt x="118" y="1199"/>
                    <a:pt x="247" y="1199"/>
                  </a:cubicBezTo>
                  <a:cubicBezTo>
                    <a:pt x="283" y="1199"/>
                    <a:pt x="320" y="1191"/>
                    <a:pt x="355" y="1173"/>
                  </a:cubicBezTo>
                  <a:cubicBezTo>
                    <a:pt x="785" y="952"/>
                    <a:pt x="1533" y="540"/>
                    <a:pt x="1526" y="354"/>
                  </a:cubicBezTo>
                  <a:cubicBezTo>
                    <a:pt x="1518" y="184"/>
                    <a:pt x="1343" y="1"/>
                    <a:pt x="1038" y="1"/>
                  </a:cubicBezTo>
                  <a:close/>
                </a:path>
              </a:pathLst>
            </a:custGeom>
            <a:solidFill>
              <a:srgbClr val="AB6D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7" name="Google Shape;1597;p33"/>
            <p:cNvSpPr/>
            <p:nvPr/>
          </p:nvSpPr>
          <p:spPr>
            <a:xfrm>
              <a:off x="3547587" y="3149013"/>
              <a:ext cx="116439" cy="51574"/>
            </a:xfrm>
            <a:custGeom>
              <a:rect b="b" l="l" r="r" t="t"/>
              <a:pathLst>
                <a:path extrusionOk="0" h="1587" w="3583">
                  <a:moveTo>
                    <a:pt x="269" y="0"/>
                  </a:moveTo>
                  <a:cubicBezTo>
                    <a:pt x="229" y="0"/>
                    <a:pt x="188" y="11"/>
                    <a:pt x="151" y="32"/>
                  </a:cubicBezTo>
                  <a:cubicBezTo>
                    <a:pt x="41" y="97"/>
                    <a:pt x="1" y="234"/>
                    <a:pt x="60" y="346"/>
                  </a:cubicBezTo>
                  <a:cubicBezTo>
                    <a:pt x="69" y="363"/>
                    <a:pt x="803" y="1587"/>
                    <a:pt x="2186" y="1587"/>
                  </a:cubicBezTo>
                  <a:cubicBezTo>
                    <a:pt x="2551" y="1587"/>
                    <a:pt x="2959" y="1501"/>
                    <a:pt x="3413" y="1288"/>
                  </a:cubicBezTo>
                  <a:cubicBezTo>
                    <a:pt x="3531" y="1233"/>
                    <a:pt x="3583" y="1092"/>
                    <a:pt x="3526" y="975"/>
                  </a:cubicBezTo>
                  <a:cubicBezTo>
                    <a:pt x="3486" y="888"/>
                    <a:pt x="3401" y="838"/>
                    <a:pt x="3313" y="838"/>
                  </a:cubicBezTo>
                  <a:cubicBezTo>
                    <a:pt x="3279" y="838"/>
                    <a:pt x="3245" y="845"/>
                    <a:pt x="3212" y="861"/>
                  </a:cubicBezTo>
                  <a:cubicBezTo>
                    <a:pt x="2830" y="1041"/>
                    <a:pt x="2487" y="1113"/>
                    <a:pt x="2183" y="1113"/>
                  </a:cubicBezTo>
                  <a:cubicBezTo>
                    <a:pt x="1076" y="1113"/>
                    <a:pt x="499" y="162"/>
                    <a:pt x="468" y="108"/>
                  </a:cubicBezTo>
                  <a:cubicBezTo>
                    <a:pt x="423" y="38"/>
                    <a:pt x="347" y="0"/>
                    <a:pt x="2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8" name="Google Shape;1598;p33"/>
            <p:cNvSpPr/>
            <p:nvPr/>
          </p:nvSpPr>
          <p:spPr>
            <a:xfrm>
              <a:off x="3150110" y="2680042"/>
              <a:ext cx="494579" cy="416618"/>
            </a:xfrm>
            <a:custGeom>
              <a:rect b="b" l="l" r="r" t="t"/>
              <a:pathLst>
                <a:path extrusionOk="0" h="12820" w="15219">
                  <a:moveTo>
                    <a:pt x="12450" y="1"/>
                  </a:moveTo>
                  <a:cubicBezTo>
                    <a:pt x="1" y="1"/>
                    <a:pt x="3160" y="12820"/>
                    <a:pt x="3160" y="12820"/>
                  </a:cubicBezTo>
                  <a:cubicBezTo>
                    <a:pt x="14400" y="9654"/>
                    <a:pt x="15219" y="187"/>
                    <a:pt x="15219" y="187"/>
                  </a:cubicBezTo>
                  <a:cubicBezTo>
                    <a:pt x="14220" y="60"/>
                    <a:pt x="13299" y="1"/>
                    <a:pt x="12450" y="1"/>
                  </a:cubicBezTo>
                  <a:close/>
                </a:path>
              </a:pathLst>
            </a:custGeom>
            <a:solidFill>
              <a:srgbClr val="AB6D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9" name="Google Shape;1599;p33"/>
            <p:cNvSpPr/>
            <p:nvPr/>
          </p:nvSpPr>
          <p:spPr>
            <a:xfrm>
              <a:off x="3569522" y="2682414"/>
              <a:ext cx="426530" cy="313666"/>
            </a:xfrm>
            <a:custGeom>
              <a:rect b="b" l="l" r="r" t="t"/>
              <a:pathLst>
                <a:path extrusionOk="0" h="9652" w="13125">
                  <a:moveTo>
                    <a:pt x="0" y="0"/>
                  </a:moveTo>
                  <a:cubicBezTo>
                    <a:pt x="0" y="0"/>
                    <a:pt x="5659" y="3033"/>
                    <a:pt x="7865" y="9651"/>
                  </a:cubicBezTo>
                  <a:cubicBezTo>
                    <a:pt x="7865" y="9651"/>
                    <a:pt x="13125" y="0"/>
                    <a:pt x="0" y="0"/>
                  </a:cubicBezTo>
                  <a:close/>
                </a:path>
              </a:pathLst>
            </a:custGeom>
            <a:solidFill>
              <a:srgbClr val="AB6D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0" name="Google Shape;1600;p33"/>
            <p:cNvSpPr/>
            <p:nvPr/>
          </p:nvSpPr>
          <p:spPr>
            <a:xfrm>
              <a:off x="3254589" y="2690376"/>
              <a:ext cx="372519" cy="403521"/>
            </a:xfrm>
            <a:custGeom>
              <a:rect b="b" l="l" r="r" t="t"/>
              <a:pathLst>
                <a:path extrusionOk="0" h="12417" w="11463">
                  <a:moveTo>
                    <a:pt x="9637" y="0"/>
                  </a:moveTo>
                  <a:cubicBezTo>
                    <a:pt x="8175" y="0"/>
                    <a:pt x="5961" y="311"/>
                    <a:pt x="4004" y="1861"/>
                  </a:cubicBezTo>
                  <a:cubicBezTo>
                    <a:pt x="1475" y="3860"/>
                    <a:pt x="130" y="7329"/>
                    <a:pt x="4" y="12175"/>
                  </a:cubicBezTo>
                  <a:cubicBezTo>
                    <a:pt x="0" y="12304"/>
                    <a:pt x="103" y="12412"/>
                    <a:pt x="234" y="12416"/>
                  </a:cubicBezTo>
                  <a:lnTo>
                    <a:pt x="240" y="12416"/>
                  </a:lnTo>
                  <a:cubicBezTo>
                    <a:pt x="369" y="12416"/>
                    <a:pt x="474" y="12313"/>
                    <a:pt x="477" y="12186"/>
                  </a:cubicBezTo>
                  <a:cubicBezTo>
                    <a:pt x="599" y="7491"/>
                    <a:pt x="1882" y="4143"/>
                    <a:pt x="4293" y="2233"/>
                  </a:cubicBezTo>
                  <a:cubicBezTo>
                    <a:pt x="6141" y="769"/>
                    <a:pt x="8279" y="482"/>
                    <a:pt x="9672" y="482"/>
                  </a:cubicBezTo>
                  <a:cubicBezTo>
                    <a:pt x="10558" y="482"/>
                    <a:pt x="11142" y="598"/>
                    <a:pt x="11156" y="601"/>
                  </a:cubicBezTo>
                  <a:cubicBezTo>
                    <a:pt x="11173" y="604"/>
                    <a:pt x="11189" y="606"/>
                    <a:pt x="11205" y="606"/>
                  </a:cubicBezTo>
                  <a:cubicBezTo>
                    <a:pt x="11315" y="606"/>
                    <a:pt x="11412" y="529"/>
                    <a:pt x="11436" y="418"/>
                  </a:cubicBezTo>
                  <a:cubicBezTo>
                    <a:pt x="11462" y="291"/>
                    <a:pt x="11381" y="166"/>
                    <a:pt x="11253" y="139"/>
                  </a:cubicBezTo>
                  <a:cubicBezTo>
                    <a:pt x="11190" y="126"/>
                    <a:pt x="10565" y="0"/>
                    <a:pt x="9637" y="0"/>
                  </a:cubicBezTo>
                  <a:close/>
                </a:path>
              </a:pathLst>
            </a:custGeom>
            <a:solidFill>
              <a:srgbClr val="6E3E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1" name="Google Shape;1601;p33"/>
            <p:cNvSpPr/>
            <p:nvPr/>
          </p:nvSpPr>
          <p:spPr>
            <a:xfrm>
              <a:off x="3254102" y="2717934"/>
              <a:ext cx="386135" cy="365889"/>
            </a:xfrm>
            <a:custGeom>
              <a:rect b="b" l="l" r="r" t="t"/>
              <a:pathLst>
                <a:path extrusionOk="0" h="11259" w="11882">
                  <a:moveTo>
                    <a:pt x="11633" y="1"/>
                  </a:moveTo>
                  <a:cubicBezTo>
                    <a:pt x="11626" y="1"/>
                    <a:pt x="11619" y="1"/>
                    <a:pt x="11612" y="2"/>
                  </a:cubicBezTo>
                  <a:cubicBezTo>
                    <a:pt x="8293" y="399"/>
                    <a:pt x="5239" y="2419"/>
                    <a:pt x="2778" y="5847"/>
                  </a:cubicBezTo>
                  <a:cubicBezTo>
                    <a:pt x="931" y="8423"/>
                    <a:pt x="51" y="10920"/>
                    <a:pt x="42" y="10945"/>
                  </a:cubicBezTo>
                  <a:cubicBezTo>
                    <a:pt x="0" y="11066"/>
                    <a:pt x="65" y="11201"/>
                    <a:pt x="188" y="11245"/>
                  </a:cubicBezTo>
                  <a:cubicBezTo>
                    <a:pt x="213" y="11253"/>
                    <a:pt x="240" y="11256"/>
                    <a:pt x="266" y="11258"/>
                  </a:cubicBezTo>
                  <a:cubicBezTo>
                    <a:pt x="365" y="11256"/>
                    <a:pt x="454" y="11194"/>
                    <a:pt x="489" y="11099"/>
                  </a:cubicBezTo>
                  <a:cubicBezTo>
                    <a:pt x="521" y="11002"/>
                    <a:pt x="3956" y="1391"/>
                    <a:pt x="11667" y="471"/>
                  </a:cubicBezTo>
                  <a:cubicBezTo>
                    <a:pt x="11795" y="452"/>
                    <a:pt x="11882" y="336"/>
                    <a:pt x="11867" y="209"/>
                  </a:cubicBezTo>
                  <a:cubicBezTo>
                    <a:pt x="11852" y="90"/>
                    <a:pt x="11752" y="1"/>
                    <a:pt x="11633" y="1"/>
                  </a:cubicBezTo>
                  <a:close/>
                </a:path>
              </a:pathLst>
            </a:custGeom>
            <a:solidFill>
              <a:srgbClr val="6E3E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2" name="Google Shape;1602;p33"/>
            <p:cNvSpPr/>
            <p:nvPr/>
          </p:nvSpPr>
          <p:spPr>
            <a:xfrm>
              <a:off x="3629155" y="2708835"/>
              <a:ext cx="219066" cy="294882"/>
            </a:xfrm>
            <a:custGeom>
              <a:rect b="b" l="l" r="r" t="t"/>
              <a:pathLst>
                <a:path extrusionOk="0" h="9074" w="6741">
                  <a:moveTo>
                    <a:pt x="782" y="1"/>
                  </a:moveTo>
                  <a:cubicBezTo>
                    <a:pt x="458" y="1"/>
                    <a:pt x="250" y="27"/>
                    <a:pt x="221" y="31"/>
                  </a:cubicBezTo>
                  <a:cubicBezTo>
                    <a:pt x="92" y="48"/>
                    <a:pt x="1" y="166"/>
                    <a:pt x="18" y="295"/>
                  </a:cubicBezTo>
                  <a:cubicBezTo>
                    <a:pt x="34" y="414"/>
                    <a:pt x="134" y="500"/>
                    <a:pt x="251" y="500"/>
                  </a:cubicBezTo>
                  <a:cubicBezTo>
                    <a:pt x="261" y="500"/>
                    <a:pt x="272" y="500"/>
                    <a:pt x="282" y="498"/>
                  </a:cubicBezTo>
                  <a:cubicBezTo>
                    <a:pt x="289" y="498"/>
                    <a:pt x="463" y="477"/>
                    <a:pt x="747" y="477"/>
                  </a:cubicBezTo>
                  <a:cubicBezTo>
                    <a:pt x="1540" y="477"/>
                    <a:pt x="3190" y="641"/>
                    <a:pt x="4409" y="1874"/>
                  </a:cubicBezTo>
                  <a:cubicBezTo>
                    <a:pt x="5785" y="3267"/>
                    <a:pt x="6251" y="5598"/>
                    <a:pt x="5796" y="8804"/>
                  </a:cubicBezTo>
                  <a:cubicBezTo>
                    <a:pt x="5779" y="8933"/>
                    <a:pt x="5869" y="9053"/>
                    <a:pt x="5998" y="9072"/>
                  </a:cubicBezTo>
                  <a:cubicBezTo>
                    <a:pt x="6009" y="9074"/>
                    <a:pt x="6021" y="9074"/>
                    <a:pt x="6032" y="9074"/>
                  </a:cubicBezTo>
                  <a:cubicBezTo>
                    <a:pt x="6148" y="9074"/>
                    <a:pt x="6249" y="8986"/>
                    <a:pt x="6264" y="8870"/>
                  </a:cubicBezTo>
                  <a:cubicBezTo>
                    <a:pt x="6741" y="5507"/>
                    <a:pt x="6228" y="3041"/>
                    <a:pt x="4742" y="1540"/>
                  </a:cubicBezTo>
                  <a:cubicBezTo>
                    <a:pt x="3408" y="193"/>
                    <a:pt x="1665" y="1"/>
                    <a:pt x="782" y="1"/>
                  </a:cubicBezTo>
                  <a:close/>
                </a:path>
              </a:pathLst>
            </a:custGeom>
            <a:solidFill>
              <a:srgbClr val="6E3E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3" name="Google Shape;1603;p33"/>
            <p:cNvSpPr/>
            <p:nvPr/>
          </p:nvSpPr>
          <p:spPr>
            <a:xfrm>
              <a:off x="3287932" y="3054705"/>
              <a:ext cx="50599" cy="85598"/>
            </a:xfrm>
            <a:custGeom>
              <a:rect b="b" l="l" r="r" t="t"/>
              <a:pathLst>
                <a:path extrusionOk="0" h="2634" w="1557">
                  <a:moveTo>
                    <a:pt x="1557" y="0"/>
                  </a:moveTo>
                  <a:lnTo>
                    <a:pt x="0" y="434"/>
                  </a:lnTo>
                  <a:lnTo>
                    <a:pt x="633" y="2634"/>
                  </a:lnTo>
                  <a:cubicBezTo>
                    <a:pt x="1211" y="2130"/>
                    <a:pt x="1557" y="0"/>
                    <a:pt x="1557" y="0"/>
                  </a:cubicBezTo>
                  <a:close/>
                </a:path>
              </a:pathLst>
            </a:custGeom>
            <a:solidFill>
              <a:srgbClr val="AB6D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4" name="Google Shape;1604;p33"/>
            <p:cNvSpPr/>
            <p:nvPr/>
          </p:nvSpPr>
          <p:spPr>
            <a:xfrm>
              <a:off x="3275518" y="3214268"/>
              <a:ext cx="71105" cy="80041"/>
            </a:xfrm>
            <a:custGeom>
              <a:rect b="b" l="l" r="r" t="t"/>
              <a:pathLst>
                <a:path extrusionOk="0" h="2463" w="2188">
                  <a:moveTo>
                    <a:pt x="1115" y="1"/>
                  </a:moveTo>
                  <a:cubicBezTo>
                    <a:pt x="545" y="1"/>
                    <a:pt x="58" y="514"/>
                    <a:pt x="21" y="1171"/>
                  </a:cubicBezTo>
                  <a:cubicBezTo>
                    <a:pt x="1" y="1482"/>
                    <a:pt x="90" y="1792"/>
                    <a:pt x="274" y="2043"/>
                  </a:cubicBezTo>
                  <a:cubicBezTo>
                    <a:pt x="464" y="2296"/>
                    <a:pt x="732" y="2446"/>
                    <a:pt x="1027" y="2463"/>
                  </a:cubicBezTo>
                  <a:lnTo>
                    <a:pt x="1082" y="2463"/>
                  </a:lnTo>
                  <a:cubicBezTo>
                    <a:pt x="1652" y="2463"/>
                    <a:pt x="2136" y="1952"/>
                    <a:pt x="2174" y="1294"/>
                  </a:cubicBezTo>
                  <a:cubicBezTo>
                    <a:pt x="2188" y="1063"/>
                    <a:pt x="2129" y="903"/>
                    <a:pt x="2026" y="719"/>
                  </a:cubicBezTo>
                  <a:lnTo>
                    <a:pt x="1614" y="947"/>
                  </a:lnTo>
                  <a:cubicBezTo>
                    <a:pt x="1690" y="1087"/>
                    <a:pt x="1709" y="1156"/>
                    <a:pt x="1703" y="1268"/>
                  </a:cubicBezTo>
                  <a:cubicBezTo>
                    <a:pt x="1679" y="1677"/>
                    <a:pt x="1401" y="1992"/>
                    <a:pt x="1075" y="1992"/>
                  </a:cubicBezTo>
                  <a:cubicBezTo>
                    <a:pt x="1069" y="1992"/>
                    <a:pt x="1062" y="1992"/>
                    <a:pt x="1055" y="1992"/>
                  </a:cubicBezTo>
                  <a:cubicBezTo>
                    <a:pt x="899" y="1982"/>
                    <a:pt x="757" y="1901"/>
                    <a:pt x="650" y="1760"/>
                  </a:cubicBezTo>
                  <a:cubicBezTo>
                    <a:pt x="533" y="1596"/>
                    <a:pt x="477" y="1399"/>
                    <a:pt x="493" y="1197"/>
                  </a:cubicBezTo>
                  <a:cubicBezTo>
                    <a:pt x="515" y="791"/>
                    <a:pt x="790" y="473"/>
                    <a:pt x="1113" y="473"/>
                  </a:cubicBezTo>
                  <a:cubicBezTo>
                    <a:pt x="1122" y="473"/>
                    <a:pt x="1131" y="473"/>
                    <a:pt x="1141" y="473"/>
                  </a:cubicBezTo>
                  <a:lnTo>
                    <a:pt x="1167" y="2"/>
                  </a:lnTo>
                  <a:cubicBezTo>
                    <a:pt x="1150" y="1"/>
                    <a:pt x="1133" y="1"/>
                    <a:pt x="11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5" name="Google Shape;1605;p33"/>
            <p:cNvSpPr/>
            <p:nvPr/>
          </p:nvSpPr>
          <p:spPr>
            <a:xfrm>
              <a:off x="3413112" y="3458909"/>
              <a:ext cx="259980" cy="365044"/>
            </a:xfrm>
            <a:custGeom>
              <a:rect b="b" l="l" r="r" t="t"/>
              <a:pathLst>
                <a:path extrusionOk="0" h="11233" w="8000">
                  <a:moveTo>
                    <a:pt x="0" y="1"/>
                  </a:moveTo>
                  <a:lnTo>
                    <a:pt x="6748" y="11233"/>
                  </a:lnTo>
                  <a:lnTo>
                    <a:pt x="8000" y="1"/>
                  </a:lnTo>
                  <a:close/>
                </a:path>
              </a:pathLst>
            </a:custGeom>
            <a:solidFill>
              <a:srgbClr val="E8A2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6" name="Google Shape;1606;p33"/>
            <p:cNvSpPr/>
            <p:nvPr/>
          </p:nvSpPr>
          <p:spPr>
            <a:xfrm>
              <a:off x="3331641" y="3701243"/>
              <a:ext cx="49006" cy="60835"/>
            </a:xfrm>
            <a:custGeom>
              <a:rect b="b" l="l" r="r" t="t"/>
              <a:pathLst>
                <a:path extrusionOk="0" h="1872" w="1508">
                  <a:moveTo>
                    <a:pt x="750" y="0"/>
                  </a:moveTo>
                  <a:cubicBezTo>
                    <a:pt x="715" y="0"/>
                    <a:pt x="679" y="6"/>
                    <a:pt x="643" y="17"/>
                  </a:cubicBezTo>
                  <a:lnTo>
                    <a:pt x="286" y="133"/>
                  </a:lnTo>
                  <a:cubicBezTo>
                    <a:pt x="102" y="194"/>
                    <a:pt x="1" y="391"/>
                    <a:pt x="62" y="578"/>
                  </a:cubicBezTo>
                  <a:lnTo>
                    <a:pt x="483" y="1872"/>
                  </a:lnTo>
                  <a:lnTo>
                    <a:pt x="1508" y="1537"/>
                  </a:lnTo>
                  <a:lnTo>
                    <a:pt x="1086" y="243"/>
                  </a:lnTo>
                  <a:cubicBezTo>
                    <a:pt x="1037" y="95"/>
                    <a:pt x="899" y="0"/>
                    <a:pt x="75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7" name="Google Shape;1607;p33"/>
            <p:cNvSpPr/>
            <p:nvPr/>
          </p:nvSpPr>
          <p:spPr>
            <a:xfrm>
              <a:off x="3262681" y="3742482"/>
              <a:ext cx="334334" cy="398874"/>
            </a:xfrm>
            <a:custGeom>
              <a:rect b="b" l="l" r="r" t="t"/>
              <a:pathLst>
                <a:path extrusionOk="0" h="12274" w="10288">
                  <a:moveTo>
                    <a:pt x="4297" y="1"/>
                  </a:moveTo>
                  <a:cubicBezTo>
                    <a:pt x="3903" y="1"/>
                    <a:pt x="3503" y="62"/>
                    <a:pt x="3109" y="190"/>
                  </a:cubicBezTo>
                  <a:cubicBezTo>
                    <a:pt x="1099" y="844"/>
                    <a:pt x="0" y="3006"/>
                    <a:pt x="654" y="5017"/>
                  </a:cubicBezTo>
                  <a:lnTo>
                    <a:pt x="2966" y="12110"/>
                  </a:lnTo>
                  <a:cubicBezTo>
                    <a:pt x="2997" y="12207"/>
                    <a:pt x="3088" y="12272"/>
                    <a:pt x="3191" y="12273"/>
                  </a:cubicBezTo>
                  <a:lnTo>
                    <a:pt x="3191" y="12272"/>
                  </a:lnTo>
                  <a:cubicBezTo>
                    <a:pt x="3350" y="12272"/>
                    <a:pt x="3462" y="12116"/>
                    <a:pt x="3415" y="11964"/>
                  </a:cubicBezTo>
                  <a:lnTo>
                    <a:pt x="1104" y="4870"/>
                  </a:lnTo>
                  <a:cubicBezTo>
                    <a:pt x="530" y="3111"/>
                    <a:pt x="1496" y="1213"/>
                    <a:pt x="3255" y="639"/>
                  </a:cubicBezTo>
                  <a:cubicBezTo>
                    <a:pt x="3601" y="526"/>
                    <a:pt x="3952" y="472"/>
                    <a:pt x="4297" y="472"/>
                  </a:cubicBezTo>
                  <a:cubicBezTo>
                    <a:pt x="5711" y="472"/>
                    <a:pt x="7026" y="1374"/>
                    <a:pt x="7489" y="2790"/>
                  </a:cubicBezTo>
                  <a:lnTo>
                    <a:pt x="9800" y="9883"/>
                  </a:lnTo>
                  <a:cubicBezTo>
                    <a:pt x="9831" y="9982"/>
                    <a:pt x="9923" y="10045"/>
                    <a:pt x="10022" y="10045"/>
                  </a:cubicBezTo>
                  <a:cubicBezTo>
                    <a:pt x="10046" y="10045"/>
                    <a:pt x="10071" y="10042"/>
                    <a:pt x="10096" y="10033"/>
                  </a:cubicBezTo>
                  <a:cubicBezTo>
                    <a:pt x="10221" y="9993"/>
                    <a:pt x="10288" y="9860"/>
                    <a:pt x="10248" y="9737"/>
                  </a:cubicBezTo>
                  <a:lnTo>
                    <a:pt x="7937" y="2643"/>
                  </a:lnTo>
                  <a:cubicBezTo>
                    <a:pt x="7410" y="1027"/>
                    <a:pt x="5910" y="1"/>
                    <a:pt x="42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8" name="Google Shape;1608;p33"/>
            <p:cNvSpPr/>
            <p:nvPr/>
          </p:nvSpPr>
          <p:spPr>
            <a:xfrm>
              <a:off x="3288289" y="3821191"/>
              <a:ext cx="301999" cy="307816"/>
            </a:xfrm>
            <a:custGeom>
              <a:rect b="b" l="l" r="r" t="t"/>
              <a:pathLst>
                <a:path extrusionOk="0" h="9472" w="9293">
                  <a:moveTo>
                    <a:pt x="4296" y="0"/>
                  </a:moveTo>
                  <a:cubicBezTo>
                    <a:pt x="3903" y="0"/>
                    <a:pt x="3503" y="61"/>
                    <a:pt x="3110" y="189"/>
                  </a:cubicBezTo>
                  <a:cubicBezTo>
                    <a:pt x="1103" y="845"/>
                    <a:pt x="1" y="3009"/>
                    <a:pt x="656" y="5017"/>
                  </a:cubicBezTo>
                  <a:lnTo>
                    <a:pt x="2055" y="9310"/>
                  </a:lnTo>
                  <a:cubicBezTo>
                    <a:pt x="2085" y="9407"/>
                    <a:pt x="2177" y="9471"/>
                    <a:pt x="2279" y="9471"/>
                  </a:cubicBezTo>
                  <a:cubicBezTo>
                    <a:pt x="2304" y="9471"/>
                    <a:pt x="2329" y="9468"/>
                    <a:pt x="2351" y="9460"/>
                  </a:cubicBezTo>
                  <a:cubicBezTo>
                    <a:pt x="2477" y="9420"/>
                    <a:pt x="2543" y="9287"/>
                    <a:pt x="2503" y="9164"/>
                  </a:cubicBezTo>
                  <a:lnTo>
                    <a:pt x="1105" y="4871"/>
                  </a:lnTo>
                  <a:cubicBezTo>
                    <a:pt x="531" y="3112"/>
                    <a:pt x="1496" y="1211"/>
                    <a:pt x="3256" y="639"/>
                  </a:cubicBezTo>
                  <a:cubicBezTo>
                    <a:pt x="3602" y="526"/>
                    <a:pt x="3953" y="473"/>
                    <a:pt x="4298" y="473"/>
                  </a:cubicBezTo>
                  <a:cubicBezTo>
                    <a:pt x="5712" y="473"/>
                    <a:pt x="7027" y="1373"/>
                    <a:pt x="7489" y="2790"/>
                  </a:cubicBezTo>
                  <a:lnTo>
                    <a:pt x="8804" y="6826"/>
                  </a:lnTo>
                  <a:cubicBezTo>
                    <a:pt x="8836" y="6925"/>
                    <a:pt x="8928" y="6989"/>
                    <a:pt x="9027" y="6989"/>
                  </a:cubicBezTo>
                  <a:cubicBezTo>
                    <a:pt x="9051" y="6989"/>
                    <a:pt x="9076" y="6985"/>
                    <a:pt x="9101" y="6977"/>
                  </a:cubicBezTo>
                  <a:cubicBezTo>
                    <a:pt x="9226" y="6937"/>
                    <a:pt x="9293" y="6804"/>
                    <a:pt x="9253" y="6680"/>
                  </a:cubicBezTo>
                  <a:lnTo>
                    <a:pt x="7938" y="2644"/>
                  </a:lnTo>
                  <a:cubicBezTo>
                    <a:pt x="7411" y="1027"/>
                    <a:pt x="5910" y="0"/>
                    <a:pt x="42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9" name="Google Shape;1609;p33"/>
            <p:cNvSpPr/>
            <p:nvPr/>
          </p:nvSpPr>
          <p:spPr>
            <a:xfrm>
              <a:off x="3343990" y="4092416"/>
              <a:ext cx="73347" cy="85468"/>
            </a:xfrm>
            <a:custGeom>
              <a:rect b="b" l="l" r="r" t="t"/>
              <a:pathLst>
                <a:path extrusionOk="0" h="2630" w="2257">
                  <a:moveTo>
                    <a:pt x="921" y="0"/>
                  </a:moveTo>
                  <a:cubicBezTo>
                    <a:pt x="850" y="0"/>
                    <a:pt x="780" y="11"/>
                    <a:pt x="712" y="33"/>
                  </a:cubicBezTo>
                  <a:cubicBezTo>
                    <a:pt x="216" y="194"/>
                    <a:pt x="1" y="899"/>
                    <a:pt x="231" y="1606"/>
                  </a:cubicBezTo>
                  <a:cubicBezTo>
                    <a:pt x="430" y="2216"/>
                    <a:pt x="893" y="2629"/>
                    <a:pt x="1335" y="2629"/>
                  </a:cubicBezTo>
                  <a:cubicBezTo>
                    <a:pt x="1406" y="2629"/>
                    <a:pt x="1477" y="2619"/>
                    <a:pt x="1546" y="2596"/>
                  </a:cubicBezTo>
                  <a:cubicBezTo>
                    <a:pt x="2042" y="2435"/>
                    <a:pt x="2256" y="1730"/>
                    <a:pt x="2025" y="1023"/>
                  </a:cubicBezTo>
                  <a:cubicBezTo>
                    <a:pt x="1826" y="412"/>
                    <a:pt x="1362" y="0"/>
                    <a:pt x="92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0" name="Google Shape;1610;p33"/>
            <p:cNvSpPr/>
            <p:nvPr/>
          </p:nvSpPr>
          <p:spPr>
            <a:xfrm>
              <a:off x="3536895" y="4029533"/>
              <a:ext cx="73347" cy="85501"/>
            </a:xfrm>
            <a:custGeom>
              <a:rect b="b" l="l" r="r" t="t"/>
              <a:pathLst>
                <a:path extrusionOk="0" h="2631" w="2257">
                  <a:moveTo>
                    <a:pt x="922" y="0"/>
                  </a:moveTo>
                  <a:cubicBezTo>
                    <a:pt x="851" y="0"/>
                    <a:pt x="780" y="11"/>
                    <a:pt x="712" y="33"/>
                  </a:cubicBezTo>
                  <a:cubicBezTo>
                    <a:pt x="216" y="195"/>
                    <a:pt x="1" y="900"/>
                    <a:pt x="231" y="1607"/>
                  </a:cubicBezTo>
                  <a:cubicBezTo>
                    <a:pt x="430" y="2217"/>
                    <a:pt x="895" y="2630"/>
                    <a:pt x="1335" y="2630"/>
                  </a:cubicBezTo>
                  <a:cubicBezTo>
                    <a:pt x="1407" y="2630"/>
                    <a:pt x="1477" y="2619"/>
                    <a:pt x="1546" y="2597"/>
                  </a:cubicBezTo>
                  <a:cubicBezTo>
                    <a:pt x="2042" y="2435"/>
                    <a:pt x="2256" y="1730"/>
                    <a:pt x="2027" y="1023"/>
                  </a:cubicBezTo>
                  <a:cubicBezTo>
                    <a:pt x="1827" y="413"/>
                    <a:pt x="1363" y="0"/>
                    <a:pt x="9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1" name="Google Shape;1611;p33"/>
            <p:cNvSpPr/>
            <p:nvPr/>
          </p:nvSpPr>
          <p:spPr>
            <a:xfrm>
              <a:off x="3300541" y="3738713"/>
              <a:ext cx="129568" cy="61355"/>
            </a:xfrm>
            <a:custGeom>
              <a:rect b="b" l="l" r="r" t="t"/>
              <a:pathLst>
                <a:path extrusionOk="0" h="1888" w="3987">
                  <a:moveTo>
                    <a:pt x="3135" y="0"/>
                  </a:moveTo>
                  <a:cubicBezTo>
                    <a:pt x="2028" y="0"/>
                    <a:pt x="961" y="465"/>
                    <a:pt x="205" y="1296"/>
                  </a:cubicBezTo>
                  <a:cubicBezTo>
                    <a:pt x="0" y="1524"/>
                    <a:pt x="162" y="1887"/>
                    <a:pt x="468" y="1887"/>
                  </a:cubicBezTo>
                  <a:cubicBezTo>
                    <a:pt x="470" y="1887"/>
                    <a:pt x="472" y="1887"/>
                    <a:pt x="474" y="1887"/>
                  </a:cubicBezTo>
                  <a:cubicBezTo>
                    <a:pt x="572" y="1887"/>
                    <a:pt x="665" y="1844"/>
                    <a:pt x="730" y="1771"/>
                  </a:cubicBezTo>
                  <a:cubicBezTo>
                    <a:pt x="1110" y="1353"/>
                    <a:pt x="1591" y="1042"/>
                    <a:pt x="2128" y="867"/>
                  </a:cubicBezTo>
                  <a:cubicBezTo>
                    <a:pt x="2452" y="760"/>
                    <a:pt x="2790" y="707"/>
                    <a:pt x="3129" y="707"/>
                  </a:cubicBezTo>
                  <a:cubicBezTo>
                    <a:pt x="3273" y="707"/>
                    <a:pt x="3418" y="717"/>
                    <a:pt x="3561" y="736"/>
                  </a:cubicBezTo>
                  <a:cubicBezTo>
                    <a:pt x="3577" y="738"/>
                    <a:pt x="3593" y="739"/>
                    <a:pt x="3609" y="739"/>
                  </a:cubicBezTo>
                  <a:cubicBezTo>
                    <a:pt x="3784" y="739"/>
                    <a:pt x="3936" y="609"/>
                    <a:pt x="3960" y="432"/>
                  </a:cubicBezTo>
                  <a:cubicBezTo>
                    <a:pt x="3987" y="240"/>
                    <a:pt x="3850" y="61"/>
                    <a:pt x="3656" y="35"/>
                  </a:cubicBezTo>
                  <a:cubicBezTo>
                    <a:pt x="3482" y="11"/>
                    <a:pt x="3308" y="0"/>
                    <a:pt x="313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2" name="Google Shape;1612;p33"/>
            <p:cNvSpPr/>
            <p:nvPr/>
          </p:nvSpPr>
          <p:spPr>
            <a:xfrm>
              <a:off x="3449899" y="3320795"/>
              <a:ext cx="229562" cy="63923"/>
            </a:xfrm>
            <a:custGeom>
              <a:rect b="b" l="l" r="r" t="t"/>
              <a:pathLst>
                <a:path extrusionOk="0" h="1967" w="7064">
                  <a:moveTo>
                    <a:pt x="269" y="0"/>
                  </a:moveTo>
                  <a:cubicBezTo>
                    <a:pt x="191" y="0"/>
                    <a:pt x="114" y="39"/>
                    <a:pt x="69" y="110"/>
                  </a:cubicBezTo>
                  <a:cubicBezTo>
                    <a:pt x="1" y="222"/>
                    <a:pt x="35" y="367"/>
                    <a:pt x="145" y="437"/>
                  </a:cubicBezTo>
                  <a:cubicBezTo>
                    <a:pt x="2211" y="1727"/>
                    <a:pt x="4327" y="1967"/>
                    <a:pt x="5618" y="1967"/>
                  </a:cubicBezTo>
                  <a:cubicBezTo>
                    <a:pt x="6342" y="1967"/>
                    <a:pt x="6805" y="1893"/>
                    <a:pt x="6856" y="1883"/>
                  </a:cubicBezTo>
                  <a:cubicBezTo>
                    <a:pt x="6982" y="1858"/>
                    <a:pt x="7064" y="1739"/>
                    <a:pt x="7043" y="1611"/>
                  </a:cubicBezTo>
                  <a:cubicBezTo>
                    <a:pt x="7024" y="1497"/>
                    <a:pt x="6923" y="1415"/>
                    <a:pt x="6809" y="1415"/>
                  </a:cubicBezTo>
                  <a:cubicBezTo>
                    <a:pt x="6798" y="1415"/>
                    <a:pt x="6788" y="1416"/>
                    <a:pt x="6777" y="1418"/>
                  </a:cubicBezTo>
                  <a:cubicBezTo>
                    <a:pt x="6765" y="1420"/>
                    <a:pt x="6338" y="1489"/>
                    <a:pt x="5653" y="1489"/>
                  </a:cubicBezTo>
                  <a:cubicBezTo>
                    <a:pt x="4423" y="1489"/>
                    <a:pt x="2364" y="1266"/>
                    <a:pt x="394" y="36"/>
                  </a:cubicBezTo>
                  <a:cubicBezTo>
                    <a:pt x="355" y="12"/>
                    <a:pt x="312" y="0"/>
                    <a:pt x="2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3" name="Google Shape;1613;p33"/>
            <p:cNvSpPr/>
            <p:nvPr/>
          </p:nvSpPr>
          <p:spPr>
            <a:xfrm>
              <a:off x="3672345" y="3034134"/>
              <a:ext cx="43189" cy="93560"/>
            </a:xfrm>
            <a:custGeom>
              <a:rect b="b" l="l" r="r" t="t"/>
              <a:pathLst>
                <a:path extrusionOk="0" h="2879" w="1329">
                  <a:moveTo>
                    <a:pt x="355" y="1"/>
                  </a:moveTo>
                  <a:lnTo>
                    <a:pt x="0" y="2864"/>
                  </a:lnTo>
                  <a:cubicBezTo>
                    <a:pt x="47" y="2874"/>
                    <a:pt x="94" y="2878"/>
                    <a:pt x="141" y="2878"/>
                  </a:cubicBezTo>
                  <a:cubicBezTo>
                    <a:pt x="518" y="2878"/>
                    <a:pt x="901" y="2590"/>
                    <a:pt x="1127" y="2252"/>
                  </a:cubicBezTo>
                  <a:cubicBezTo>
                    <a:pt x="1328" y="1952"/>
                    <a:pt x="1313" y="1557"/>
                    <a:pt x="1125" y="1249"/>
                  </a:cubicBezTo>
                  <a:lnTo>
                    <a:pt x="355" y="1"/>
                  </a:lnTo>
                  <a:close/>
                </a:path>
              </a:pathLst>
            </a:custGeom>
            <a:solidFill>
              <a:srgbClr val="E8A2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4" name="Google Shape;1614;p33"/>
            <p:cNvSpPr/>
            <p:nvPr/>
          </p:nvSpPr>
          <p:spPr>
            <a:xfrm>
              <a:off x="3664253" y="3026303"/>
              <a:ext cx="59113" cy="109062"/>
            </a:xfrm>
            <a:custGeom>
              <a:rect b="b" l="l" r="r" t="t"/>
              <a:pathLst>
                <a:path extrusionOk="0" h="3356" w="1819">
                  <a:moveTo>
                    <a:pt x="601" y="1"/>
                  </a:moveTo>
                  <a:cubicBezTo>
                    <a:pt x="559" y="1"/>
                    <a:pt x="516" y="12"/>
                    <a:pt x="477" y="36"/>
                  </a:cubicBezTo>
                  <a:cubicBezTo>
                    <a:pt x="365" y="107"/>
                    <a:pt x="331" y="255"/>
                    <a:pt x="403" y="365"/>
                  </a:cubicBezTo>
                  <a:lnTo>
                    <a:pt x="1171" y="1613"/>
                  </a:lnTo>
                  <a:cubicBezTo>
                    <a:pt x="1319" y="1855"/>
                    <a:pt x="1323" y="2147"/>
                    <a:pt x="1180" y="2362"/>
                  </a:cubicBezTo>
                  <a:cubicBezTo>
                    <a:pt x="997" y="2634"/>
                    <a:pt x="680" y="2883"/>
                    <a:pt x="392" y="2883"/>
                  </a:cubicBezTo>
                  <a:cubicBezTo>
                    <a:pt x="360" y="2883"/>
                    <a:pt x="328" y="2880"/>
                    <a:pt x="297" y="2873"/>
                  </a:cubicBezTo>
                  <a:cubicBezTo>
                    <a:pt x="283" y="2871"/>
                    <a:pt x="270" y="2870"/>
                    <a:pt x="257" y="2870"/>
                  </a:cubicBezTo>
                  <a:cubicBezTo>
                    <a:pt x="147" y="2870"/>
                    <a:pt x="49" y="2947"/>
                    <a:pt x="25" y="3060"/>
                  </a:cubicBezTo>
                  <a:cubicBezTo>
                    <a:pt x="0" y="3183"/>
                    <a:pt x="78" y="3307"/>
                    <a:pt x="202" y="3335"/>
                  </a:cubicBezTo>
                  <a:cubicBezTo>
                    <a:pt x="264" y="3348"/>
                    <a:pt x="329" y="3356"/>
                    <a:pt x="393" y="3356"/>
                  </a:cubicBezTo>
                  <a:cubicBezTo>
                    <a:pt x="869" y="3356"/>
                    <a:pt x="1317" y="3008"/>
                    <a:pt x="1573" y="2622"/>
                  </a:cubicBezTo>
                  <a:cubicBezTo>
                    <a:pt x="1819" y="2258"/>
                    <a:pt x="1819" y="1764"/>
                    <a:pt x="1573" y="1366"/>
                  </a:cubicBezTo>
                  <a:lnTo>
                    <a:pt x="806" y="118"/>
                  </a:lnTo>
                  <a:cubicBezTo>
                    <a:pt x="762" y="43"/>
                    <a:pt x="683" y="1"/>
                    <a:pt x="6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5" name="Google Shape;1615;p33"/>
            <p:cNvSpPr/>
            <p:nvPr/>
          </p:nvSpPr>
          <p:spPr>
            <a:xfrm>
              <a:off x="3156512" y="3899218"/>
              <a:ext cx="46731" cy="200900"/>
            </a:xfrm>
            <a:custGeom>
              <a:rect b="b" l="l" r="r" t="t"/>
              <a:pathLst>
                <a:path extrusionOk="0" h="6182" w="1438">
                  <a:moveTo>
                    <a:pt x="1183" y="1"/>
                  </a:moveTo>
                  <a:cubicBezTo>
                    <a:pt x="1069" y="1"/>
                    <a:pt x="970" y="83"/>
                    <a:pt x="951" y="198"/>
                  </a:cubicBezTo>
                  <a:lnTo>
                    <a:pt x="22" y="5908"/>
                  </a:lnTo>
                  <a:cubicBezTo>
                    <a:pt x="1" y="6037"/>
                    <a:pt x="88" y="6158"/>
                    <a:pt x="218" y="6179"/>
                  </a:cubicBezTo>
                  <a:cubicBezTo>
                    <a:pt x="231" y="6179"/>
                    <a:pt x="242" y="6181"/>
                    <a:pt x="256" y="6181"/>
                  </a:cubicBezTo>
                  <a:cubicBezTo>
                    <a:pt x="371" y="6181"/>
                    <a:pt x="470" y="6098"/>
                    <a:pt x="489" y="5984"/>
                  </a:cubicBezTo>
                  <a:lnTo>
                    <a:pt x="1417" y="274"/>
                  </a:lnTo>
                  <a:cubicBezTo>
                    <a:pt x="1437" y="146"/>
                    <a:pt x="1350" y="25"/>
                    <a:pt x="1221" y="4"/>
                  </a:cubicBezTo>
                  <a:cubicBezTo>
                    <a:pt x="1208" y="2"/>
                    <a:pt x="1195" y="1"/>
                    <a:pt x="11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6" name="Google Shape;1616;p33"/>
            <p:cNvSpPr/>
            <p:nvPr/>
          </p:nvSpPr>
          <p:spPr>
            <a:xfrm>
              <a:off x="3969469" y="3820476"/>
              <a:ext cx="68472" cy="187998"/>
            </a:xfrm>
            <a:custGeom>
              <a:rect b="b" l="l" r="r" t="t"/>
              <a:pathLst>
                <a:path extrusionOk="0" h="5785" w="2107">
                  <a:moveTo>
                    <a:pt x="263" y="0"/>
                  </a:moveTo>
                  <a:cubicBezTo>
                    <a:pt x="241" y="0"/>
                    <a:pt x="219" y="3"/>
                    <a:pt x="196" y="10"/>
                  </a:cubicBezTo>
                  <a:cubicBezTo>
                    <a:pt x="71" y="48"/>
                    <a:pt x="1" y="179"/>
                    <a:pt x="37" y="302"/>
                  </a:cubicBezTo>
                  <a:lnTo>
                    <a:pt x="1608" y="5615"/>
                  </a:lnTo>
                  <a:cubicBezTo>
                    <a:pt x="1637" y="5716"/>
                    <a:pt x="1730" y="5784"/>
                    <a:pt x="1834" y="5784"/>
                  </a:cubicBezTo>
                  <a:cubicBezTo>
                    <a:pt x="1992" y="5784"/>
                    <a:pt x="2106" y="5632"/>
                    <a:pt x="2060" y="5482"/>
                  </a:cubicBezTo>
                  <a:lnTo>
                    <a:pt x="489" y="169"/>
                  </a:lnTo>
                  <a:cubicBezTo>
                    <a:pt x="459" y="66"/>
                    <a:pt x="365" y="0"/>
                    <a:pt x="2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7" name="Google Shape;1617;p33"/>
            <p:cNvSpPr/>
            <p:nvPr/>
          </p:nvSpPr>
          <p:spPr>
            <a:xfrm>
              <a:off x="2915023" y="3733481"/>
              <a:ext cx="277659" cy="240839"/>
            </a:xfrm>
            <a:custGeom>
              <a:rect b="b" l="l" r="r" t="t"/>
              <a:pathLst>
                <a:path extrusionOk="0" h="7411" w="8544">
                  <a:moveTo>
                    <a:pt x="265" y="0"/>
                  </a:moveTo>
                  <a:cubicBezTo>
                    <a:pt x="214" y="0"/>
                    <a:pt x="163" y="17"/>
                    <a:pt x="120" y="51"/>
                  </a:cubicBezTo>
                  <a:cubicBezTo>
                    <a:pt x="17" y="131"/>
                    <a:pt x="0" y="279"/>
                    <a:pt x="80" y="382"/>
                  </a:cubicBezTo>
                  <a:cubicBezTo>
                    <a:pt x="306" y="669"/>
                    <a:pt x="5636" y="7411"/>
                    <a:pt x="8314" y="7411"/>
                  </a:cubicBezTo>
                  <a:cubicBezTo>
                    <a:pt x="8443" y="7407"/>
                    <a:pt x="8544" y="7302"/>
                    <a:pt x="8544" y="7175"/>
                  </a:cubicBezTo>
                  <a:cubicBezTo>
                    <a:pt x="8544" y="7048"/>
                    <a:pt x="8443" y="6943"/>
                    <a:pt x="8314" y="6939"/>
                  </a:cubicBezTo>
                  <a:cubicBezTo>
                    <a:pt x="5864" y="6939"/>
                    <a:pt x="506" y="160"/>
                    <a:pt x="451" y="91"/>
                  </a:cubicBezTo>
                  <a:cubicBezTo>
                    <a:pt x="404" y="32"/>
                    <a:pt x="335" y="0"/>
                    <a:pt x="2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8" name="Google Shape;1618;p33"/>
            <p:cNvSpPr/>
            <p:nvPr/>
          </p:nvSpPr>
          <p:spPr>
            <a:xfrm>
              <a:off x="3993615" y="3888039"/>
              <a:ext cx="159173" cy="26583"/>
            </a:xfrm>
            <a:custGeom>
              <a:rect b="b" l="l" r="r" t="t"/>
              <a:pathLst>
                <a:path extrusionOk="0" h="818" w="4898">
                  <a:moveTo>
                    <a:pt x="4646" y="0"/>
                  </a:moveTo>
                  <a:cubicBezTo>
                    <a:pt x="4637" y="0"/>
                    <a:pt x="4628" y="1"/>
                    <a:pt x="4618" y="2"/>
                  </a:cubicBezTo>
                  <a:cubicBezTo>
                    <a:pt x="4590" y="6"/>
                    <a:pt x="1760" y="344"/>
                    <a:pt x="240" y="344"/>
                  </a:cubicBezTo>
                  <a:lnTo>
                    <a:pt x="236" y="344"/>
                  </a:lnTo>
                  <a:cubicBezTo>
                    <a:pt x="105" y="346"/>
                    <a:pt x="1" y="452"/>
                    <a:pt x="3" y="581"/>
                  </a:cubicBezTo>
                  <a:cubicBezTo>
                    <a:pt x="3" y="713"/>
                    <a:pt x="109" y="817"/>
                    <a:pt x="240" y="817"/>
                  </a:cubicBezTo>
                  <a:cubicBezTo>
                    <a:pt x="1789" y="817"/>
                    <a:pt x="4557" y="485"/>
                    <a:pt x="4675" y="469"/>
                  </a:cubicBezTo>
                  <a:cubicBezTo>
                    <a:pt x="4804" y="454"/>
                    <a:pt x="4897" y="336"/>
                    <a:pt x="4880" y="207"/>
                  </a:cubicBezTo>
                  <a:cubicBezTo>
                    <a:pt x="4866" y="87"/>
                    <a:pt x="4764" y="0"/>
                    <a:pt x="46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9" name="Google Shape;1619;p33"/>
            <p:cNvSpPr/>
            <p:nvPr/>
          </p:nvSpPr>
          <p:spPr>
            <a:xfrm>
              <a:off x="2580071" y="3396937"/>
              <a:ext cx="55928" cy="112539"/>
            </a:xfrm>
            <a:custGeom>
              <a:rect b="b" l="l" r="r" t="t"/>
              <a:pathLst>
                <a:path extrusionOk="0" h="3463" w="1721">
                  <a:moveTo>
                    <a:pt x="1456" y="1"/>
                  </a:moveTo>
                  <a:cubicBezTo>
                    <a:pt x="1413" y="1"/>
                    <a:pt x="1368" y="13"/>
                    <a:pt x="1329" y="38"/>
                  </a:cubicBezTo>
                  <a:cubicBezTo>
                    <a:pt x="1274" y="78"/>
                    <a:pt x="1" y="1034"/>
                    <a:pt x="267" y="3255"/>
                  </a:cubicBezTo>
                  <a:cubicBezTo>
                    <a:pt x="280" y="3373"/>
                    <a:pt x="381" y="3462"/>
                    <a:pt x="501" y="3462"/>
                  </a:cubicBezTo>
                  <a:cubicBezTo>
                    <a:pt x="510" y="3462"/>
                    <a:pt x="520" y="3460"/>
                    <a:pt x="529" y="3458"/>
                  </a:cubicBezTo>
                  <a:cubicBezTo>
                    <a:pt x="658" y="3443"/>
                    <a:pt x="749" y="3325"/>
                    <a:pt x="734" y="3196"/>
                  </a:cubicBezTo>
                  <a:cubicBezTo>
                    <a:pt x="504" y="1266"/>
                    <a:pt x="1561" y="452"/>
                    <a:pt x="1608" y="418"/>
                  </a:cubicBezTo>
                  <a:cubicBezTo>
                    <a:pt x="1703" y="338"/>
                    <a:pt x="1720" y="198"/>
                    <a:pt x="1646" y="97"/>
                  </a:cubicBezTo>
                  <a:cubicBezTo>
                    <a:pt x="1600" y="34"/>
                    <a:pt x="1529" y="1"/>
                    <a:pt x="14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0" name="Google Shape;1620;p33"/>
            <p:cNvSpPr/>
            <p:nvPr/>
          </p:nvSpPr>
          <p:spPr>
            <a:xfrm>
              <a:off x="3490716" y="3051683"/>
              <a:ext cx="83226" cy="25576"/>
            </a:xfrm>
            <a:custGeom>
              <a:rect b="b" l="l" r="r" t="t"/>
              <a:pathLst>
                <a:path extrusionOk="0" h="787" w="2561">
                  <a:moveTo>
                    <a:pt x="1182" y="1"/>
                  </a:moveTo>
                  <a:cubicBezTo>
                    <a:pt x="584" y="1"/>
                    <a:pt x="170" y="259"/>
                    <a:pt x="143" y="276"/>
                  </a:cubicBezTo>
                  <a:cubicBezTo>
                    <a:pt x="33" y="346"/>
                    <a:pt x="1" y="492"/>
                    <a:pt x="71" y="603"/>
                  </a:cubicBezTo>
                  <a:cubicBezTo>
                    <a:pt x="116" y="673"/>
                    <a:pt x="193" y="712"/>
                    <a:pt x="270" y="712"/>
                  </a:cubicBezTo>
                  <a:cubicBezTo>
                    <a:pt x="313" y="712"/>
                    <a:pt x="357" y="700"/>
                    <a:pt x="396" y="675"/>
                  </a:cubicBezTo>
                  <a:cubicBezTo>
                    <a:pt x="402" y="671"/>
                    <a:pt x="717" y="476"/>
                    <a:pt x="1180" y="476"/>
                  </a:cubicBezTo>
                  <a:cubicBezTo>
                    <a:pt x="1450" y="476"/>
                    <a:pt x="1771" y="543"/>
                    <a:pt x="2110" y="753"/>
                  </a:cubicBezTo>
                  <a:cubicBezTo>
                    <a:pt x="2146" y="775"/>
                    <a:pt x="2190" y="787"/>
                    <a:pt x="2233" y="787"/>
                  </a:cubicBezTo>
                  <a:cubicBezTo>
                    <a:pt x="2471" y="787"/>
                    <a:pt x="2560" y="475"/>
                    <a:pt x="2359" y="352"/>
                  </a:cubicBezTo>
                  <a:cubicBezTo>
                    <a:pt x="1931" y="86"/>
                    <a:pt x="1526" y="1"/>
                    <a:pt x="11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1" name="Google Shape;1621;p33"/>
            <p:cNvSpPr/>
            <p:nvPr/>
          </p:nvSpPr>
          <p:spPr>
            <a:xfrm>
              <a:off x="3733537" y="3041024"/>
              <a:ext cx="70422" cy="27428"/>
            </a:xfrm>
            <a:custGeom>
              <a:rect b="b" l="l" r="r" t="t"/>
              <a:pathLst>
                <a:path extrusionOk="0" h="844" w="2167">
                  <a:moveTo>
                    <a:pt x="1211" y="0"/>
                  </a:moveTo>
                  <a:cubicBezTo>
                    <a:pt x="703" y="0"/>
                    <a:pt x="313" y="256"/>
                    <a:pt x="137" y="450"/>
                  </a:cubicBezTo>
                  <a:cubicBezTo>
                    <a:pt x="0" y="602"/>
                    <a:pt x="108" y="843"/>
                    <a:pt x="312" y="843"/>
                  </a:cubicBezTo>
                  <a:cubicBezTo>
                    <a:pt x="378" y="843"/>
                    <a:pt x="441" y="817"/>
                    <a:pt x="485" y="769"/>
                  </a:cubicBezTo>
                  <a:cubicBezTo>
                    <a:pt x="500" y="753"/>
                    <a:pt x="768" y="472"/>
                    <a:pt x="1208" y="472"/>
                  </a:cubicBezTo>
                  <a:cubicBezTo>
                    <a:pt x="1377" y="472"/>
                    <a:pt x="1571" y="513"/>
                    <a:pt x="1786" y="627"/>
                  </a:cubicBezTo>
                  <a:cubicBezTo>
                    <a:pt x="1821" y="644"/>
                    <a:pt x="1858" y="653"/>
                    <a:pt x="1895" y="653"/>
                  </a:cubicBezTo>
                  <a:cubicBezTo>
                    <a:pt x="1980" y="653"/>
                    <a:pt x="2063" y="607"/>
                    <a:pt x="2106" y="526"/>
                  </a:cubicBezTo>
                  <a:cubicBezTo>
                    <a:pt x="2166" y="412"/>
                    <a:pt x="2123" y="269"/>
                    <a:pt x="2007" y="209"/>
                  </a:cubicBezTo>
                  <a:cubicBezTo>
                    <a:pt x="1722" y="58"/>
                    <a:pt x="1453" y="0"/>
                    <a:pt x="12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0" name="Shape 1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" name="Google Shape;1751;p42"/>
          <p:cNvSpPr txBox="1"/>
          <p:nvPr>
            <p:ph type="title"/>
          </p:nvPr>
        </p:nvSpPr>
        <p:spPr>
          <a:xfrm>
            <a:off x="37550" y="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highlight>
                  <a:schemeClr val="lt2"/>
                </a:highlight>
              </a:rPr>
              <a:t>Publication Rate by Gender and (Exp, Dept)</a:t>
            </a:r>
            <a:endParaRPr sz="2600"/>
          </a:p>
        </p:txBody>
      </p:sp>
      <p:sp>
        <p:nvSpPr>
          <p:cNvPr id="1752" name="Google Shape;1752;p42"/>
          <p:cNvSpPr/>
          <p:nvPr/>
        </p:nvSpPr>
        <p:spPr>
          <a:xfrm>
            <a:off x="0" y="511200"/>
            <a:ext cx="8179200" cy="46734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1753" name="Google Shape;1753;p42"/>
          <p:cNvSpPr txBox="1"/>
          <p:nvPr/>
        </p:nvSpPr>
        <p:spPr>
          <a:xfrm>
            <a:off x="113875" y="3222300"/>
            <a:ext cx="3851400" cy="19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exend"/>
                <a:ea typeface="Lexend"/>
                <a:cs typeface="Lexend"/>
                <a:sym typeface="Lexend"/>
              </a:rPr>
              <a:t>Female doctors</a:t>
            </a:r>
            <a:r>
              <a:rPr lang="en" sz="1100">
                <a:latin typeface="Lexend"/>
                <a:ea typeface="Lexend"/>
                <a:cs typeface="Lexend"/>
                <a:sym typeface="Lexend"/>
              </a:rPr>
              <a:t> show </a:t>
            </a:r>
            <a:r>
              <a:rPr b="1" lang="en" sz="1100">
                <a:latin typeface="Lexend"/>
                <a:ea typeface="Lexend"/>
                <a:cs typeface="Lexend"/>
                <a:sym typeface="Lexend"/>
              </a:rPr>
              <a:t>higher publication rates</a:t>
            </a:r>
            <a:r>
              <a:rPr lang="en" sz="1100">
                <a:latin typeface="Lexend"/>
                <a:ea typeface="Lexend"/>
                <a:cs typeface="Lexend"/>
                <a:sym typeface="Lexend"/>
              </a:rPr>
              <a:t> than males, especially in early to mid-career stages.</a:t>
            </a:r>
            <a:endParaRPr sz="11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Lexend"/>
                <a:ea typeface="Lexend"/>
                <a:cs typeface="Lexend"/>
                <a:sym typeface="Lexend"/>
              </a:rPr>
              <a:t>Despite higher productivity, </a:t>
            </a:r>
            <a:r>
              <a:rPr b="1" lang="en" sz="1100">
                <a:latin typeface="Lexend"/>
                <a:ea typeface="Lexend"/>
                <a:cs typeface="Lexend"/>
                <a:sym typeface="Lexend"/>
              </a:rPr>
              <a:t>female doctors face slower career progression</a:t>
            </a:r>
            <a:r>
              <a:rPr lang="en" sz="1100">
                <a:latin typeface="Lexend"/>
                <a:ea typeface="Lexend"/>
                <a:cs typeface="Lexend"/>
                <a:sym typeface="Lexend"/>
              </a:rPr>
              <a:t> and potential salary gaps.</a:t>
            </a:r>
            <a:endParaRPr sz="11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Lexend"/>
                <a:ea typeface="Lexend"/>
                <a:cs typeface="Lexend"/>
                <a:sym typeface="Lexend"/>
              </a:rPr>
              <a:t>In research departments like </a:t>
            </a:r>
            <a:r>
              <a:rPr b="1" lang="en" sz="1100">
                <a:latin typeface="Lexend"/>
                <a:ea typeface="Lexend"/>
                <a:cs typeface="Lexend"/>
                <a:sym typeface="Lexend"/>
              </a:rPr>
              <a:t>Biochemistry</a:t>
            </a:r>
            <a:r>
              <a:rPr lang="en" sz="1100">
                <a:latin typeface="Lexend"/>
                <a:ea typeface="Lexend"/>
                <a:cs typeface="Lexend"/>
                <a:sym typeface="Lexend"/>
              </a:rPr>
              <a:t> and </a:t>
            </a:r>
            <a:r>
              <a:rPr b="1" lang="en" sz="1100">
                <a:latin typeface="Lexend"/>
                <a:ea typeface="Lexend"/>
                <a:cs typeface="Lexend"/>
                <a:sym typeface="Lexend"/>
              </a:rPr>
              <a:t>Physiology</a:t>
            </a:r>
            <a:r>
              <a:rPr lang="en" sz="1100">
                <a:latin typeface="Lexend"/>
                <a:ea typeface="Lexend"/>
                <a:cs typeface="Lexend"/>
                <a:sym typeface="Lexend"/>
              </a:rPr>
              <a:t>, </a:t>
            </a:r>
            <a:r>
              <a:rPr b="1" lang="en" sz="1100">
                <a:latin typeface="Lexend"/>
                <a:ea typeface="Lexend"/>
                <a:cs typeface="Lexend"/>
                <a:sym typeface="Lexend"/>
              </a:rPr>
              <a:t>females outperform males</a:t>
            </a:r>
            <a:r>
              <a:rPr lang="en" sz="1100">
                <a:latin typeface="Lexend"/>
                <a:ea typeface="Lexend"/>
                <a:cs typeface="Lexend"/>
                <a:sym typeface="Lexend"/>
              </a:rPr>
              <a:t> in publication rates, yet still encounter barriers to recognition and advancement.</a:t>
            </a:r>
            <a:endParaRPr sz="1100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pic>
        <p:nvPicPr>
          <p:cNvPr id="1754" name="Google Shape;1754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075" y="572700"/>
            <a:ext cx="3692150" cy="268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5" name="Google Shape;1755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17075" y="572700"/>
            <a:ext cx="5126925" cy="3833875"/>
          </a:xfrm>
          <a:prstGeom prst="rect">
            <a:avLst/>
          </a:prstGeom>
          <a:noFill/>
          <a:ln>
            <a:noFill/>
          </a:ln>
        </p:spPr>
      </p:pic>
      <p:sp>
        <p:nvSpPr>
          <p:cNvPr id="1756" name="Google Shape;1756;p42"/>
          <p:cNvSpPr txBox="1"/>
          <p:nvPr/>
        </p:nvSpPr>
        <p:spPr>
          <a:xfrm>
            <a:off x="3965275" y="4479025"/>
            <a:ext cx="4275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exend"/>
                <a:ea typeface="Lexend"/>
                <a:cs typeface="Lexend"/>
                <a:sym typeface="Lexend"/>
              </a:rPr>
              <a:t>Clear evidence</a:t>
            </a:r>
            <a:r>
              <a:rPr lang="en" sz="1100">
                <a:latin typeface="Lexend"/>
                <a:ea typeface="Lexend"/>
                <a:cs typeface="Lexend"/>
                <a:sym typeface="Lexend"/>
              </a:rPr>
              <a:t> of gender discrimination in academic productivity vs. career outcomes.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0" name="Shape 1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" name="Google Shape;1761;p43"/>
          <p:cNvSpPr txBox="1"/>
          <p:nvPr>
            <p:ph type="title"/>
          </p:nvPr>
        </p:nvSpPr>
        <p:spPr>
          <a:xfrm>
            <a:off x="672475" y="2019754"/>
            <a:ext cx="2137500" cy="78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Gender Distribution</a:t>
            </a:r>
            <a:endParaRPr sz="2000"/>
          </a:p>
        </p:txBody>
      </p:sp>
      <p:sp>
        <p:nvSpPr>
          <p:cNvPr id="1762" name="Google Shape;1762;p43"/>
          <p:cNvSpPr txBox="1"/>
          <p:nvPr>
            <p:ph idx="4294967295" type="title"/>
          </p:nvPr>
        </p:nvSpPr>
        <p:spPr>
          <a:xfrm>
            <a:off x="2745175" y="385400"/>
            <a:ext cx="3687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lt2"/>
                </a:highlight>
              </a:rPr>
              <a:t>Conclusion</a:t>
            </a:r>
            <a:endParaRPr>
              <a:highlight>
                <a:schemeClr val="lt2"/>
              </a:highlight>
            </a:endParaRPr>
          </a:p>
        </p:txBody>
      </p:sp>
      <p:sp>
        <p:nvSpPr>
          <p:cNvPr id="1763" name="Google Shape;1763;p43"/>
          <p:cNvSpPr txBox="1"/>
          <p:nvPr>
            <p:ph idx="4294967295" type="ctrTitle"/>
          </p:nvPr>
        </p:nvSpPr>
        <p:spPr>
          <a:xfrm flipH="1">
            <a:off x="3154638" y="2019763"/>
            <a:ext cx="2812200" cy="78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Salary </a:t>
            </a:r>
            <a:endParaRPr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Disparities</a:t>
            </a:r>
            <a:endParaRPr sz="2000"/>
          </a:p>
        </p:txBody>
      </p:sp>
      <p:sp>
        <p:nvSpPr>
          <p:cNvPr id="1764" name="Google Shape;1764;p43"/>
          <p:cNvSpPr txBox="1"/>
          <p:nvPr>
            <p:ph idx="4294967295" type="subTitle"/>
          </p:nvPr>
        </p:nvSpPr>
        <p:spPr>
          <a:xfrm flipH="1">
            <a:off x="3219450" y="2794550"/>
            <a:ext cx="2667000" cy="121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>
                <a:latin typeface="Lexend"/>
                <a:ea typeface="Lexend"/>
                <a:cs typeface="Lexend"/>
                <a:sym typeface="Lexend"/>
              </a:rPr>
              <a:t>Females earn less</a:t>
            </a:r>
            <a:r>
              <a:rPr lang="en"/>
              <a:t> than males on </a:t>
            </a:r>
            <a:r>
              <a:rPr b="1" lang="en">
                <a:latin typeface="Lexend"/>
                <a:ea typeface="Lexend"/>
                <a:cs typeface="Lexend"/>
                <a:sym typeface="Lexend"/>
              </a:rPr>
              <a:t>average</a:t>
            </a:r>
            <a:endParaRPr b="1">
              <a:latin typeface="Lexend"/>
              <a:ea typeface="Lexend"/>
              <a:cs typeface="Lexend"/>
              <a:sym typeface="Lexen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>
                <a:latin typeface="Lexend"/>
                <a:ea typeface="Lexend"/>
                <a:cs typeface="Lexend"/>
                <a:sym typeface="Lexend"/>
              </a:rPr>
              <a:t>Females experience lower salary growth</a:t>
            </a:r>
            <a:r>
              <a:rPr lang="en"/>
              <a:t> than males</a:t>
            </a:r>
            <a:endParaRPr/>
          </a:p>
        </p:txBody>
      </p:sp>
      <p:sp>
        <p:nvSpPr>
          <p:cNvPr id="1765" name="Google Shape;1765;p43"/>
          <p:cNvSpPr txBox="1"/>
          <p:nvPr>
            <p:ph idx="4294967295" type="subTitle"/>
          </p:nvPr>
        </p:nvSpPr>
        <p:spPr>
          <a:xfrm flipH="1">
            <a:off x="862075" y="2772775"/>
            <a:ext cx="1869000" cy="121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>
                <a:highlight>
                  <a:schemeClr val="dk2"/>
                </a:highlight>
                <a:latin typeface="Lexend"/>
                <a:ea typeface="Lexend"/>
                <a:cs typeface="Lexend"/>
                <a:sym typeface="Lexend"/>
              </a:rPr>
              <a:t>Females underrepresented </a:t>
            </a:r>
            <a:r>
              <a:rPr lang="en">
                <a:highlight>
                  <a:schemeClr val="dk2"/>
                </a:highlight>
              </a:rPr>
              <a:t>at higher faculty ranks, while males are overrepresented</a:t>
            </a:r>
            <a:endParaRPr>
              <a:highlight>
                <a:schemeClr val="dk2"/>
              </a:highlight>
            </a:endParaRPr>
          </a:p>
        </p:txBody>
      </p:sp>
      <p:sp>
        <p:nvSpPr>
          <p:cNvPr id="1766" name="Google Shape;1766;p43"/>
          <p:cNvSpPr txBox="1"/>
          <p:nvPr>
            <p:ph idx="4294967295" type="ctrTitle"/>
          </p:nvPr>
        </p:nvSpPr>
        <p:spPr>
          <a:xfrm flipH="1">
            <a:off x="6311500" y="2019763"/>
            <a:ext cx="1869000" cy="78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Publication Performance</a:t>
            </a:r>
            <a:endParaRPr sz="2000"/>
          </a:p>
        </p:txBody>
      </p:sp>
      <p:sp>
        <p:nvSpPr>
          <p:cNvPr id="1767" name="Google Shape;1767;p43"/>
          <p:cNvSpPr txBox="1"/>
          <p:nvPr>
            <p:ph idx="4294967295" type="subTitle"/>
          </p:nvPr>
        </p:nvSpPr>
        <p:spPr>
          <a:xfrm flipH="1">
            <a:off x="6390425" y="2772775"/>
            <a:ext cx="1695900" cy="121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>
                <a:latin typeface="Lexend"/>
                <a:ea typeface="Lexend"/>
                <a:cs typeface="Lexend"/>
                <a:sym typeface="Lexend"/>
              </a:rPr>
              <a:t>Females outperform</a:t>
            </a:r>
            <a:r>
              <a:rPr lang="en"/>
              <a:t> males, but </a:t>
            </a:r>
            <a:r>
              <a:rPr b="1" lang="en">
                <a:latin typeface="Lexend"/>
                <a:ea typeface="Lexend"/>
                <a:cs typeface="Lexend"/>
                <a:sym typeface="Lexend"/>
              </a:rPr>
              <a:t>career recognition</a:t>
            </a:r>
            <a:r>
              <a:rPr lang="en"/>
              <a:t> is </a:t>
            </a:r>
            <a:r>
              <a:rPr b="1" lang="en">
                <a:latin typeface="Lexend"/>
                <a:ea typeface="Lexend"/>
                <a:cs typeface="Lexend"/>
                <a:sym typeface="Lexend"/>
              </a:rPr>
              <a:t>not reciprocated</a:t>
            </a:r>
            <a:endParaRPr b="1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768" name="Google Shape;1768;p43"/>
          <p:cNvSpPr txBox="1"/>
          <p:nvPr>
            <p:ph idx="4294967295" type="subTitle"/>
          </p:nvPr>
        </p:nvSpPr>
        <p:spPr>
          <a:xfrm flipH="1">
            <a:off x="1873675" y="4173975"/>
            <a:ext cx="5430300" cy="788400"/>
          </a:xfrm>
          <a:prstGeom prst="rect">
            <a:avLst/>
          </a:prstGeom>
          <a:solidFill>
            <a:srgbClr val="C9E1FB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There is </a:t>
            </a:r>
            <a:r>
              <a:rPr b="1" lang="en">
                <a:latin typeface="Lexend"/>
                <a:ea typeface="Lexend"/>
                <a:cs typeface="Lexend"/>
                <a:sym typeface="Lexend"/>
              </a:rPr>
              <a:t>systemic </a:t>
            </a:r>
            <a:r>
              <a:rPr b="1" lang="en">
                <a:latin typeface="Lexend"/>
                <a:ea typeface="Lexend"/>
                <a:cs typeface="Lexend"/>
                <a:sym typeface="Lexend"/>
              </a:rPr>
              <a:t>gender discrimination</a:t>
            </a:r>
            <a:r>
              <a:rPr lang="en"/>
              <a:t> </a:t>
            </a:r>
            <a:r>
              <a:rPr lang="en"/>
              <a:t>in salary and career advancement</a:t>
            </a:r>
            <a:r>
              <a:rPr b="1" lang="en">
                <a:latin typeface="Lexend"/>
                <a:ea typeface="Lexend"/>
                <a:cs typeface="Lexend"/>
                <a:sym typeface="Lexend"/>
              </a:rPr>
              <a:t> against females</a:t>
            </a:r>
            <a:r>
              <a:rPr lang="en"/>
              <a:t>, despite comparable qualifications, experience, and performance as males.</a:t>
            </a:r>
            <a:endParaRPr/>
          </a:p>
        </p:txBody>
      </p:sp>
      <p:cxnSp>
        <p:nvCxnSpPr>
          <p:cNvPr id="1769" name="Google Shape;1769;p43"/>
          <p:cNvCxnSpPr/>
          <p:nvPr/>
        </p:nvCxnSpPr>
        <p:spPr>
          <a:xfrm>
            <a:off x="1919550" y="1063875"/>
            <a:ext cx="5304900" cy="0"/>
          </a:xfrm>
          <a:prstGeom prst="straightConnector1">
            <a:avLst/>
          </a:prstGeom>
          <a:noFill/>
          <a:ln cap="rnd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70" name="Google Shape;1770;p43"/>
          <p:cNvSpPr txBox="1"/>
          <p:nvPr/>
        </p:nvSpPr>
        <p:spPr>
          <a:xfrm>
            <a:off x="8180500" y="0"/>
            <a:ext cx="963300" cy="310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Yee Hey</a:t>
            </a:r>
            <a:endParaRPr b="1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grpSp>
        <p:nvGrpSpPr>
          <p:cNvPr id="1771" name="Google Shape;1771;p43"/>
          <p:cNvGrpSpPr/>
          <p:nvPr/>
        </p:nvGrpSpPr>
        <p:grpSpPr>
          <a:xfrm>
            <a:off x="1347013" y="1262217"/>
            <a:ext cx="788400" cy="788400"/>
            <a:chOff x="1347013" y="1262217"/>
            <a:chExt cx="788400" cy="788400"/>
          </a:xfrm>
        </p:grpSpPr>
        <p:sp>
          <p:nvSpPr>
            <p:cNvPr id="1772" name="Google Shape;1772;p43"/>
            <p:cNvSpPr/>
            <p:nvPr/>
          </p:nvSpPr>
          <p:spPr>
            <a:xfrm>
              <a:off x="1347013" y="1262217"/>
              <a:ext cx="788400" cy="788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773" name="Google Shape;1773;p43"/>
            <p:cNvGrpSpPr/>
            <p:nvPr/>
          </p:nvGrpSpPr>
          <p:grpSpPr>
            <a:xfrm>
              <a:off x="1519365" y="1448894"/>
              <a:ext cx="443707" cy="443661"/>
              <a:chOff x="3913275" y="4370875"/>
              <a:chExt cx="483025" cy="482975"/>
            </a:xfrm>
          </p:grpSpPr>
          <p:sp>
            <p:nvSpPr>
              <p:cNvPr id="1774" name="Google Shape;1774;p43"/>
              <p:cNvSpPr/>
              <p:nvPr/>
            </p:nvSpPr>
            <p:spPr>
              <a:xfrm>
                <a:off x="4044825" y="4395325"/>
                <a:ext cx="57675" cy="57925"/>
              </a:xfrm>
              <a:custGeom>
                <a:rect b="b" l="l" r="r" t="t"/>
                <a:pathLst>
                  <a:path extrusionOk="0" h="2317" w="2307">
                    <a:moveTo>
                      <a:pt x="1157" y="1"/>
                    </a:moveTo>
                    <a:cubicBezTo>
                      <a:pt x="946" y="1"/>
                      <a:pt x="775" y="176"/>
                      <a:pt x="780" y="388"/>
                    </a:cubicBezTo>
                    <a:lnTo>
                      <a:pt x="780" y="790"/>
                    </a:lnTo>
                    <a:lnTo>
                      <a:pt x="378" y="790"/>
                    </a:lnTo>
                    <a:cubicBezTo>
                      <a:pt x="169" y="790"/>
                      <a:pt x="0" y="959"/>
                      <a:pt x="0" y="1167"/>
                    </a:cubicBezTo>
                    <a:cubicBezTo>
                      <a:pt x="0" y="1376"/>
                      <a:pt x="169" y="1545"/>
                      <a:pt x="378" y="1545"/>
                    </a:cubicBezTo>
                    <a:lnTo>
                      <a:pt x="780" y="1545"/>
                    </a:lnTo>
                    <a:lnTo>
                      <a:pt x="780" y="1947"/>
                    </a:lnTo>
                    <a:cubicBezTo>
                      <a:pt x="783" y="2152"/>
                      <a:pt x="952" y="2316"/>
                      <a:pt x="1156" y="2316"/>
                    </a:cubicBezTo>
                    <a:cubicBezTo>
                      <a:pt x="1361" y="2316"/>
                      <a:pt x="1528" y="2152"/>
                      <a:pt x="1533" y="1947"/>
                    </a:cubicBezTo>
                    <a:lnTo>
                      <a:pt x="1533" y="1545"/>
                    </a:lnTo>
                    <a:lnTo>
                      <a:pt x="1939" y="1545"/>
                    </a:lnTo>
                    <a:cubicBezTo>
                      <a:pt x="2142" y="1540"/>
                      <a:pt x="2306" y="1373"/>
                      <a:pt x="2306" y="1167"/>
                    </a:cubicBezTo>
                    <a:cubicBezTo>
                      <a:pt x="2306" y="962"/>
                      <a:pt x="2142" y="795"/>
                      <a:pt x="1939" y="790"/>
                    </a:cubicBezTo>
                    <a:lnTo>
                      <a:pt x="1535" y="790"/>
                    </a:lnTo>
                    <a:lnTo>
                      <a:pt x="1535" y="388"/>
                    </a:lnTo>
                    <a:cubicBezTo>
                      <a:pt x="1540" y="176"/>
                      <a:pt x="1369" y="1"/>
                      <a:pt x="115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5" name="Google Shape;1775;p43"/>
              <p:cNvSpPr/>
              <p:nvPr/>
            </p:nvSpPr>
            <p:spPr>
              <a:xfrm>
                <a:off x="3913275" y="4370875"/>
                <a:ext cx="483025" cy="482975"/>
              </a:xfrm>
              <a:custGeom>
                <a:rect b="b" l="l" r="r" t="t"/>
                <a:pathLst>
                  <a:path extrusionOk="0" h="19319" w="19321">
                    <a:moveTo>
                      <a:pt x="6416" y="762"/>
                    </a:moveTo>
                    <a:cubicBezTo>
                      <a:pt x="7381" y="762"/>
                      <a:pt x="8345" y="1056"/>
                      <a:pt x="9157" y="1646"/>
                    </a:cubicBezTo>
                    <a:lnTo>
                      <a:pt x="8664" y="3536"/>
                    </a:lnTo>
                    <a:lnTo>
                      <a:pt x="4168" y="3536"/>
                    </a:lnTo>
                    <a:lnTo>
                      <a:pt x="3675" y="1646"/>
                    </a:lnTo>
                    <a:cubicBezTo>
                      <a:pt x="4487" y="1056"/>
                      <a:pt x="5452" y="762"/>
                      <a:pt x="6416" y="762"/>
                    </a:cubicBezTo>
                    <a:close/>
                    <a:moveTo>
                      <a:pt x="8573" y="4291"/>
                    </a:moveTo>
                    <a:lnTo>
                      <a:pt x="8573" y="5237"/>
                    </a:lnTo>
                    <a:cubicBezTo>
                      <a:pt x="8573" y="6489"/>
                      <a:pt x="7648" y="7561"/>
                      <a:pt x="6416" y="7750"/>
                    </a:cubicBezTo>
                    <a:cubicBezTo>
                      <a:pt x="5183" y="7561"/>
                      <a:pt x="4259" y="6489"/>
                      <a:pt x="4259" y="5237"/>
                    </a:cubicBezTo>
                    <a:lnTo>
                      <a:pt x="4259" y="4291"/>
                    </a:lnTo>
                    <a:close/>
                    <a:moveTo>
                      <a:pt x="7269" y="8291"/>
                    </a:moveTo>
                    <a:lnTo>
                      <a:pt x="7269" y="8702"/>
                    </a:lnTo>
                    <a:lnTo>
                      <a:pt x="6416" y="11984"/>
                    </a:lnTo>
                    <a:lnTo>
                      <a:pt x="5564" y="8702"/>
                    </a:lnTo>
                    <a:lnTo>
                      <a:pt x="5564" y="8291"/>
                    </a:lnTo>
                    <a:cubicBezTo>
                      <a:pt x="5820" y="8397"/>
                      <a:pt x="6090" y="8468"/>
                      <a:pt x="6367" y="8507"/>
                    </a:cubicBezTo>
                    <a:cubicBezTo>
                      <a:pt x="6383" y="8508"/>
                      <a:pt x="6400" y="8510"/>
                      <a:pt x="6416" y="8510"/>
                    </a:cubicBezTo>
                    <a:cubicBezTo>
                      <a:pt x="6433" y="8510"/>
                      <a:pt x="6449" y="8508"/>
                      <a:pt x="6466" y="8507"/>
                    </a:cubicBezTo>
                    <a:cubicBezTo>
                      <a:pt x="6741" y="8468"/>
                      <a:pt x="7010" y="8397"/>
                      <a:pt x="7269" y="8291"/>
                    </a:cubicBezTo>
                    <a:close/>
                    <a:moveTo>
                      <a:pt x="4878" y="9068"/>
                    </a:moveTo>
                    <a:lnTo>
                      <a:pt x="6007" y="13413"/>
                    </a:lnTo>
                    <a:lnTo>
                      <a:pt x="755" y="13411"/>
                    </a:lnTo>
                    <a:lnTo>
                      <a:pt x="755" y="11579"/>
                    </a:lnTo>
                    <a:cubicBezTo>
                      <a:pt x="755" y="10723"/>
                      <a:pt x="1335" y="9978"/>
                      <a:pt x="2162" y="9764"/>
                    </a:cubicBezTo>
                    <a:lnTo>
                      <a:pt x="4878" y="9068"/>
                    </a:lnTo>
                    <a:close/>
                    <a:moveTo>
                      <a:pt x="12867" y="8101"/>
                    </a:moveTo>
                    <a:cubicBezTo>
                      <a:pt x="14250" y="8101"/>
                      <a:pt x="15376" y="9048"/>
                      <a:pt x="15376" y="10211"/>
                    </a:cubicBezTo>
                    <a:lnTo>
                      <a:pt x="15376" y="13085"/>
                    </a:lnTo>
                    <a:cubicBezTo>
                      <a:pt x="15376" y="14028"/>
                      <a:pt x="14757" y="14881"/>
                      <a:pt x="13760" y="15311"/>
                    </a:cubicBezTo>
                    <a:cubicBezTo>
                      <a:pt x="13482" y="15428"/>
                      <a:pt x="13187" y="15487"/>
                      <a:pt x="12891" y="15487"/>
                    </a:cubicBezTo>
                    <a:cubicBezTo>
                      <a:pt x="12603" y="15487"/>
                      <a:pt x="12314" y="15431"/>
                      <a:pt x="12042" y="15319"/>
                    </a:cubicBezTo>
                    <a:lnTo>
                      <a:pt x="12003" y="15303"/>
                    </a:lnTo>
                    <a:cubicBezTo>
                      <a:pt x="10988" y="14876"/>
                      <a:pt x="10357" y="14018"/>
                      <a:pt x="10357" y="13063"/>
                    </a:cubicBezTo>
                    <a:lnTo>
                      <a:pt x="10357" y="10213"/>
                    </a:lnTo>
                    <a:cubicBezTo>
                      <a:pt x="10359" y="9950"/>
                      <a:pt x="10417" y="9690"/>
                      <a:pt x="10528" y="9450"/>
                    </a:cubicBezTo>
                    <a:cubicBezTo>
                      <a:pt x="10541" y="9430"/>
                      <a:pt x="10551" y="9407"/>
                      <a:pt x="10559" y="9384"/>
                    </a:cubicBezTo>
                    <a:cubicBezTo>
                      <a:pt x="10943" y="8631"/>
                      <a:pt x="11834" y="8101"/>
                      <a:pt x="12867" y="8101"/>
                    </a:cubicBezTo>
                    <a:close/>
                    <a:moveTo>
                      <a:pt x="15737" y="14551"/>
                    </a:moveTo>
                    <a:lnTo>
                      <a:pt x="16968" y="14869"/>
                    </a:lnTo>
                    <a:cubicBezTo>
                      <a:pt x="17908" y="15109"/>
                      <a:pt x="18566" y="15957"/>
                      <a:pt x="18566" y="16927"/>
                    </a:cubicBezTo>
                    <a:lnTo>
                      <a:pt x="18566" y="18564"/>
                    </a:lnTo>
                    <a:lnTo>
                      <a:pt x="7245" y="18564"/>
                    </a:lnTo>
                    <a:lnTo>
                      <a:pt x="7245" y="16927"/>
                    </a:lnTo>
                    <a:cubicBezTo>
                      <a:pt x="7245" y="15957"/>
                      <a:pt x="7903" y="15109"/>
                      <a:pt x="8843" y="14869"/>
                    </a:cubicBezTo>
                    <a:lnTo>
                      <a:pt x="10025" y="14565"/>
                    </a:lnTo>
                    <a:cubicBezTo>
                      <a:pt x="10390" y="15179"/>
                      <a:pt x="10975" y="15690"/>
                      <a:pt x="11710" y="16000"/>
                    </a:cubicBezTo>
                    <a:lnTo>
                      <a:pt x="11749" y="16016"/>
                    </a:lnTo>
                    <a:cubicBezTo>
                      <a:pt x="12114" y="16169"/>
                      <a:pt x="12502" y="16245"/>
                      <a:pt x="12890" y="16245"/>
                    </a:cubicBezTo>
                    <a:cubicBezTo>
                      <a:pt x="13289" y="16245"/>
                      <a:pt x="13687" y="16165"/>
                      <a:pt x="14060" y="16005"/>
                    </a:cubicBezTo>
                    <a:cubicBezTo>
                      <a:pt x="14803" y="15684"/>
                      <a:pt x="15383" y="15170"/>
                      <a:pt x="15737" y="14551"/>
                    </a:cubicBezTo>
                    <a:close/>
                    <a:moveTo>
                      <a:pt x="6415" y="0"/>
                    </a:moveTo>
                    <a:cubicBezTo>
                      <a:pt x="5208" y="0"/>
                      <a:pt x="4001" y="403"/>
                      <a:pt x="3008" y="1207"/>
                    </a:cubicBezTo>
                    <a:cubicBezTo>
                      <a:pt x="2894" y="1300"/>
                      <a:pt x="2843" y="1452"/>
                      <a:pt x="2881" y="1596"/>
                    </a:cubicBezTo>
                    <a:lnTo>
                      <a:pt x="3511" y="4008"/>
                    </a:lnTo>
                    <a:cubicBezTo>
                      <a:pt x="3513" y="4011"/>
                      <a:pt x="3513" y="4014"/>
                      <a:pt x="3515" y="4016"/>
                    </a:cubicBezTo>
                    <a:cubicBezTo>
                      <a:pt x="3508" y="4044"/>
                      <a:pt x="3505" y="4072"/>
                      <a:pt x="3505" y="4099"/>
                    </a:cubicBezTo>
                    <a:lnTo>
                      <a:pt x="3505" y="5237"/>
                    </a:lnTo>
                    <a:cubicBezTo>
                      <a:pt x="3506" y="6267"/>
                      <a:pt x="3990" y="7235"/>
                      <a:pt x="4809" y="7859"/>
                    </a:cubicBezTo>
                    <a:lnTo>
                      <a:pt x="4809" y="8305"/>
                    </a:lnTo>
                    <a:lnTo>
                      <a:pt x="1974" y="9033"/>
                    </a:lnTo>
                    <a:cubicBezTo>
                      <a:pt x="812" y="9332"/>
                      <a:pt x="0" y="10379"/>
                      <a:pt x="0" y="11579"/>
                    </a:cubicBezTo>
                    <a:lnTo>
                      <a:pt x="0" y="13788"/>
                    </a:lnTo>
                    <a:cubicBezTo>
                      <a:pt x="0" y="13997"/>
                      <a:pt x="169" y="14166"/>
                      <a:pt x="378" y="14166"/>
                    </a:cubicBezTo>
                    <a:lnTo>
                      <a:pt x="7434" y="14166"/>
                    </a:lnTo>
                    <a:cubicBezTo>
                      <a:pt x="7437" y="14166"/>
                      <a:pt x="7440" y="14166"/>
                      <a:pt x="7443" y="14166"/>
                    </a:cubicBezTo>
                    <a:cubicBezTo>
                      <a:pt x="7651" y="14166"/>
                      <a:pt x="7820" y="13997"/>
                      <a:pt x="7820" y="13788"/>
                    </a:cubicBezTo>
                    <a:cubicBezTo>
                      <a:pt x="7820" y="13579"/>
                      <a:pt x="7651" y="13411"/>
                      <a:pt x="7443" y="13411"/>
                    </a:cubicBezTo>
                    <a:cubicBezTo>
                      <a:pt x="7440" y="13411"/>
                      <a:pt x="7437" y="13411"/>
                      <a:pt x="7434" y="13411"/>
                    </a:cubicBezTo>
                    <a:lnTo>
                      <a:pt x="6823" y="13411"/>
                    </a:lnTo>
                    <a:lnTo>
                      <a:pt x="7952" y="9066"/>
                    </a:lnTo>
                    <a:lnTo>
                      <a:pt x="9700" y="9516"/>
                    </a:lnTo>
                    <a:cubicBezTo>
                      <a:pt x="9636" y="9743"/>
                      <a:pt x="9603" y="9976"/>
                      <a:pt x="9603" y="10213"/>
                    </a:cubicBezTo>
                    <a:lnTo>
                      <a:pt x="9603" y="13065"/>
                    </a:lnTo>
                    <a:cubicBezTo>
                      <a:pt x="9603" y="13335"/>
                      <a:pt x="9642" y="13605"/>
                      <a:pt x="9718" y="13864"/>
                    </a:cubicBezTo>
                    <a:lnTo>
                      <a:pt x="8654" y="14138"/>
                    </a:lnTo>
                    <a:cubicBezTo>
                      <a:pt x="7380" y="14464"/>
                      <a:pt x="6489" y="15612"/>
                      <a:pt x="6491" y="16927"/>
                    </a:cubicBezTo>
                    <a:lnTo>
                      <a:pt x="6491" y="18941"/>
                    </a:lnTo>
                    <a:cubicBezTo>
                      <a:pt x="6491" y="19149"/>
                      <a:pt x="6658" y="19318"/>
                      <a:pt x="6867" y="19318"/>
                    </a:cubicBezTo>
                    <a:cubicBezTo>
                      <a:pt x="6868" y="19318"/>
                      <a:pt x="6869" y="19318"/>
                      <a:pt x="6870" y="19318"/>
                    </a:cubicBezTo>
                    <a:lnTo>
                      <a:pt x="18943" y="19318"/>
                    </a:lnTo>
                    <a:cubicBezTo>
                      <a:pt x="19152" y="19318"/>
                      <a:pt x="19320" y="19150"/>
                      <a:pt x="19320" y="18941"/>
                    </a:cubicBezTo>
                    <a:lnTo>
                      <a:pt x="19320" y="16927"/>
                    </a:lnTo>
                    <a:cubicBezTo>
                      <a:pt x="19320" y="15612"/>
                      <a:pt x="18430" y="14465"/>
                      <a:pt x="17157" y="14138"/>
                    </a:cubicBezTo>
                    <a:lnTo>
                      <a:pt x="16030" y="13848"/>
                    </a:lnTo>
                    <a:cubicBezTo>
                      <a:pt x="16096" y="13600"/>
                      <a:pt x="16131" y="13343"/>
                      <a:pt x="16131" y="13087"/>
                    </a:cubicBezTo>
                    <a:lnTo>
                      <a:pt x="16131" y="10213"/>
                    </a:lnTo>
                    <a:cubicBezTo>
                      <a:pt x="16131" y="8632"/>
                      <a:pt x="14666" y="7346"/>
                      <a:pt x="12867" y="7346"/>
                    </a:cubicBezTo>
                    <a:cubicBezTo>
                      <a:pt x="11643" y="7346"/>
                      <a:pt x="10576" y="7940"/>
                      <a:pt x="10016" y="8818"/>
                    </a:cubicBezTo>
                    <a:lnTo>
                      <a:pt x="8023" y="8306"/>
                    </a:lnTo>
                    <a:lnTo>
                      <a:pt x="8023" y="7859"/>
                    </a:lnTo>
                    <a:cubicBezTo>
                      <a:pt x="8843" y="7237"/>
                      <a:pt x="9324" y="6267"/>
                      <a:pt x="9326" y="5237"/>
                    </a:cubicBezTo>
                    <a:lnTo>
                      <a:pt x="9326" y="4100"/>
                    </a:lnTo>
                    <a:cubicBezTo>
                      <a:pt x="9326" y="4072"/>
                      <a:pt x="9323" y="4046"/>
                      <a:pt x="9318" y="4018"/>
                    </a:cubicBezTo>
                    <a:cubicBezTo>
                      <a:pt x="9318" y="4016"/>
                      <a:pt x="9319" y="4013"/>
                      <a:pt x="9319" y="4009"/>
                    </a:cubicBezTo>
                    <a:lnTo>
                      <a:pt x="9950" y="1596"/>
                    </a:lnTo>
                    <a:cubicBezTo>
                      <a:pt x="9987" y="1452"/>
                      <a:pt x="9937" y="1300"/>
                      <a:pt x="9823" y="1207"/>
                    </a:cubicBezTo>
                    <a:cubicBezTo>
                      <a:pt x="8830" y="403"/>
                      <a:pt x="7622" y="0"/>
                      <a:pt x="641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6" name="Google Shape;1776;p43"/>
              <p:cNvSpPr/>
              <p:nvPr/>
            </p:nvSpPr>
            <p:spPr>
              <a:xfrm>
                <a:off x="4211375" y="4370875"/>
                <a:ext cx="184925" cy="180825"/>
              </a:xfrm>
              <a:custGeom>
                <a:rect b="b" l="l" r="r" t="t"/>
                <a:pathLst>
                  <a:path extrusionOk="0" h="7233" w="7397">
                    <a:moveTo>
                      <a:pt x="4794" y="755"/>
                    </a:moveTo>
                    <a:cubicBezTo>
                      <a:pt x="5814" y="757"/>
                      <a:pt x="6642" y="1584"/>
                      <a:pt x="6642" y="2604"/>
                    </a:cubicBezTo>
                    <a:lnTo>
                      <a:pt x="6642" y="3963"/>
                    </a:lnTo>
                    <a:cubicBezTo>
                      <a:pt x="6642" y="4983"/>
                      <a:pt x="5814" y="5810"/>
                      <a:pt x="4794" y="5812"/>
                    </a:cubicBezTo>
                    <a:lnTo>
                      <a:pt x="4377" y="5812"/>
                    </a:lnTo>
                    <a:cubicBezTo>
                      <a:pt x="4319" y="5812"/>
                      <a:pt x="4260" y="5825"/>
                      <a:pt x="4208" y="5852"/>
                    </a:cubicBezTo>
                    <a:lnTo>
                      <a:pt x="3434" y="6242"/>
                    </a:lnTo>
                    <a:lnTo>
                      <a:pt x="3434" y="6189"/>
                    </a:lnTo>
                    <a:cubicBezTo>
                      <a:pt x="3434" y="5981"/>
                      <a:pt x="3265" y="5812"/>
                      <a:pt x="3056" y="5812"/>
                    </a:cubicBezTo>
                    <a:lnTo>
                      <a:pt x="2604" y="5812"/>
                    </a:lnTo>
                    <a:cubicBezTo>
                      <a:pt x="1583" y="5810"/>
                      <a:pt x="756" y="4984"/>
                      <a:pt x="756" y="3963"/>
                    </a:cubicBezTo>
                    <a:lnTo>
                      <a:pt x="756" y="2604"/>
                    </a:lnTo>
                    <a:cubicBezTo>
                      <a:pt x="756" y="1584"/>
                      <a:pt x="1583" y="757"/>
                      <a:pt x="2604" y="755"/>
                    </a:cubicBezTo>
                    <a:close/>
                    <a:moveTo>
                      <a:pt x="2604" y="0"/>
                    </a:moveTo>
                    <a:cubicBezTo>
                      <a:pt x="1168" y="2"/>
                      <a:pt x="2" y="1167"/>
                      <a:pt x="1" y="2604"/>
                    </a:cubicBezTo>
                    <a:lnTo>
                      <a:pt x="1" y="3963"/>
                    </a:lnTo>
                    <a:cubicBezTo>
                      <a:pt x="2" y="5400"/>
                      <a:pt x="1168" y="6563"/>
                      <a:pt x="2604" y="6567"/>
                    </a:cubicBezTo>
                    <a:lnTo>
                      <a:pt x="2679" y="6567"/>
                    </a:lnTo>
                    <a:lnTo>
                      <a:pt x="2679" y="6855"/>
                    </a:lnTo>
                    <a:cubicBezTo>
                      <a:pt x="2679" y="7074"/>
                      <a:pt x="2859" y="7233"/>
                      <a:pt x="3057" y="7233"/>
                    </a:cubicBezTo>
                    <a:cubicBezTo>
                      <a:pt x="3114" y="7233"/>
                      <a:pt x="3171" y="7220"/>
                      <a:pt x="3227" y="7192"/>
                    </a:cubicBezTo>
                    <a:lnTo>
                      <a:pt x="4467" y="6567"/>
                    </a:lnTo>
                    <a:lnTo>
                      <a:pt x="4794" y="6567"/>
                    </a:lnTo>
                    <a:cubicBezTo>
                      <a:pt x="6231" y="6563"/>
                      <a:pt x="7395" y="5400"/>
                      <a:pt x="7396" y="3963"/>
                    </a:cubicBezTo>
                    <a:lnTo>
                      <a:pt x="7396" y="2604"/>
                    </a:lnTo>
                    <a:cubicBezTo>
                      <a:pt x="7395" y="1167"/>
                      <a:pt x="6231" y="2"/>
                      <a:pt x="479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7" name="Google Shape;1777;p43"/>
              <p:cNvSpPr/>
              <p:nvPr/>
            </p:nvSpPr>
            <p:spPr>
              <a:xfrm>
                <a:off x="4256325" y="4405650"/>
                <a:ext cx="102075" cy="95925"/>
              </a:xfrm>
              <a:custGeom>
                <a:rect b="b" l="l" r="r" t="t"/>
                <a:pathLst>
                  <a:path extrusionOk="0" h="3837" w="4083">
                    <a:moveTo>
                      <a:pt x="2703" y="754"/>
                    </a:moveTo>
                    <a:cubicBezTo>
                      <a:pt x="2832" y="754"/>
                      <a:pt x="2961" y="803"/>
                      <a:pt x="3059" y="902"/>
                    </a:cubicBezTo>
                    <a:cubicBezTo>
                      <a:pt x="3256" y="1099"/>
                      <a:pt x="3256" y="1418"/>
                      <a:pt x="3059" y="1615"/>
                    </a:cubicBezTo>
                    <a:lnTo>
                      <a:pt x="2655" y="2021"/>
                    </a:lnTo>
                    <a:lnTo>
                      <a:pt x="1942" y="1307"/>
                    </a:lnTo>
                    <a:lnTo>
                      <a:pt x="2346" y="902"/>
                    </a:lnTo>
                    <a:cubicBezTo>
                      <a:pt x="2444" y="803"/>
                      <a:pt x="2573" y="754"/>
                      <a:pt x="2703" y="754"/>
                    </a:cubicBezTo>
                    <a:close/>
                    <a:moveTo>
                      <a:pt x="1409" y="1840"/>
                    </a:moveTo>
                    <a:lnTo>
                      <a:pt x="2121" y="2554"/>
                    </a:lnTo>
                    <a:lnTo>
                      <a:pt x="1717" y="2958"/>
                    </a:lnTo>
                    <a:cubicBezTo>
                      <a:pt x="1618" y="3056"/>
                      <a:pt x="1489" y="3105"/>
                      <a:pt x="1360" y="3105"/>
                    </a:cubicBezTo>
                    <a:cubicBezTo>
                      <a:pt x="1231" y="3105"/>
                      <a:pt x="1102" y="3056"/>
                      <a:pt x="1003" y="2958"/>
                    </a:cubicBezTo>
                    <a:cubicBezTo>
                      <a:pt x="806" y="2761"/>
                      <a:pt x="806" y="2441"/>
                      <a:pt x="1003" y="2244"/>
                    </a:cubicBezTo>
                    <a:lnTo>
                      <a:pt x="1409" y="1840"/>
                    </a:lnTo>
                    <a:close/>
                    <a:moveTo>
                      <a:pt x="2703" y="0"/>
                    </a:moveTo>
                    <a:cubicBezTo>
                      <a:pt x="2381" y="0"/>
                      <a:pt x="2059" y="123"/>
                      <a:pt x="1813" y="369"/>
                    </a:cubicBezTo>
                    <a:lnTo>
                      <a:pt x="470" y="1711"/>
                    </a:lnTo>
                    <a:cubicBezTo>
                      <a:pt x="0" y="2206"/>
                      <a:pt x="10" y="2986"/>
                      <a:pt x="492" y="3467"/>
                    </a:cubicBezTo>
                    <a:cubicBezTo>
                      <a:pt x="738" y="3713"/>
                      <a:pt x="1061" y="3837"/>
                      <a:pt x="1383" y="3837"/>
                    </a:cubicBezTo>
                    <a:cubicBezTo>
                      <a:pt x="1695" y="3837"/>
                      <a:pt x="2006" y="3722"/>
                      <a:pt x="2250" y="3492"/>
                    </a:cubicBezTo>
                    <a:lnTo>
                      <a:pt x="3592" y="2148"/>
                    </a:lnTo>
                    <a:cubicBezTo>
                      <a:pt x="4082" y="1657"/>
                      <a:pt x="4082" y="860"/>
                      <a:pt x="3592" y="369"/>
                    </a:cubicBezTo>
                    <a:cubicBezTo>
                      <a:pt x="3346" y="123"/>
                      <a:pt x="3024" y="0"/>
                      <a:pt x="270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8" name="Google Shape;1778;p43"/>
              <p:cNvSpPr/>
              <p:nvPr/>
            </p:nvSpPr>
            <p:spPr>
              <a:xfrm>
                <a:off x="4225750" y="4593500"/>
                <a:ext cx="51875" cy="51875"/>
              </a:xfrm>
              <a:custGeom>
                <a:rect b="b" l="l" r="r" t="t"/>
                <a:pathLst>
                  <a:path extrusionOk="0" h="2075" w="2075">
                    <a:moveTo>
                      <a:pt x="368" y="0"/>
                    </a:moveTo>
                    <a:cubicBezTo>
                      <a:pt x="162" y="4"/>
                      <a:pt x="0" y="173"/>
                      <a:pt x="0" y="376"/>
                    </a:cubicBezTo>
                    <a:cubicBezTo>
                      <a:pt x="0" y="581"/>
                      <a:pt x="162" y="749"/>
                      <a:pt x="368" y="754"/>
                    </a:cubicBezTo>
                    <a:cubicBezTo>
                      <a:pt x="894" y="754"/>
                      <a:pt x="1319" y="1181"/>
                      <a:pt x="1319" y="1705"/>
                    </a:cubicBezTo>
                    <a:cubicBezTo>
                      <a:pt x="1324" y="1911"/>
                      <a:pt x="1492" y="2074"/>
                      <a:pt x="1697" y="2074"/>
                    </a:cubicBezTo>
                    <a:cubicBezTo>
                      <a:pt x="1902" y="2074"/>
                      <a:pt x="2069" y="1911"/>
                      <a:pt x="2074" y="1705"/>
                    </a:cubicBezTo>
                    <a:cubicBezTo>
                      <a:pt x="2074" y="765"/>
                      <a:pt x="1309" y="0"/>
                      <a:pt x="3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9" name="Google Shape;1779;p43"/>
              <p:cNvSpPr/>
              <p:nvPr/>
            </p:nvSpPr>
            <p:spPr>
              <a:xfrm>
                <a:off x="4261250" y="4659050"/>
                <a:ext cx="19150" cy="19425"/>
              </a:xfrm>
              <a:custGeom>
                <a:rect b="b" l="l" r="r" t="t"/>
                <a:pathLst>
                  <a:path extrusionOk="0" h="777" w="766">
                    <a:moveTo>
                      <a:pt x="383" y="0"/>
                    </a:moveTo>
                    <a:cubicBezTo>
                      <a:pt x="174" y="0"/>
                      <a:pt x="5" y="169"/>
                      <a:pt x="5" y="378"/>
                    </a:cubicBezTo>
                    <a:lnTo>
                      <a:pt x="5" y="389"/>
                    </a:lnTo>
                    <a:cubicBezTo>
                      <a:pt x="0" y="601"/>
                      <a:pt x="171" y="777"/>
                      <a:pt x="383" y="777"/>
                    </a:cubicBezTo>
                    <a:cubicBezTo>
                      <a:pt x="595" y="777"/>
                      <a:pt x="765" y="601"/>
                      <a:pt x="760" y="389"/>
                    </a:cubicBezTo>
                    <a:lnTo>
                      <a:pt x="760" y="378"/>
                    </a:lnTo>
                    <a:cubicBezTo>
                      <a:pt x="760" y="169"/>
                      <a:pt x="591" y="0"/>
                      <a:pt x="38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780" name="Google Shape;1780;p43"/>
          <p:cNvGrpSpPr/>
          <p:nvPr/>
        </p:nvGrpSpPr>
        <p:grpSpPr>
          <a:xfrm>
            <a:off x="4166575" y="1262217"/>
            <a:ext cx="788400" cy="788400"/>
            <a:chOff x="4256850" y="1262217"/>
            <a:chExt cx="788400" cy="788400"/>
          </a:xfrm>
        </p:grpSpPr>
        <p:sp>
          <p:nvSpPr>
            <p:cNvPr id="1781" name="Google Shape;1781;p43"/>
            <p:cNvSpPr/>
            <p:nvPr/>
          </p:nvSpPr>
          <p:spPr>
            <a:xfrm>
              <a:off x="4256850" y="1262217"/>
              <a:ext cx="788400" cy="788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782" name="Google Shape;1782;p43"/>
            <p:cNvGrpSpPr/>
            <p:nvPr/>
          </p:nvGrpSpPr>
          <p:grpSpPr>
            <a:xfrm>
              <a:off x="4368967" y="1413584"/>
              <a:ext cx="564149" cy="485688"/>
              <a:chOff x="-62518200" y="2692475"/>
              <a:chExt cx="318225" cy="289100"/>
            </a:xfrm>
          </p:grpSpPr>
          <p:sp>
            <p:nvSpPr>
              <p:cNvPr id="1783" name="Google Shape;1783;p43"/>
              <p:cNvSpPr/>
              <p:nvPr/>
            </p:nvSpPr>
            <p:spPr>
              <a:xfrm>
                <a:off x="-62518200" y="2692475"/>
                <a:ext cx="318225" cy="289100"/>
              </a:xfrm>
              <a:custGeom>
                <a:rect b="b" l="l" r="r" t="t"/>
                <a:pathLst>
                  <a:path extrusionOk="0" h="11564" w="12729">
                    <a:moveTo>
                      <a:pt x="3750" y="851"/>
                    </a:moveTo>
                    <a:cubicBezTo>
                      <a:pt x="5420" y="851"/>
                      <a:pt x="6617" y="1513"/>
                      <a:pt x="6617" y="2112"/>
                    </a:cubicBezTo>
                    <a:cubicBezTo>
                      <a:pt x="6617" y="2679"/>
                      <a:pt x="5420" y="3309"/>
                      <a:pt x="3750" y="3309"/>
                    </a:cubicBezTo>
                    <a:cubicBezTo>
                      <a:pt x="2206" y="3309"/>
                      <a:pt x="851" y="2679"/>
                      <a:pt x="851" y="2112"/>
                    </a:cubicBezTo>
                    <a:cubicBezTo>
                      <a:pt x="851" y="1481"/>
                      <a:pt x="2112" y="851"/>
                      <a:pt x="3750" y="851"/>
                    </a:cubicBezTo>
                    <a:close/>
                    <a:moveTo>
                      <a:pt x="6617" y="3403"/>
                    </a:moveTo>
                    <a:lnTo>
                      <a:pt x="6617" y="3781"/>
                    </a:lnTo>
                    <a:cubicBezTo>
                      <a:pt x="5829" y="4222"/>
                      <a:pt x="5199" y="4884"/>
                      <a:pt x="4821" y="5672"/>
                    </a:cubicBezTo>
                    <a:cubicBezTo>
                      <a:pt x="4475" y="5766"/>
                      <a:pt x="4096" y="5766"/>
                      <a:pt x="3750" y="5766"/>
                    </a:cubicBezTo>
                    <a:cubicBezTo>
                      <a:pt x="2206" y="5766"/>
                      <a:pt x="851" y="5136"/>
                      <a:pt x="851" y="4506"/>
                    </a:cubicBezTo>
                    <a:lnTo>
                      <a:pt x="851" y="3403"/>
                    </a:lnTo>
                    <a:cubicBezTo>
                      <a:pt x="1639" y="3939"/>
                      <a:pt x="2742" y="4159"/>
                      <a:pt x="3750" y="4159"/>
                    </a:cubicBezTo>
                    <a:cubicBezTo>
                      <a:pt x="4727" y="4159"/>
                      <a:pt x="5829" y="3939"/>
                      <a:pt x="6617" y="3403"/>
                    </a:cubicBezTo>
                    <a:close/>
                    <a:moveTo>
                      <a:pt x="883" y="5913"/>
                    </a:moveTo>
                    <a:cubicBezTo>
                      <a:pt x="1396" y="6254"/>
                      <a:pt x="2361" y="6617"/>
                      <a:pt x="3750" y="6617"/>
                    </a:cubicBezTo>
                    <a:cubicBezTo>
                      <a:pt x="4033" y="6617"/>
                      <a:pt x="4254" y="6617"/>
                      <a:pt x="4538" y="6585"/>
                    </a:cubicBezTo>
                    <a:lnTo>
                      <a:pt x="4538" y="6585"/>
                    </a:lnTo>
                    <a:cubicBezTo>
                      <a:pt x="4475" y="6869"/>
                      <a:pt x="4475" y="7184"/>
                      <a:pt x="4475" y="7467"/>
                    </a:cubicBezTo>
                    <a:cubicBezTo>
                      <a:pt x="4475" y="7719"/>
                      <a:pt x="4506" y="7971"/>
                      <a:pt x="4538" y="8255"/>
                    </a:cubicBezTo>
                    <a:cubicBezTo>
                      <a:pt x="4317" y="8287"/>
                      <a:pt x="4033" y="8287"/>
                      <a:pt x="3781" y="8287"/>
                    </a:cubicBezTo>
                    <a:cubicBezTo>
                      <a:pt x="2269" y="8287"/>
                      <a:pt x="883" y="7656"/>
                      <a:pt x="883" y="7026"/>
                    </a:cubicBezTo>
                    <a:lnTo>
                      <a:pt x="883" y="5913"/>
                    </a:lnTo>
                    <a:close/>
                    <a:moveTo>
                      <a:pt x="851" y="8350"/>
                    </a:moveTo>
                    <a:cubicBezTo>
                      <a:pt x="1639" y="8917"/>
                      <a:pt x="2773" y="9106"/>
                      <a:pt x="3750" y="9106"/>
                    </a:cubicBezTo>
                    <a:cubicBezTo>
                      <a:pt x="4096" y="9106"/>
                      <a:pt x="4412" y="9074"/>
                      <a:pt x="4727" y="9043"/>
                    </a:cubicBezTo>
                    <a:cubicBezTo>
                      <a:pt x="4979" y="9547"/>
                      <a:pt x="5294" y="10019"/>
                      <a:pt x="5672" y="10397"/>
                    </a:cubicBezTo>
                    <a:cubicBezTo>
                      <a:pt x="5136" y="10649"/>
                      <a:pt x="4475" y="10775"/>
                      <a:pt x="3750" y="10775"/>
                    </a:cubicBezTo>
                    <a:cubicBezTo>
                      <a:pt x="2112" y="10775"/>
                      <a:pt x="851" y="10082"/>
                      <a:pt x="851" y="9547"/>
                    </a:cubicBezTo>
                    <a:lnTo>
                      <a:pt x="851" y="8350"/>
                    </a:lnTo>
                    <a:close/>
                    <a:moveTo>
                      <a:pt x="8570" y="4159"/>
                    </a:moveTo>
                    <a:cubicBezTo>
                      <a:pt x="10366" y="4159"/>
                      <a:pt x="11878" y="5640"/>
                      <a:pt x="11878" y="7467"/>
                    </a:cubicBezTo>
                    <a:cubicBezTo>
                      <a:pt x="11878" y="9263"/>
                      <a:pt x="10366" y="10775"/>
                      <a:pt x="8570" y="10775"/>
                    </a:cubicBezTo>
                    <a:cubicBezTo>
                      <a:pt x="6743" y="10775"/>
                      <a:pt x="5262" y="9263"/>
                      <a:pt x="5262" y="7467"/>
                    </a:cubicBezTo>
                    <a:cubicBezTo>
                      <a:pt x="5262" y="5609"/>
                      <a:pt x="6743" y="4159"/>
                      <a:pt x="8570" y="4159"/>
                    </a:cubicBezTo>
                    <a:close/>
                    <a:moveTo>
                      <a:pt x="3781" y="1"/>
                    </a:moveTo>
                    <a:cubicBezTo>
                      <a:pt x="1797" y="1"/>
                      <a:pt x="64" y="851"/>
                      <a:pt x="64" y="2112"/>
                    </a:cubicBezTo>
                    <a:lnTo>
                      <a:pt x="64" y="9547"/>
                    </a:lnTo>
                    <a:cubicBezTo>
                      <a:pt x="1" y="10082"/>
                      <a:pt x="442" y="10649"/>
                      <a:pt x="1230" y="11027"/>
                    </a:cubicBezTo>
                    <a:cubicBezTo>
                      <a:pt x="1891" y="11405"/>
                      <a:pt x="2805" y="11563"/>
                      <a:pt x="3750" y="11563"/>
                    </a:cubicBezTo>
                    <a:cubicBezTo>
                      <a:pt x="4790" y="11563"/>
                      <a:pt x="5735" y="11311"/>
                      <a:pt x="6428" y="10964"/>
                    </a:cubicBezTo>
                    <a:cubicBezTo>
                      <a:pt x="7058" y="11342"/>
                      <a:pt x="7814" y="11563"/>
                      <a:pt x="8602" y="11563"/>
                    </a:cubicBezTo>
                    <a:cubicBezTo>
                      <a:pt x="10870" y="11563"/>
                      <a:pt x="12729" y="9704"/>
                      <a:pt x="12729" y="7404"/>
                    </a:cubicBezTo>
                    <a:cubicBezTo>
                      <a:pt x="12729" y="5136"/>
                      <a:pt x="10870" y="3277"/>
                      <a:pt x="8602" y="3277"/>
                    </a:cubicBezTo>
                    <a:cubicBezTo>
                      <a:pt x="8192" y="3277"/>
                      <a:pt x="7846" y="3309"/>
                      <a:pt x="7499" y="3435"/>
                    </a:cubicBezTo>
                    <a:lnTo>
                      <a:pt x="7499" y="2049"/>
                    </a:lnTo>
                    <a:cubicBezTo>
                      <a:pt x="7499" y="1481"/>
                      <a:pt x="7058" y="914"/>
                      <a:pt x="6302" y="536"/>
                    </a:cubicBezTo>
                    <a:cubicBezTo>
                      <a:pt x="5640" y="158"/>
                      <a:pt x="4727" y="1"/>
                      <a:pt x="378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1784" name="Google Shape;1784;p43"/>
              <p:cNvSpPr/>
              <p:nvPr/>
            </p:nvSpPr>
            <p:spPr>
              <a:xfrm>
                <a:off x="-62335475" y="2804325"/>
                <a:ext cx="62250" cy="146525"/>
              </a:xfrm>
              <a:custGeom>
                <a:rect b="b" l="l" r="r" t="t"/>
                <a:pathLst>
                  <a:path extrusionOk="0" h="5861" w="2490">
                    <a:moveTo>
                      <a:pt x="1261" y="0"/>
                    </a:moveTo>
                    <a:cubicBezTo>
                      <a:pt x="1009" y="0"/>
                      <a:pt x="820" y="189"/>
                      <a:pt x="820" y="410"/>
                    </a:cubicBezTo>
                    <a:lnTo>
                      <a:pt x="820" y="694"/>
                    </a:lnTo>
                    <a:cubicBezTo>
                      <a:pt x="348" y="851"/>
                      <a:pt x="1" y="1324"/>
                      <a:pt x="1" y="1891"/>
                    </a:cubicBezTo>
                    <a:cubicBezTo>
                      <a:pt x="1" y="2552"/>
                      <a:pt x="537" y="2930"/>
                      <a:pt x="978" y="3245"/>
                    </a:cubicBezTo>
                    <a:cubicBezTo>
                      <a:pt x="1293" y="3497"/>
                      <a:pt x="1639" y="3718"/>
                      <a:pt x="1639" y="3970"/>
                    </a:cubicBezTo>
                    <a:cubicBezTo>
                      <a:pt x="1671" y="4254"/>
                      <a:pt x="1482" y="4411"/>
                      <a:pt x="1261" y="4411"/>
                    </a:cubicBezTo>
                    <a:cubicBezTo>
                      <a:pt x="1009" y="4411"/>
                      <a:pt x="820" y="4191"/>
                      <a:pt x="820" y="3970"/>
                    </a:cubicBezTo>
                    <a:cubicBezTo>
                      <a:pt x="820" y="3718"/>
                      <a:pt x="631" y="3529"/>
                      <a:pt x="411" y="3529"/>
                    </a:cubicBezTo>
                    <a:cubicBezTo>
                      <a:pt x="190" y="3529"/>
                      <a:pt x="1" y="3718"/>
                      <a:pt x="1" y="3970"/>
                    </a:cubicBezTo>
                    <a:cubicBezTo>
                      <a:pt x="1" y="4506"/>
                      <a:pt x="348" y="4947"/>
                      <a:pt x="820" y="5136"/>
                    </a:cubicBezTo>
                    <a:lnTo>
                      <a:pt x="820" y="5419"/>
                    </a:lnTo>
                    <a:cubicBezTo>
                      <a:pt x="820" y="5671"/>
                      <a:pt x="1009" y="5860"/>
                      <a:pt x="1261" y="5860"/>
                    </a:cubicBezTo>
                    <a:cubicBezTo>
                      <a:pt x="1482" y="5860"/>
                      <a:pt x="1639" y="5671"/>
                      <a:pt x="1639" y="5419"/>
                    </a:cubicBezTo>
                    <a:lnTo>
                      <a:pt x="1639" y="5136"/>
                    </a:lnTo>
                    <a:cubicBezTo>
                      <a:pt x="2112" y="4978"/>
                      <a:pt x="2458" y="4506"/>
                      <a:pt x="2458" y="3970"/>
                    </a:cubicBezTo>
                    <a:cubicBezTo>
                      <a:pt x="2458" y="3308"/>
                      <a:pt x="1923" y="2899"/>
                      <a:pt x="1482" y="2584"/>
                    </a:cubicBezTo>
                    <a:cubicBezTo>
                      <a:pt x="1167" y="2363"/>
                      <a:pt x="820" y="2111"/>
                      <a:pt x="820" y="1891"/>
                    </a:cubicBezTo>
                    <a:cubicBezTo>
                      <a:pt x="820" y="1639"/>
                      <a:pt x="1009" y="1450"/>
                      <a:pt x="1261" y="1450"/>
                    </a:cubicBezTo>
                    <a:cubicBezTo>
                      <a:pt x="1482" y="1450"/>
                      <a:pt x="1639" y="1639"/>
                      <a:pt x="1639" y="1891"/>
                    </a:cubicBezTo>
                    <a:cubicBezTo>
                      <a:pt x="1639" y="2111"/>
                      <a:pt x="1860" y="2300"/>
                      <a:pt x="2049" y="2300"/>
                    </a:cubicBezTo>
                    <a:cubicBezTo>
                      <a:pt x="2269" y="2300"/>
                      <a:pt x="2490" y="2111"/>
                      <a:pt x="2490" y="1891"/>
                    </a:cubicBezTo>
                    <a:cubicBezTo>
                      <a:pt x="2490" y="1324"/>
                      <a:pt x="2112" y="883"/>
                      <a:pt x="1639" y="694"/>
                    </a:cubicBezTo>
                    <a:lnTo>
                      <a:pt x="1639" y="410"/>
                    </a:lnTo>
                    <a:cubicBezTo>
                      <a:pt x="1639" y="189"/>
                      <a:pt x="1450" y="0"/>
                      <a:pt x="126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</p:grpSp>
      </p:grpSp>
      <p:grpSp>
        <p:nvGrpSpPr>
          <p:cNvPr id="1785" name="Google Shape;1785;p43"/>
          <p:cNvGrpSpPr/>
          <p:nvPr/>
        </p:nvGrpSpPr>
        <p:grpSpPr>
          <a:xfrm>
            <a:off x="6851788" y="1262213"/>
            <a:ext cx="788400" cy="788400"/>
            <a:chOff x="6851788" y="1326313"/>
            <a:chExt cx="788400" cy="788400"/>
          </a:xfrm>
        </p:grpSpPr>
        <p:sp>
          <p:nvSpPr>
            <p:cNvPr id="1786" name="Google Shape;1786;p43"/>
            <p:cNvSpPr/>
            <p:nvPr/>
          </p:nvSpPr>
          <p:spPr>
            <a:xfrm>
              <a:off x="6851788" y="1326313"/>
              <a:ext cx="788400" cy="788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787" name="Google Shape;1787;p43"/>
            <p:cNvGrpSpPr/>
            <p:nvPr/>
          </p:nvGrpSpPr>
          <p:grpSpPr>
            <a:xfrm>
              <a:off x="7024175" y="1509914"/>
              <a:ext cx="443661" cy="443707"/>
              <a:chOff x="3913325" y="2604500"/>
              <a:chExt cx="482975" cy="483025"/>
            </a:xfrm>
          </p:grpSpPr>
          <p:sp>
            <p:nvSpPr>
              <p:cNvPr id="1788" name="Google Shape;1788;p43"/>
              <p:cNvSpPr/>
              <p:nvPr/>
            </p:nvSpPr>
            <p:spPr>
              <a:xfrm>
                <a:off x="3913325" y="2604500"/>
                <a:ext cx="482975" cy="483025"/>
              </a:xfrm>
              <a:custGeom>
                <a:rect b="b" l="l" r="r" t="t"/>
                <a:pathLst>
                  <a:path extrusionOk="0" h="19321" w="19319">
                    <a:moveTo>
                      <a:pt x="12085" y="1290"/>
                    </a:moveTo>
                    <a:lnTo>
                      <a:pt x="14520" y="3725"/>
                    </a:lnTo>
                    <a:lnTo>
                      <a:pt x="12545" y="3725"/>
                    </a:lnTo>
                    <a:cubicBezTo>
                      <a:pt x="12290" y="3723"/>
                      <a:pt x="12085" y="3518"/>
                      <a:pt x="12085" y="3264"/>
                    </a:cubicBezTo>
                    <a:lnTo>
                      <a:pt x="12085" y="1290"/>
                    </a:lnTo>
                    <a:close/>
                    <a:moveTo>
                      <a:pt x="18564" y="9283"/>
                    </a:moveTo>
                    <a:lnTo>
                      <a:pt x="18564" y="17433"/>
                    </a:lnTo>
                    <a:cubicBezTo>
                      <a:pt x="18562" y="18059"/>
                      <a:pt x="18055" y="18565"/>
                      <a:pt x="17431" y="18565"/>
                    </a:cubicBezTo>
                    <a:lnTo>
                      <a:pt x="3508" y="18565"/>
                    </a:lnTo>
                    <a:cubicBezTo>
                      <a:pt x="3777" y="18221"/>
                      <a:pt x="3923" y="17796"/>
                      <a:pt x="3923" y="17359"/>
                    </a:cubicBezTo>
                    <a:lnTo>
                      <a:pt x="3923" y="9283"/>
                    </a:lnTo>
                    <a:close/>
                    <a:moveTo>
                      <a:pt x="2874" y="0"/>
                    </a:moveTo>
                    <a:cubicBezTo>
                      <a:pt x="2203" y="2"/>
                      <a:pt x="1660" y="545"/>
                      <a:pt x="1660" y="1215"/>
                    </a:cubicBezTo>
                    <a:lnTo>
                      <a:pt x="1660" y="5886"/>
                    </a:lnTo>
                    <a:lnTo>
                      <a:pt x="378" y="5886"/>
                    </a:lnTo>
                    <a:cubicBezTo>
                      <a:pt x="169" y="5886"/>
                      <a:pt x="0" y="6055"/>
                      <a:pt x="0" y="6264"/>
                    </a:cubicBezTo>
                    <a:lnTo>
                      <a:pt x="0" y="17357"/>
                    </a:lnTo>
                    <a:cubicBezTo>
                      <a:pt x="0" y="18440"/>
                      <a:pt x="879" y="19318"/>
                      <a:pt x="1962" y="19320"/>
                    </a:cubicBezTo>
                    <a:lnTo>
                      <a:pt x="17431" y="19320"/>
                    </a:lnTo>
                    <a:cubicBezTo>
                      <a:pt x="18473" y="19318"/>
                      <a:pt x="19317" y="18474"/>
                      <a:pt x="19318" y="17433"/>
                    </a:cubicBezTo>
                    <a:lnTo>
                      <a:pt x="19318" y="8905"/>
                    </a:lnTo>
                    <a:cubicBezTo>
                      <a:pt x="19318" y="8697"/>
                      <a:pt x="19150" y="8528"/>
                      <a:pt x="18941" y="8528"/>
                    </a:cubicBezTo>
                    <a:lnTo>
                      <a:pt x="3546" y="8528"/>
                    </a:lnTo>
                    <a:cubicBezTo>
                      <a:pt x="3337" y="8528"/>
                      <a:pt x="3168" y="8697"/>
                      <a:pt x="3168" y="8905"/>
                    </a:cubicBezTo>
                    <a:lnTo>
                      <a:pt x="3168" y="17357"/>
                    </a:lnTo>
                    <a:cubicBezTo>
                      <a:pt x="3178" y="18031"/>
                      <a:pt x="2634" y="18580"/>
                      <a:pt x="1962" y="18580"/>
                    </a:cubicBezTo>
                    <a:cubicBezTo>
                      <a:pt x="1288" y="18580"/>
                      <a:pt x="745" y="18031"/>
                      <a:pt x="753" y="17357"/>
                    </a:cubicBezTo>
                    <a:lnTo>
                      <a:pt x="753" y="6641"/>
                    </a:lnTo>
                    <a:lnTo>
                      <a:pt x="1660" y="6641"/>
                    </a:lnTo>
                    <a:lnTo>
                      <a:pt x="1660" y="14935"/>
                    </a:lnTo>
                    <a:cubicBezTo>
                      <a:pt x="1655" y="15147"/>
                      <a:pt x="1824" y="15321"/>
                      <a:pt x="2036" y="15321"/>
                    </a:cubicBezTo>
                    <a:cubicBezTo>
                      <a:pt x="2248" y="15321"/>
                      <a:pt x="2418" y="15147"/>
                      <a:pt x="2413" y="14935"/>
                    </a:cubicBezTo>
                    <a:lnTo>
                      <a:pt x="2413" y="1215"/>
                    </a:lnTo>
                    <a:cubicBezTo>
                      <a:pt x="2415" y="960"/>
                      <a:pt x="2620" y="755"/>
                      <a:pt x="2874" y="755"/>
                    </a:cubicBezTo>
                    <a:lnTo>
                      <a:pt x="11330" y="755"/>
                    </a:lnTo>
                    <a:lnTo>
                      <a:pt x="11330" y="3264"/>
                    </a:lnTo>
                    <a:cubicBezTo>
                      <a:pt x="11332" y="3935"/>
                      <a:pt x="11875" y="4478"/>
                      <a:pt x="12545" y="4478"/>
                    </a:cubicBezTo>
                    <a:lnTo>
                      <a:pt x="15053" y="4478"/>
                    </a:lnTo>
                    <a:lnTo>
                      <a:pt x="15053" y="7146"/>
                    </a:lnTo>
                    <a:cubicBezTo>
                      <a:pt x="15048" y="7358"/>
                      <a:pt x="15218" y="7532"/>
                      <a:pt x="15430" y="7532"/>
                    </a:cubicBezTo>
                    <a:cubicBezTo>
                      <a:pt x="15642" y="7532"/>
                      <a:pt x="15813" y="7358"/>
                      <a:pt x="15808" y="7146"/>
                    </a:cubicBezTo>
                    <a:lnTo>
                      <a:pt x="15808" y="4100"/>
                    </a:lnTo>
                    <a:cubicBezTo>
                      <a:pt x="15808" y="4001"/>
                      <a:pt x="15768" y="3905"/>
                      <a:pt x="15698" y="3834"/>
                    </a:cubicBezTo>
                    <a:lnTo>
                      <a:pt x="11974" y="111"/>
                    </a:lnTo>
                    <a:cubicBezTo>
                      <a:pt x="11905" y="40"/>
                      <a:pt x="11809" y="0"/>
                      <a:pt x="1170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9" name="Google Shape;1789;p43"/>
              <p:cNvSpPr/>
              <p:nvPr/>
            </p:nvSpPr>
            <p:spPr>
              <a:xfrm>
                <a:off x="4148850" y="2908425"/>
                <a:ext cx="87925" cy="87875"/>
              </a:xfrm>
              <a:custGeom>
                <a:rect b="b" l="l" r="r" t="t"/>
                <a:pathLst>
                  <a:path extrusionOk="0" h="3515" w="3517">
                    <a:moveTo>
                      <a:pt x="1767" y="1"/>
                    </a:moveTo>
                    <a:cubicBezTo>
                      <a:pt x="1555" y="1"/>
                      <a:pt x="1385" y="175"/>
                      <a:pt x="1389" y="387"/>
                    </a:cubicBezTo>
                    <a:lnTo>
                      <a:pt x="1389" y="1390"/>
                    </a:lnTo>
                    <a:lnTo>
                      <a:pt x="388" y="1390"/>
                    </a:lnTo>
                    <a:cubicBezTo>
                      <a:pt x="385" y="1390"/>
                      <a:pt x="382" y="1390"/>
                      <a:pt x="379" y="1390"/>
                    </a:cubicBezTo>
                    <a:cubicBezTo>
                      <a:pt x="171" y="1390"/>
                      <a:pt x="1" y="1558"/>
                      <a:pt x="1" y="1767"/>
                    </a:cubicBezTo>
                    <a:cubicBezTo>
                      <a:pt x="1" y="1976"/>
                      <a:pt x="171" y="2145"/>
                      <a:pt x="379" y="2145"/>
                    </a:cubicBezTo>
                    <a:cubicBezTo>
                      <a:pt x="382" y="2145"/>
                      <a:pt x="385" y="2145"/>
                      <a:pt x="388" y="2144"/>
                    </a:cubicBezTo>
                    <a:lnTo>
                      <a:pt x="1389" y="2144"/>
                    </a:lnTo>
                    <a:lnTo>
                      <a:pt x="1389" y="3148"/>
                    </a:lnTo>
                    <a:cubicBezTo>
                      <a:pt x="1394" y="3351"/>
                      <a:pt x="1562" y="3515"/>
                      <a:pt x="1767" y="3515"/>
                    </a:cubicBezTo>
                    <a:cubicBezTo>
                      <a:pt x="1972" y="3515"/>
                      <a:pt x="2139" y="3351"/>
                      <a:pt x="2144" y="3148"/>
                    </a:cubicBezTo>
                    <a:lnTo>
                      <a:pt x="2144" y="2144"/>
                    </a:lnTo>
                    <a:lnTo>
                      <a:pt x="3147" y="2144"/>
                    </a:lnTo>
                    <a:cubicBezTo>
                      <a:pt x="3353" y="2139"/>
                      <a:pt x="3516" y="1972"/>
                      <a:pt x="3516" y="1767"/>
                    </a:cubicBezTo>
                    <a:cubicBezTo>
                      <a:pt x="3516" y="1562"/>
                      <a:pt x="3353" y="1395"/>
                      <a:pt x="3147" y="1390"/>
                    </a:cubicBezTo>
                    <a:lnTo>
                      <a:pt x="2144" y="1390"/>
                    </a:lnTo>
                    <a:lnTo>
                      <a:pt x="2144" y="387"/>
                    </a:lnTo>
                    <a:cubicBezTo>
                      <a:pt x="2149" y="175"/>
                      <a:pt x="1979" y="1"/>
                      <a:pt x="17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0" name="Google Shape;1790;p43"/>
              <p:cNvSpPr/>
              <p:nvPr/>
            </p:nvSpPr>
            <p:spPr>
              <a:xfrm>
                <a:off x="4110000" y="2869575"/>
                <a:ext cx="166050" cy="166050"/>
              </a:xfrm>
              <a:custGeom>
                <a:rect b="b" l="l" r="r" t="t"/>
                <a:pathLst>
                  <a:path extrusionOk="0" h="6642" w="6642">
                    <a:moveTo>
                      <a:pt x="3322" y="755"/>
                    </a:moveTo>
                    <a:cubicBezTo>
                      <a:pt x="3652" y="755"/>
                      <a:pt x="3985" y="819"/>
                      <a:pt x="4302" y="951"/>
                    </a:cubicBezTo>
                    <a:cubicBezTo>
                      <a:pt x="5262" y="1348"/>
                      <a:pt x="5886" y="2283"/>
                      <a:pt x="5886" y="3321"/>
                    </a:cubicBezTo>
                    <a:cubicBezTo>
                      <a:pt x="5885" y="4736"/>
                      <a:pt x="4738" y="5885"/>
                      <a:pt x="3321" y="5887"/>
                    </a:cubicBezTo>
                    <a:cubicBezTo>
                      <a:pt x="2283" y="5887"/>
                      <a:pt x="1348" y="5261"/>
                      <a:pt x="951" y="4303"/>
                    </a:cubicBezTo>
                    <a:cubicBezTo>
                      <a:pt x="553" y="3344"/>
                      <a:pt x="773" y="2240"/>
                      <a:pt x="1507" y="1507"/>
                    </a:cubicBezTo>
                    <a:cubicBezTo>
                      <a:pt x="1998" y="1016"/>
                      <a:pt x="2655" y="755"/>
                      <a:pt x="3322" y="755"/>
                    </a:cubicBezTo>
                    <a:close/>
                    <a:moveTo>
                      <a:pt x="3321" y="1"/>
                    </a:moveTo>
                    <a:cubicBezTo>
                      <a:pt x="1490" y="1"/>
                      <a:pt x="0" y="1490"/>
                      <a:pt x="0" y="3321"/>
                    </a:cubicBezTo>
                    <a:cubicBezTo>
                      <a:pt x="0" y="5152"/>
                      <a:pt x="1490" y="6641"/>
                      <a:pt x="3321" y="6641"/>
                    </a:cubicBezTo>
                    <a:cubicBezTo>
                      <a:pt x="5152" y="6641"/>
                      <a:pt x="6641" y="5152"/>
                      <a:pt x="6641" y="3321"/>
                    </a:cubicBezTo>
                    <a:cubicBezTo>
                      <a:pt x="6641" y="1490"/>
                      <a:pt x="5152" y="1"/>
                      <a:pt x="33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1" name="Google Shape;1791;p43"/>
              <p:cNvSpPr/>
              <p:nvPr/>
            </p:nvSpPr>
            <p:spPr>
              <a:xfrm>
                <a:off x="4008450" y="2761075"/>
                <a:ext cx="209950" cy="18900"/>
              </a:xfrm>
              <a:custGeom>
                <a:rect b="b" l="l" r="r" t="t"/>
                <a:pathLst>
                  <a:path extrusionOk="0" h="756" w="8398">
                    <a:moveTo>
                      <a:pt x="379" y="1"/>
                    </a:moveTo>
                    <a:cubicBezTo>
                      <a:pt x="171" y="1"/>
                      <a:pt x="1" y="169"/>
                      <a:pt x="1" y="378"/>
                    </a:cubicBezTo>
                    <a:cubicBezTo>
                      <a:pt x="1" y="587"/>
                      <a:pt x="171" y="756"/>
                      <a:pt x="379" y="756"/>
                    </a:cubicBezTo>
                    <a:cubicBezTo>
                      <a:pt x="382" y="756"/>
                      <a:pt x="385" y="756"/>
                      <a:pt x="388" y="755"/>
                    </a:cubicBezTo>
                    <a:lnTo>
                      <a:pt x="8012" y="755"/>
                    </a:lnTo>
                    <a:cubicBezTo>
                      <a:pt x="8015" y="756"/>
                      <a:pt x="8018" y="756"/>
                      <a:pt x="8021" y="756"/>
                    </a:cubicBezTo>
                    <a:cubicBezTo>
                      <a:pt x="8229" y="756"/>
                      <a:pt x="8398" y="587"/>
                      <a:pt x="8398" y="378"/>
                    </a:cubicBezTo>
                    <a:cubicBezTo>
                      <a:pt x="8398" y="169"/>
                      <a:pt x="8229" y="1"/>
                      <a:pt x="8021" y="1"/>
                    </a:cubicBezTo>
                    <a:cubicBezTo>
                      <a:pt x="8018" y="1"/>
                      <a:pt x="8015" y="1"/>
                      <a:pt x="8012" y="1"/>
                    </a:cubicBezTo>
                    <a:lnTo>
                      <a:pt x="388" y="1"/>
                    </a:lnTo>
                    <a:cubicBezTo>
                      <a:pt x="385" y="1"/>
                      <a:pt x="382" y="1"/>
                      <a:pt x="3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2" name="Google Shape;1792;p43"/>
              <p:cNvSpPr/>
              <p:nvPr/>
            </p:nvSpPr>
            <p:spPr>
              <a:xfrm>
                <a:off x="4235925" y="2761125"/>
                <a:ext cx="19850" cy="18825"/>
              </a:xfrm>
              <a:custGeom>
                <a:rect b="b" l="l" r="r" t="t"/>
                <a:pathLst>
                  <a:path extrusionOk="0" h="753" w="794">
                    <a:moveTo>
                      <a:pt x="417" y="0"/>
                    </a:moveTo>
                    <a:cubicBezTo>
                      <a:pt x="344" y="0"/>
                      <a:pt x="271" y="22"/>
                      <a:pt x="207" y="65"/>
                    </a:cubicBezTo>
                    <a:cubicBezTo>
                      <a:pt x="58" y="164"/>
                      <a:pt x="0" y="355"/>
                      <a:pt x="70" y="520"/>
                    </a:cubicBezTo>
                    <a:cubicBezTo>
                      <a:pt x="130" y="664"/>
                      <a:pt x="268" y="752"/>
                      <a:pt x="417" y="752"/>
                    </a:cubicBezTo>
                    <a:cubicBezTo>
                      <a:pt x="441" y="752"/>
                      <a:pt x="466" y="750"/>
                      <a:pt x="490" y="745"/>
                    </a:cubicBezTo>
                    <a:cubicBezTo>
                      <a:pt x="666" y="710"/>
                      <a:pt x="793" y="556"/>
                      <a:pt x="793" y="376"/>
                    </a:cubicBezTo>
                    <a:cubicBezTo>
                      <a:pt x="793" y="277"/>
                      <a:pt x="753" y="181"/>
                      <a:pt x="682" y="110"/>
                    </a:cubicBezTo>
                    <a:cubicBezTo>
                      <a:pt x="610" y="38"/>
                      <a:pt x="514" y="0"/>
                      <a:pt x="41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3" name="Google Shape;1793;p43"/>
              <p:cNvSpPr/>
              <p:nvPr/>
            </p:nvSpPr>
            <p:spPr>
              <a:xfrm>
                <a:off x="4105850" y="2715800"/>
                <a:ext cx="81550" cy="18900"/>
              </a:xfrm>
              <a:custGeom>
                <a:rect b="b" l="l" r="r" t="t"/>
                <a:pathLst>
                  <a:path extrusionOk="0" h="756" w="3262">
                    <a:moveTo>
                      <a:pt x="378" y="1"/>
                    </a:moveTo>
                    <a:cubicBezTo>
                      <a:pt x="170" y="1"/>
                      <a:pt x="1" y="169"/>
                      <a:pt x="1" y="378"/>
                    </a:cubicBezTo>
                    <a:cubicBezTo>
                      <a:pt x="1" y="587"/>
                      <a:pt x="170" y="756"/>
                      <a:pt x="378" y="756"/>
                    </a:cubicBezTo>
                    <a:cubicBezTo>
                      <a:pt x="381" y="756"/>
                      <a:pt x="384" y="756"/>
                      <a:pt x="387" y="756"/>
                    </a:cubicBezTo>
                    <a:lnTo>
                      <a:pt x="2876" y="756"/>
                    </a:lnTo>
                    <a:cubicBezTo>
                      <a:pt x="2879" y="756"/>
                      <a:pt x="2882" y="756"/>
                      <a:pt x="2885" y="756"/>
                    </a:cubicBezTo>
                    <a:cubicBezTo>
                      <a:pt x="3093" y="756"/>
                      <a:pt x="3262" y="587"/>
                      <a:pt x="3262" y="378"/>
                    </a:cubicBezTo>
                    <a:cubicBezTo>
                      <a:pt x="3262" y="169"/>
                      <a:pt x="3093" y="1"/>
                      <a:pt x="2885" y="1"/>
                    </a:cubicBezTo>
                    <a:cubicBezTo>
                      <a:pt x="2882" y="1"/>
                      <a:pt x="2879" y="1"/>
                      <a:pt x="2876" y="1"/>
                    </a:cubicBezTo>
                    <a:lnTo>
                      <a:pt x="387" y="1"/>
                    </a:lnTo>
                    <a:cubicBezTo>
                      <a:pt x="384" y="1"/>
                      <a:pt x="381" y="1"/>
                      <a:pt x="3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4" name="Google Shape;1794;p43"/>
              <p:cNvSpPr/>
              <p:nvPr/>
            </p:nvSpPr>
            <p:spPr>
              <a:xfrm>
                <a:off x="4105850" y="2670525"/>
                <a:ext cx="81550" cy="18900"/>
              </a:xfrm>
              <a:custGeom>
                <a:rect b="b" l="l" r="r" t="t"/>
                <a:pathLst>
                  <a:path extrusionOk="0" h="756" w="3262">
                    <a:moveTo>
                      <a:pt x="378" y="1"/>
                    </a:moveTo>
                    <a:cubicBezTo>
                      <a:pt x="170" y="1"/>
                      <a:pt x="1" y="170"/>
                      <a:pt x="1" y="378"/>
                    </a:cubicBezTo>
                    <a:cubicBezTo>
                      <a:pt x="1" y="587"/>
                      <a:pt x="170" y="756"/>
                      <a:pt x="378" y="756"/>
                    </a:cubicBezTo>
                    <a:cubicBezTo>
                      <a:pt x="381" y="756"/>
                      <a:pt x="384" y="756"/>
                      <a:pt x="387" y="756"/>
                    </a:cubicBezTo>
                    <a:lnTo>
                      <a:pt x="2876" y="756"/>
                    </a:lnTo>
                    <a:cubicBezTo>
                      <a:pt x="2879" y="756"/>
                      <a:pt x="2882" y="756"/>
                      <a:pt x="2885" y="756"/>
                    </a:cubicBezTo>
                    <a:cubicBezTo>
                      <a:pt x="3093" y="756"/>
                      <a:pt x="3262" y="587"/>
                      <a:pt x="3262" y="378"/>
                    </a:cubicBezTo>
                    <a:cubicBezTo>
                      <a:pt x="3262" y="170"/>
                      <a:pt x="3093" y="1"/>
                      <a:pt x="2885" y="1"/>
                    </a:cubicBezTo>
                    <a:cubicBezTo>
                      <a:pt x="2882" y="1"/>
                      <a:pt x="2879" y="1"/>
                      <a:pt x="2876" y="1"/>
                    </a:cubicBezTo>
                    <a:lnTo>
                      <a:pt x="387" y="1"/>
                    </a:lnTo>
                    <a:cubicBezTo>
                      <a:pt x="384" y="1"/>
                      <a:pt x="381" y="1"/>
                      <a:pt x="3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5" name="Google Shape;1795;p43"/>
              <p:cNvSpPr/>
              <p:nvPr/>
            </p:nvSpPr>
            <p:spPr>
              <a:xfrm>
                <a:off x="4009350" y="2670325"/>
                <a:ext cx="64175" cy="64175"/>
              </a:xfrm>
              <a:custGeom>
                <a:rect b="b" l="l" r="r" t="t"/>
                <a:pathLst>
                  <a:path extrusionOk="0" h="2567" w="2567">
                    <a:moveTo>
                      <a:pt x="1292" y="1"/>
                    </a:moveTo>
                    <a:cubicBezTo>
                      <a:pt x="1080" y="1"/>
                      <a:pt x="911" y="175"/>
                      <a:pt x="916" y="386"/>
                    </a:cubicBezTo>
                    <a:lnTo>
                      <a:pt x="916" y="914"/>
                    </a:lnTo>
                    <a:lnTo>
                      <a:pt x="387" y="914"/>
                    </a:lnTo>
                    <a:cubicBezTo>
                      <a:pt x="384" y="914"/>
                      <a:pt x="381" y="914"/>
                      <a:pt x="378" y="914"/>
                    </a:cubicBezTo>
                    <a:cubicBezTo>
                      <a:pt x="170" y="914"/>
                      <a:pt x="1" y="1083"/>
                      <a:pt x="1" y="1292"/>
                    </a:cubicBezTo>
                    <a:cubicBezTo>
                      <a:pt x="1" y="1501"/>
                      <a:pt x="170" y="1669"/>
                      <a:pt x="378" y="1669"/>
                    </a:cubicBezTo>
                    <a:cubicBezTo>
                      <a:pt x="381" y="1669"/>
                      <a:pt x="384" y="1669"/>
                      <a:pt x="387" y="1669"/>
                    </a:cubicBezTo>
                    <a:lnTo>
                      <a:pt x="916" y="1669"/>
                    </a:lnTo>
                    <a:lnTo>
                      <a:pt x="916" y="2197"/>
                    </a:lnTo>
                    <a:cubicBezTo>
                      <a:pt x="920" y="2402"/>
                      <a:pt x="1088" y="2566"/>
                      <a:pt x="1292" y="2566"/>
                    </a:cubicBezTo>
                    <a:cubicBezTo>
                      <a:pt x="1497" y="2566"/>
                      <a:pt x="1664" y="2402"/>
                      <a:pt x="1669" y="2197"/>
                    </a:cubicBezTo>
                    <a:lnTo>
                      <a:pt x="1669" y="1669"/>
                    </a:lnTo>
                    <a:lnTo>
                      <a:pt x="2199" y="1669"/>
                    </a:lnTo>
                    <a:cubicBezTo>
                      <a:pt x="2403" y="1664"/>
                      <a:pt x="2567" y="1497"/>
                      <a:pt x="2567" y="1292"/>
                    </a:cubicBezTo>
                    <a:cubicBezTo>
                      <a:pt x="2567" y="1087"/>
                      <a:pt x="2403" y="919"/>
                      <a:pt x="2199" y="914"/>
                    </a:cubicBezTo>
                    <a:lnTo>
                      <a:pt x="1669" y="914"/>
                    </a:lnTo>
                    <a:lnTo>
                      <a:pt x="1669" y="386"/>
                    </a:lnTo>
                    <a:cubicBezTo>
                      <a:pt x="1674" y="175"/>
                      <a:pt x="1504" y="1"/>
                      <a:pt x="129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9" name="Shape 1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0" name="Google Shape;1800;p44"/>
          <p:cNvSpPr/>
          <p:nvPr/>
        </p:nvSpPr>
        <p:spPr>
          <a:xfrm>
            <a:off x="5332000" y="1245150"/>
            <a:ext cx="4905300" cy="49053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1" name="Google Shape;1801;p44"/>
          <p:cNvSpPr txBox="1"/>
          <p:nvPr>
            <p:ph type="title"/>
          </p:nvPr>
        </p:nvSpPr>
        <p:spPr>
          <a:xfrm>
            <a:off x="505475" y="1880838"/>
            <a:ext cx="4247100" cy="160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Appendix</a:t>
            </a:r>
            <a:endParaRPr>
              <a:highlight>
                <a:schemeClr val="lt2"/>
              </a:highlight>
            </a:endParaRPr>
          </a:p>
        </p:txBody>
      </p:sp>
      <p:sp>
        <p:nvSpPr>
          <p:cNvPr id="1802" name="Google Shape;1802;p44"/>
          <p:cNvSpPr/>
          <p:nvPr/>
        </p:nvSpPr>
        <p:spPr>
          <a:xfrm rot="133253">
            <a:off x="4288131" y="3786710"/>
            <a:ext cx="1381104" cy="1133550"/>
          </a:xfrm>
          <a:custGeom>
            <a:rect b="b" l="l" r="r" t="t"/>
            <a:pathLst>
              <a:path extrusionOk="0" h="209178" w="254860">
                <a:moveTo>
                  <a:pt x="192647" y="34169"/>
                </a:moveTo>
                <a:lnTo>
                  <a:pt x="192647" y="34169"/>
                </a:lnTo>
                <a:cubicBezTo>
                  <a:pt x="204510" y="34669"/>
                  <a:pt x="216571" y="38454"/>
                  <a:pt x="226698" y="42757"/>
                </a:cubicBezTo>
                <a:cubicBezTo>
                  <a:pt x="228736" y="54328"/>
                  <a:pt x="228359" y="64331"/>
                  <a:pt x="225575" y="72561"/>
                </a:cubicBezTo>
                <a:lnTo>
                  <a:pt x="192647" y="34169"/>
                </a:lnTo>
                <a:close/>
                <a:moveTo>
                  <a:pt x="182955" y="34566"/>
                </a:moveTo>
                <a:lnTo>
                  <a:pt x="221951" y="80045"/>
                </a:lnTo>
                <a:cubicBezTo>
                  <a:pt x="221979" y="80073"/>
                  <a:pt x="221998" y="80092"/>
                  <a:pt x="222026" y="80120"/>
                </a:cubicBezTo>
                <a:cubicBezTo>
                  <a:pt x="221196" y="81451"/>
                  <a:pt x="220280" y="82725"/>
                  <a:pt x="219280" y="83924"/>
                </a:cubicBezTo>
                <a:cubicBezTo>
                  <a:pt x="217326" y="86255"/>
                  <a:pt x="215071" y="88321"/>
                  <a:pt x="212589" y="90067"/>
                </a:cubicBezTo>
                <a:lnTo>
                  <a:pt x="169460" y="38576"/>
                </a:lnTo>
                <a:cubicBezTo>
                  <a:pt x="173725" y="36453"/>
                  <a:pt x="178274" y="35170"/>
                  <a:pt x="182955" y="34566"/>
                </a:cubicBezTo>
                <a:close/>
                <a:moveTo>
                  <a:pt x="162957" y="42672"/>
                </a:moveTo>
                <a:lnTo>
                  <a:pt x="205869" y="93918"/>
                </a:lnTo>
                <a:cubicBezTo>
                  <a:pt x="200773" y="96258"/>
                  <a:pt x="194846" y="97863"/>
                  <a:pt x="188174" y="98731"/>
                </a:cubicBezTo>
                <a:cubicBezTo>
                  <a:pt x="188004" y="98250"/>
                  <a:pt x="187740" y="97806"/>
                  <a:pt x="187391" y="97438"/>
                </a:cubicBezTo>
                <a:lnTo>
                  <a:pt x="151104" y="57499"/>
                </a:lnTo>
                <a:cubicBezTo>
                  <a:pt x="151085" y="57480"/>
                  <a:pt x="151056" y="57461"/>
                  <a:pt x="151038" y="57433"/>
                </a:cubicBezTo>
                <a:cubicBezTo>
                  <a:pt x="154237" y="51317"/>
                  <a:pt x="158210" y="46400"/>
                  <a:pt x="162957" y="42672"/>
                </a:cubicBezTo>
                <a:close/>
                <a:moveTo>
                  <a:pt x="147678" y="65058"/>
                </a:moveTo>
                <a:lnTo>
                  <a:pt x="178925" y="99448"/>
                </a:lnTo>
                <a:cubicBezTo>
                  <a:pt x="177925" y="99476"/>
                  <a:pt x="176911" y="99490"/>
                  <a:pt x="175884" y="99490"/>
                </a:cubicBezTo>
                <a:cubicBezTo>
                  <a:pt x="165729" y="99490"/>
                  <a:pt x="154276" y="98133"/>
                  <a:pt x="141694" y="95390"/>
                </a:cubicBezTo>
                <a:lnTo>
                  <a:pt x="141685" y="95390"/>
                </a:lnTo>
                <a:cubicBezTo>
                  <a:pt x="142563" y="83603"/>
                  <a:pt x="144554" y="73495"/>
                  <a:pt x="147678" y="65058"/>
                </a:cubicBezTo>
                <a:close/>
                <a:moveTo>
                  <a:pt x="103332" y="96789"/>
                </a:moveTo>
                <a:cubicBezTo>
                  <a:pt x="111645" y="96789"/>
                  <a:pt x="120964" y="98107"/>
                  <a:pt x="131257" y="100741"/>
                </a:cubicBezTo>
                <a:cubicBezTo>
                  <a:pt x="132078" y="100958"/>
                  <a:pt x="132908" y="101166"/>
                  <a:pt x="133729" y="101364"/>
                </a:cubicBezTo>
                <a:cubicBezTo>
                  <a:pt x="133710" y="101949"/>
                  <a:pt x="133682" y="102544"/>
                  <a:pt x="133673" y="103148"/>
                </a:cubicBezTo>
                <a:lnTo>
                  <a:pt x="133663" y="103138"/>
                </a:lnTo>
                <a:cubicBezTo>
                  <a:pt x="133248" y="117011"/>
                  <a:pt x="131106" y="128742"/>
                  <a:pt x="127246" y="138321"/>
                </a:cubicBezTo>
                <a:lnTo>
                  <a:pt x="90581" y="97976"/>
                </a:lnTo>
                <a:cubicBezTo>
                  <a:pt x="94526" y="97184"/>
                  <a:pt x="98778" y="96789"/>
                  <a:pt x="103332" y="96789"/>
                </a:cubicBezTo>
                <a:close/>
                <a:moveTo>
                  <a:pt x="82446" y="100345"/>
                </a:moveTo>
                <a:lnTo>
                  <a:pt x="123678" y="145720"/>
                </a:lnTo>
                <a:cubicBezTo>
                  <a:pt x="121206" y="150033"/>
                  <a:pt x="118289" y="153761"/>
                  <a:pt x="114911" y="156904"/>
                </a:cubicBezTo>
                <a:lnTo>
                  <a:pt x="69517" y="108480"/>
                </a:lnTo>
                <a:cubicBezTo>
                  <a:pt x="73207" y="104988"/>
                  <a:pt x="77510" y="102270"/>
                  <a:pt x="82446" y="100345"/>
                </a:cubicBezTo>
                <a:close/>
                <a:moveTo>
                  <a:pt x="64496" y="114256"/>
                </a:moveTo>
                <a:lnTo>
                  <a:pt x="108861" y="161585"/>
                </a:lnTo>
                <a:cubicBezTo>
                  <a:pt x="108248" y="161981"/>
                  <a:pt x="107625" y="162359"/>
                  <a:pt x="106993" y="162727"/>
                </a:cubicBezTo>
                <a:cubicBezTo>
                  <a:pt x="102378" y="165350"/>
                  <a:pt x="97338" y="167115"/>
                  <a:pt x="92063" y="168172"/>
                </a:cubicBezTo>
                <a:lnTo>
                  <a:pt x="57125" y="129214"/>
                </a:lnTo>
                <a:cubicBezTo>
                  <a:pt x="58890" y="123788"/>
                  <a:pt x="61287" y="118701"/>
                  <a:pt x="64496" y="114256"/>
                </a:cubicBezTo>
                <a:close/>
                <a:moveTo>
                  <a:pt x="54832" y="138076"/>
                </a:moveTo>
                <a:lnTo>
                  <a:pt x="82871" y="169342"/>
                </a:lnTo>
                <a:cubicBezTo>
                  <a:pt x="81298" y="169436"/>
                  <a:pt x="79713" y="169480"/>
                  <a:pt x="78121" y="169480"/>
                </a:cubicBezTo>
                <a:cubicBezTo>
                  <a:pt x="69730" y="169480"/>
                  <a:pt x="61128" y="168242"/>
                  <a:pt x="52925" y="166369"/>
                </a:cubicBezTo>
                <a:cubicBezTo>
                  <a:pt x="52595" y="157206"/>
                  <a:pt x="52992" y="147381"/>
                  <a:pt x="54832" y="138076"/>
                </a:cubicBezTo>
                <a:close/>
                <a:moveTo>
                  <a:pt x="217743" y="1"/>
                </a:moveTo>
                <a:cubicBezTo>
                  <a:pt x="217209" y="1"/>
                  <a:pt x="216665" y="115"/>
                  <a:pt x="216147" y="355"/>
                </a:cubicBezTo>
                <a:cubicBezTo>
                  <a:pt x="214231" y="1232"/>
                  <a:pt x="213400" y="3488"/>
                  <a:pt x="214278" y="5404"/>
                </a:cubicBezTo>
                <a:cubicBezTo>
                  <a:pt x="218959" y="15587"/>
                  <a:pt x="222451" y="25081"/>
                  <a:pt x="224735" y="33811"/>
                </a:cubicBezTo>
                <a:cubicBezTo>
                  <a:pt x="214118" y="29768"/>
                  <a:pt x="201893" y="26560"/>
                  <a:pt x="189842" y="26560"/>
                </a:cubicBezTo>
                <a:cubicBezTo>
                  <a:pt x="181187" y="26560"/>
                  <a:pt x="172622" y="28215"/>
                  <a:pt x="164807" y="32404"/>
                </a:cubicBezTo>
                <a:cubicBezTo>
                  <a:pt x="146998" y="41955"/>
                  <a:pt x="136730" y="62529"/>
                  <a:pt x="134192" y="93625"/>
                </a:cubicBezTo>
                <a:lnTo>
                  <a:pt x="133144" y="93361"/>
                </a:lnTo>
                <a:cubicBezTo>
                  <a:pt x="122229" y="90564"/>
                  <a:pt x="112270" y="89167"/>
                  <a:pt x="103293" y="89167"/>
                </a:cubicBezTo>
                <a:cubicBezTo>
                  <a:pt x="86431" y="89167"/>
                  <a:pt x="73037" y="94096"/>
                  <a:pt x="63288" y="103931"/>
                </a:cubicBezTo>
                <a:cubicBezTo>
                  <a:pt x="48169" y="119173"/>
                  <a:pt x="44687" y="143342"/>
                  <a:pt x="45168" y="164388"/>
                </a:cubicBezTo>
                <a:cubicBezTo>
                  <a:pt x="23632" y="158338"/>
                  <a:pt x="6521" y="149023"/>
                  <a:pt x="6191" y="148844"/>
                </a:cubicBezTo>
                <a:cubicBezTo>
                  <a:pt x="5607" y="148521"/>
                  <a:pt x="4975" y="148368"/>
                  <a:pt x="4352" y="148368"/>
                </a:cubicBezTo>
                <a:cubicBezTo>
                  <a:pt x="3010" y="148368"/>
                  <a:pt x="1709" y="149079"/>
                  <a:pt x="1019" y="150335"/>
                </a:cubicBezTo>
                <a:cubicBezTo>
                  <a:pt x="0" y="152176"/>
                  <a:pt x="661" y="154488"/>
                  <a:pt x="2501" y="155507"/>
                </a:cubicBezTo>
                <a:cubicBezTo>
                  <a:pt x="3945" y="156300"/>
                  <a:pt x="22433" y="166388"/>
                  <a:pt x="45536" y="172504"/>
                </a:cubicBezTo>
                <a:cubicBezTo>
                  <a:pt x="46801" y="190737"/>
                  <a:pt x="50509" y="205063"/>
                  <a:pt x="50849" y="206347"/>
                </a:cubicBezTo>
                <a:cubicBezTo>
                  <a:pt x="51293" y="208017"/>
                  <a:pt x="52803" y="209178"/>
                  <a:pt x="54520" y="209178"/>
                </a:cubicBezTo>
                <a:cubicBezTo>
                  <a:pt x="54851" y="209178"/>
                  <a:pt x="55181" y="209140"/>
                  <a:pt x="55502" y="209055"/>
                </a:cubicBezTo>
                <a:cubicBezTo>
                  <a:pt x="57540" y="208508"/>
                  <a:pt x="58748" y="206422"/>
                  <a:pt x="58210" y="204393"/>
                </a:cubicBezTo>
                <a:cubicBezTo>
                  <a:pt x="58135" y="204101"/>
                  <a:pt x="54785" y="191171"/>
                  <a:pt x="53407" y="174382"/>
                </a:cubicBezTo>
                <a:lnTo>
                  <a:pt x="53407" y="174382"/>
                </a:lnTo>
                <a:cubicBezTo>
                  <a:pt x="61363" y="176062"/>
                  <a:pt x="69668" y="177147"/>
                  <a:pt x="77878" y="177147"/>
                </a:cubicBezTo>
                <a:cubicBezTo>
                  <a:pt x="89449" y="177147"/>
                  <a:pt x="100830" y="174995"/>
                  <a:pt x="110749" y="169352"/>
                </a:cubicBezTo>
                <a:cubicBezTo>
                  <a:pt x="130020" y="158367"/>
                  <a:pt x="140288" y="136179"/>
                  <a:pt x="141279" y="103374"/>
                </a:cubicBezTo>
                <a:cubicBezTo>
                  <a:pt x="141279" y="103280"/>
                  <a:pt x="141289" y="103186"/>
                  <a:pt x="141289" y="103091"/>
                </a:cubicBezTo>
                <a:cubicBezTo>
                  <a:pt x="153770" y="105722"/>
                  <a:pt x="165258" y="107029"/>
                  <a:pt x="175598" y="107029"/>
                </a:cubicBezTo>
                <a:cubicBezTo>
                  <a:pt x="198010" y="107029"/>
                  <a:pt x="215035" y="100892"/>
                  <a:pt x="225122" y="88803"/>
                </a:cubicBezTo>
                <a:cubicBezTo>
                  <a:pt x="231851" y="80762"/>
                  <a:pt x="237475" y="67587"/>
                  <a:pt x="234918" y="46542"/>
                </a:cubicBezTo>
                <a:lnTo>
                  <a:pt x="234918" y="46542"/>
                </a:lnTo>
                <a:cubicBezTo>
                  <a:pt x="240873" y="49486"/>
                  <a:pt x="245658" y="52299"/>
                  <a:pt x="248612" y="54139"/>
                </a:cubicBezTo>
                <a:cubicBezTo>
                  <a:pt x="249216" y="54494"/>
                  <a:pt x="249878" y="54662"/>
                  <a:pt x="250533" y="54662"/>
                </a:cubicBezTo>
                <a:cubicBezTo>
                  <a:pt x="251810" y="54662"/>
                  <a:pt x="253056" y="54019"/>
                  <a:pt x="253774" y="52865"/>
                </a:cubicBezTo>
                <a:cubicBezTo>
                  <a:pt x="254859" y="51109"/>
                  <a:pt x="254350" y="48807"/>
                  <a:pt x="252623" y="47674"/>
                </a:cubicBezTo>
                <a:lnTo>
                  <a:pt x="252642" y="47674"/>
                </a:lnTo>
                <a:cubicBezTo>
                  <a:pt x="246451" y="43852"/>
                  <a:pt x="240024" y="40426"/>
                  <a:pt x="233389" y="37425"/>
                </a:cubicBezTo>
                <a:cubicBezTo>
                  <a:pt x="231247" y="27318"/>
                  <a:pt x="227377" y="15662"/>
                  <a:pt x="221205" y="2223"/>
                </a:cubicBezTo>
                <a:cubicBezTo>
                  <a:pt x="220558" y="826"/>
                  <a:pt x="219183" y="1"/>
                  <a:pt x="21774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03" name="Google Shape;1803;p44"/>
          <p:cNvGrpSpPr/>
          <p:nvPr/>
        </p:nvGrpSpPr>
        <p:grpSpPr>
          <a:xfrm rot="1687689">
            <a:off x="5494400" y="1476266"/>
            <a:ext cx="534290" cy="453954"/>
            <a:chOff x="4021700" y="2078100"/>
            <a:chExt cx="294125" cy="249900"/>
          </a:xfrm>
        </p:grpSpPr>
        <p:sp>
          <p:nvSpPr>
            <p:cNvPr id="1804" name="Google Shape;1804;p44"/>
            <p:cNvSpPr/>
            <p:nvPr/>
          </p:nvSpPr>
          <p:spPr>
            <a:xfrm>
              <a:off x="4021700" y="2078100"/>
              <a:ext cx="294125" cy="249900"/>
            </a:xfrm>
            <a:custGeom>
              <a:rect b="b" l="l" r="r" t="t"/>
              <a:pathLst>
                <a:path extrusionOk="0" h="9996" w="11765">
                  <a:moveTo>
                    <a:pt x="8265" y="0"/>
                  </a:moveTo>
                  <a:cubicBezTo>
                    <a:pt x="7100" y="0"/>
                    <a:pt x="5986" y="668"/>
                    <a:pt x="5471" y="1798"/>
                  </a:cubicBezTo>
                  <a:lnTo>
                    <a:pt x="5021" y="2780"/>
                  </a:lnTo>
                  <a:lnTo>
                    <a:pt x="4156" y="2560"/>
                  </a:lnTo>
                  <a:cubicBezTo>
                    <a:pt x="3901" y="2494"/>
                    <a:pt x="3645" y="2463"/>
                    <a:pt x="3393" y="2463"/>
                  </a:cubicBezTo>
                  <a:cubicBezTo>
                    <a:pt x="2024" y="2463"/>
                    <a:pt x="777" y="3385"/>
                    <a:pt x="423" y="4771"/>
                  </a:cubicBezTo>
                  <a:cubicBezTo>
                    <a:pt x="1" y="6413"/>
                    <a:pt x="993" y="8085"/>
                    <a:pt x="2634" y="8505"/>
                  </a:cubicBezTo>
                  <a:lnTo>
                    <a:pt x="8456" y="9995"/>
                  </a:lnTo>
                  <a:lnTo>
                    <a:pt x="11048" y="4365"/>
                  </a:lnTo>
                  <a:cubicBezTo>
                    <a:pt x="11765" y="2824"/>
                    <a:pt x="11092" y="994"/>
                    <a:pt x="9547" y="283"/>
                  </a:cubicBezTo>
                  <a:cubicBezTo>
                    <a:pt x="9131" y="91"/>
                    <a:pt x="8695" y="0"/>
                    <a:pt x="82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5" name="Google Shape;1805;p44"/>
            <p:cNvSpPr/>
            <p:nvPr/>
          </p:nvSpPr>
          <p:spPr>
            <a:xfrm>
              <a:off x="4203075" y="2102450"/>
              <a:ext cx="72225" cy="36725"/>
            </a:xfrm>
            <a:custGeom>
              <a:rect b="b" l="l" r="r" t="t"/>
              <a:pathLst>
                <a:path extrusionOk="0" h="1469" w="2889">
                  <a:moveTo>
                    <a:pt x="621" y="0"/>
                  </a:moveTo>
                  <a:cubicBezTo>
                    <a:pt x="353" y="0"/>
                    <a:pt x="162" y="69"/>
                    <a:pt x="109" y="206"/>
                  </a:cubicBezTo>
                  <a:cubicBezTo>
                    <a:pt x="1" y="487"/>
                    <a:pt x="514" y="953"/>
                    <a:pt x="1249" y="1246"/>
                  </a:cubicBezTo>
                  <a:cubicBezTo>
                    <a:pt x="1626" y="1394"/>
                    <a:pt x="1989" y="1469"/>
                    <a:pt x="2268" y="1469"/>
                  </a:cubicBezTo>
                  <a:cubicBezTo>
                    <a:pt x="2536" y="1469"/>
                    <a:pt x="2728" y="1400"/>
                    <a:pt x="2781" y="1263"/>
                  </a:cubicBezTo>
                  <a:cubicBezTo>
                    <a:pt x="2889" y="981"/>
                    <a:pt x="2380" y="516"/>
                    <a:pt x="1640" y="223"/>
                  </a:cubicBezTo>
                  <a:cubicBezTo>
                    <a:pt x="1264" y="75"/>
                    <a:pt x="901" y="0"/>
                    <a:pt x="6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06" name="Google Shape;1806;p44"/>
          <p:cNvSpPr/>
          <p:nvPr/>
        </p:nvSpPr>
        <p:spPr>
          <a:xfrm rot="-2004035">
            <a:off x="2291420" y="439840"/>
            <a:ext cx="675217" cy="675217"/>
          </a:xfrm>
          <a:prstGeom prst="mathPlus">
            <a:avLst>
              <a:gd fmla="val 23520" name="adj1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07" name="Google Shape;1807;p44"/>
          <p:cNvGrpSpPr/>
          <p:nvPr/>
        </p:nvGrpSpPr>
        <p:grpSpPr>
          <a:xfrm>
            <a:off x="5812594" y="667493"/>
            <a:ext cx="2854980" cy="4631495"/>
            <a:chOff x="1757600" y="2442475"/>
            <a:chExt cx="1177700" cy="1910525"/>
          </a:xfrm>
        </p:grpSpPr>
        <p:sp>
          <p:nvSpPr>
            <p:cNvPr id="1808" name="Google Shape;1808;p44"/>
            <p:cNvSpPr/>
            <p:nvPr/>
          </p:nvSpPr>
          <p:spPr>
            <a:xfrm>
              <a:off x="2493500" y="2866275"/>
              <a:ext cx="110125" cy="106625"/>
            </a:xfrm>
            <a:custGeom>
              <a:rect b="b" l="l" r="r" t="t"/>
              <a:pathLst>
                <a:path extrusionOk="0" h="4265" w="4405">
                  <a:moveTo>
                    <a:pt x="1013" y="1"/>
                  </a:moveTo>
                  <a:cubicBezTo>
                    <a:pt x="1013" y="1"/>
                    <a:pt x="0" y="3018"/>
                    <a:pt x="1684" y="4265"/>
                  </a:cubicBezTo>
                  <a:cubicBezTo>
                    <a:pt x="1684" y="4265"/>
                    <a:pt x="4405" y="799"/>
                    <a:pt x="101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9" name="Google Shape;1809;p44"/>
            <p:cNvSpPr/>
            <p:nvPr/>
          </p:nvSpPr>
          <p:spPr>
            <a:xfrm>
              <a:off x="2519675" y="2866525"/>
              <a:ext cx="49950" cy="74500"/>
            </a:xfrm>
            <a:custGeom>
              <a:rect b="b" l="l" r="r" t="t"/>
              <a:pathLst>
                <a:path extrusionOk="0" h="2980" w="1998">
                  <a:moveTo>
                    <a:pt x="0" y="0"/>
                  </a:moveTo>
                  <a:lnTo>
                    <a:pt x="0" y="0"/>
                  </a:lnTo>
                  <a:cubicBezTo>
                    <a:pt x="88" y="652"/>
                    <a:pt x="395" y="2191"/>
                    <a:pt x="1380" y="2980"/>
                  </a:cubicBezTo>
                  <a:cubicBezTo>
                    <a:pt x="1834" y="1912"/>
                    <a:pt x="1997" y="487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0" name="Google Shape;1810;p44"/>
            <p:cNvSpPr/>
            <p:nvPr/>
          </p:nvSpPr>
          <p:spPr>
            <a:xfrm>
              <a:off x="2524650" y="2858525"/>
              <a:ext cx="83500" cy="78025"/>
            </a:xfrm>
            <a:custGeom>
              <a:rect b="b" l="l" r="r" t="t"/>
              <a:pathLst>
                <a:path extrusionOk="0" h="3121" w="3340">
                  <a:moveTo>
                    <a:pt x="1259" y="1"/>
                  </a:moveTo>
                  <a:cubicBezTo>
                    <a:pt x="903" y="1"/>
                    <a:pt x="487" y="111"/>
                    <a:pt x="1" y="375"/>
                  </a:cubicBezTo>
                  <a:cubicBezTo>
                    <a:pt x="1" y="375"/>
                    <a:pt x="1174" y="3120"/>
                    <a:pt x="3146" y="3120"/>
                  </a:cubicBezTo>
                  <a:cubicBezTo>
                    <a:pt x="3210" y="3120"/>
                    <a:pt x="3274" y="3117"/>
                    <a:pt x="3339" y="3111"/>
                  </a:cubicBezTo>
                  <a:cubicBezTo>
                    <a:pt x="3339" y="3111"/>
                    <a:pt x="3144" y="1"/>
                    <a:pt x="12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1" name="Google Shape;1811;p44"/>
            <p:cNvSpPr/>
            <p:nvPr/>
          </p:nvSpPr>
          <p:spPr>
            <a:xfrm>
              <a:off x="2557475" y="2875825"/>
              <a:ext cx="33800" cy="29000"/>
            </a:xfrm>
            <a:custGeom>
              <a:rect b="b" l="l" r="r" t="t"/>
              <a:pathLst>
                <a:path extrusionOk="0" h="1160" w="1352">
                  <a:moveTo>
                    <a:pt x="774" y="1"/>
                  </a:moveTo>
                  <a:cubicBezTo>
                    <a:pt x="259" y="1"/>
                    <a:pt x="1" y="624"/>
                    <a:pt x="366" y="989"/>
                  </a:cubicBezTo>
                  <a:cubicBezTo>
                    <a:pt x="483" y="1107"/>
                    <a:pt x="628" y="1159"/>
                    <a:pt x="770" y="1159"/>
                  </a:cubicBezTo>
                  <a:cubicBezTo>
                    <a:pt x="1066" y="1159"/>
                    <a:pt x="1352" y="929"/>
                    <a:pt x="1352" y="580"/>
                  </a:cubicBezTo>
                  <a:cubicBezTo>
                    <a:pt x="1352" y="259"/>
                    <a:pt x="1093" y="1"/>
                    <a:pt x="7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2" name="Google Shape;1812;p44"/>
            <p:cNvSpPr/>
            <p:nvPr/>
          </p:nvSpPr>
          <p:spPr>
            <a:xfrm>
              <a:off x="2512875" y="2932600"/>
              <a:ext cx="20075" cy="27625"/>
            </a:xfrm>
            <a:custGeom>
              <a:rect b="b" l="l" r="r" t="t"/>
              <a:pathLst>
                <a:path extrusionOk="0" h="1105" w="803">
                  <a:moveTo>
                    <a:pt x="179" y="0"/>
                  </a:moveTo>
                  <a:cubicBezTo>
                    <a:pt x="118" y="0"/>
                    <a:pt x="57" y="12"/>
                    <a:pt x="0" y="31"/>
                  </a:cubicBezTo>
                  <a:cubicBezTo>
                    <a:pt x="69" y="411"/>
                    <a:pt x="198" y="781"/>
                    <a:pt x="420" y="1104"/>
                  </a:cubicBezTo>
                  <a:cubicBezTo>
                    <a:pt x="667" y="990"/>
                    <a:pt x="802" y="720"/>
                    <a:pt x="745" y="454"/>
                  </a:cubicBezTo>
                  <a:cubicBezTo>
                    <a:pt x="686" y="188"/>
                    <a:pt x="451" y="0"/>
                    <a:pt x="1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3" name="Google Shape;1813;p44"/>
            <p:cNvSpPr/>
            <p:nvPr/>
          </p:nvSpPr>
          <p:spPr>
            <a:xfrm>
              <a:off x="2637275" y="3202075"/>
              <a:ext cx="263725" cy="1145925"/>
            </a:xfrm>
            <a:custGeom>
              <a:rect b="b" l="l" r="r" t="t"/>
              <a:pathLst>
                <a:path extrusionOk="0" h="45837" w="10549">
                  <a:moveTo>
                    <a:pt x="2446" y="0"/>
                  </a:moveTo>
                  <a:cubicBezTo>
                    <a:pt x="2428" y="0"/>
                    <a:pt x="2409" y="1"/>
                    <a:pt x="2391" y="3"/>
                  </a:cubicBezTo>
                  <a:lnTo>
                    <a:pt x="1" y="12394"/>
                  </a:lnTo>
                  <a:lnTo>
                    <a:pt x="3058" y="45837"/>
                  </a:lnTo>
                  <a:lnTo>
                    <a:pt x="10549" y="45789"/>
                  </a:lnTo>
                  <a:lnTo>
                    <a:pt x="10549" y="16052"/>
                  </a:lnTo>
                  <a:cubicBezTo>
                    <a:pt x="9754" y="12651"/>
                    <a:pt x="4622" y="0"/>
                    <a:pt x="2446" y="0"/>
                  </a:cubicBezTo>
                  <a:close/>
                </a:path>
              </a:pathLst>
            </a:custGeom>
            <a:solidFill>
              <a:srgbClr val="AB6D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4" name="Google Shape;1814;p44"/>
            <p:cNvSpPr/>
            <p:nvPr/>
          </p:nvSpPr>
          <p:spPr>
            <a:xfrm>
              <a:off x="2559700" y="3228875"/>
              <a:ext cx="375600" cy="510700"/>
            </a:xfrm>
            <a:custGeom>
              <a:rect b="b" l="l" r="r" t="t"/>
              <a:pathLst>
                <a:path extrusionOk="0" h="20428" w="15024">
                  <a:moveTo>
                    <a:pt x="9831" y="1"/>
                  </a:moveTo>
                  <a:lnTo>
                    <a:pt x="1" y="2184"/>
                  </a:lnTo>
                  <a:lnTo>
                    <a:pt x="2055" y="20342"/>
                  </a:lnTo>
                  <a:cubicBezTo>
                    <a:pt x="3232" y="20405"/>
                    <a:pt x="4789" y="20428"/>
                    <a:pt x="6416" y="20428"/>
                  </a:cubicBezTo>
                  <a:cubicBezTo>
                    <a:pt x="10503" y="20428"/>
                    <a:pt x="15024" y="20285"/>
                    <a:pt x="15024" y="20285"/>
                  </a:cubicBezTo>
                  <a:cubicBezTo>
                    <a:pt x="14324" y="8118"/>
                    <a:pt x="9831" y="1"/>
                    <a:pt x="98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5" name="Google Shape;1815;p44"/>
            <p:cNvSpPr/>
            <p:nvPr/>
          </p:nvSpPr>
          <p:spPr>
            <a:xfrm>
              <a:off x="1825575" y="3196300"/>
              <a:ext cx="267000" cy="1156700"/>
            </a:xfrm>
            <a:custGeom>
              <a:rect b="b" l="l" r="r" t="t"/>
              <a:pathLst>
                <a:path extrusionOk="0" h="46268" w="10680">
                  <a:moveTo>
                    <a:pt x="6745" y="0"/>
                  </a:moveTo>
                  <a:cubicBezTo>
                    <a:pt x="4588" y="0"/>
                    <a:pt x="794" y="9984"/>
                    <a:pt x="1" y="13377"/>
                  </a:cubicBezTo>
                  <a:lnTo>
                    <a:pt x="438" y="46267"/>
                  </a:lnTo>
                  <a:lnTo>
                    <a:pt x="8529" y="46064"/>
                  </a:lnTo>
                  <a:lnTo>
                    <a:pt x="10680" y="12435"/>
                  </a:lnTo>
                  <a:lnTo>
                    <a:pt x="6813" y="4"/>
                  </a:lnTo>
                  <a:cubicBezTo>
                    <a:pt x="6790" y="2"/>
                    <a:pt x="6767" y="0"/>
                    <a:pt x="6745" y="0"/>
                  </a:cubicBezTo>
                  <a:close/>
                </a:path>
              </a:pathLst>
            </a:custGeom>
            <a:solidFill>
              <a:srgbClr val="AB6D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6" name="Google Shape;1816;p44"/>
            <p:cNvSpPr/>
            <p:nvPr/>
          </p:nvSpPr>
          <p:spPr>
            <a:xfrm>
              <a:off x="1757600" y="3090925"/>
              <a:ext cx="1101900" cy="630125"/>
            </a:xfrm>
            <a:custGeom>
              <a:rect b="b" l="l" r="r" t="t"/>
              <a:pathLst>
                <a:path extrusionOk="0" h="25205" w="44076">
                  <a:moveTo>
                    <a:pt x="30123" y="1"/>
                  </a:moveTo>
                  <a:cubicBezTo>
                    <a:pt x="28894" y="1"/>
                    <a:pt x="28091" y="92"/>
                    <a:pt x="28091" y="92"/>
                  </a:cubicBezTo>
                  <a:lnTo>
                    <a:pt x="19230" y="92"/>
                  </a:lnTo>
                  <a:cubicBezTo>
                    <a:pt x="18914" y="78"/>
                    <a:pt x="18603" y="71"/>
                    <a:pt x="18298" y="71"/>
                  </a:cubicBezTo>
                  <a:cubicBezTo>
                    <a:pt x="0" y="71"/>
                    <a:pt x="2258" y="25204"/>
                    <a:pt x="2258" y="25204"/>
                  </a:cubicBezTo>
                  <a:lnTo>
                    <a:pt x="43030" y="24689"/>
                  </a:lnTo>
                  <a:cubicBezTo>
                    <a:pt x="43030" y="24689"/>
                    <a:pt x="44075" y="12393"/>
                    <a:pt x="42198" y="6311"/>
                  </a:cubicBezTo>
                  <a:cubicBezTo>
                    <a:pt x="40475" y="730"/>
                    <a:pt x="33599" y="1"/>
                    <a:pt x="301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7" name="Google Shape;1817;p44"/>
            <p:cNvSpPr/>
            <p:nvPr/>
          </p:nvSpPr>
          <p:spPr>
            <a:xfrm>
              <a:off x="1963825" y="3379225"/>
              <a:ext cx="726925" cy="973775"/>
            </a:xfrm>
            <a:custGeom>
              <a:rect b="b" l="l" r="r" t="t"/>
              <a:pathLst>
                <a:path extrusionOk="0" h="38951" w="29077">
                  <a:moveTo>
                    <a:pt x="27952" y="1"/>
                  </a:moveTo>
                  <a:lnTo>
                    <a:pt x="589" y="7178"/>
                  </a:lnTo>
                  <a:lnTo>
                    <a:pt x="589" y="14757"/>
                  </a:lnTo>
                  <a:lnTo>
                    <a:pt x="0" y="38751"/>
                  </a:lnTo>
                  <a:cubicBezTo>
                    <a:pt x="0" y="38751"/>
                    <a:pt x="6536" y="38951"/>
                    <a:pt x="14109" y="38951"/>
                  </a:cubicBezTo>
                  <a:cubicBezTo>
                    <a:pt x="19184" y="38951"/>
                    <a:pt x="24724" y="38861"/>
                    <a:pt x="29077" y="38561"/>
                  </a:cubicBezTo>
                  <a:lnTo>
                    <a:pt x="2795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8" name="Google Shape;1818;p44"/>
            <p:cNvSpPr/>
            <p:nvPr/>
          </p:nvSpPr>
          <p:spPr>
            <a:xfrm>
              <a:off x="2273075" y="3012550"/>
              <a:ext cx="344275" cy="391700"/>
            </a:xfrm>
            <a:custGeom>
              <a:rect b="b" l="l" r="r" t="t"/>
              <a:pathLst>
                <a:path extrusionOk="0" h="15668" w="13771">
                  <a:moveTo>
                    <a:pt x="7411" y="0"/>
                  </a:moveTo>
                  <a:lnTo>
                    <a:pt x="7472" y="3227"/>
                  </a:lnTo>
                  <a:lnTo>
                    <a:pt x="0" y="15667"/>
                  </a:lnTo>
                  <a:lnTo>
                    <a:pt x="0" y="15667"/>
                  </a:lnTo>
                  <a:lnTo>
                    <a:pt x="8621" y="10890"/>
                  </a:lnTo>
                  <a:lnTo>
                    <a:pt x="5921" y="9446"/>
                  </a:lnTo>
                  <a:lnTo>
                    <a:pt x="13771" y="3468"/>
                  </a:lnTo>
                  <a:lnTo>
                    <a:pt x="741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9" name="Google Shape;1819;p44"/>
            <p:cNvSpPr/>
            <p:nvPr/>
          </p:nvSpPr>
          <p:spPr>
            <a:xfrm>
              <a:off x="2264850" y="3093450"/>
              <a:ext cx="358925" cy="316675"/>
            </a:xfrm>
            <a:custGeom>
              <a:rect b="b" l="l" r="r" t="t"/>
              <a:pathLst>
                <a:path extrusionOk="0" h="12667" w="14357">
                  <a:moveTo>
                    <a:pt x="14093" y="0"/>
                  </a:moveTo>
                  <a:cubicBezTo>
                    <a:pt x="14042" y="0"/>
                    <a:pt x="13991" y="16"/>
                    <a:pt x="13948" y="50"/>
                  </a:cubicBezTo>
                  <a:lnTo>
                    <a:pt x="8553" y="4513"/>
                  </a:lnTo>
                  <a:cubicBezTo>
                    <a:pt x="8424" y="4620"/>
                    <a:pt x="8445" y="4823"/>
                    <a:pt x="8593" y="4903"/>
                  </a:cubicBezTo>
                  <a:lnTo>
                    <a:pt x="10917" y="6145"/>
                  </a:lnTo>
                  <a:lnTo>
                    <a:pt x="212" y="12226"/>
                  </a:lnTo>
                  <a:cubicBezTo>
                    <a:pt x="1" y="12346"/>
                    <a:pt x="86" y="12667"/>
                    <a:pt x="329" y="12667"/>
                  </a:cubicBezTo>
                  <a:cubicBezTo>
                    <a:pt x="369" y="12667"/>
                    <a:pt x="409" y="12655"/>
                    <a:pt x="445" y="12636"/>
                  </a:cubicBezTo>
                  <a:lnTo>
                    <a:pt x="11523" y="6345"/>
                  </a:lnTo>
                  <a:cubicBezTo>
                    <a:pt x="11685" y="6252"/>
                    <a:pt x="11681" y="6018"/>
                    <a:pt x="11518" y="5931"/>
                  </a:cubicBezTo>
                  <a:lnTo>
                    <a:pt x="9127" y="4654"/>
                  </a:lnTo>
                  <a:lnTo>
                    <a:pt x="14248" y="414"/>
                  </a:lnTo>
                  <a:cubicBezTo>
                    <a:pt x="14345" y="329"/>
                    <a:pt x="14356" y="185"/>
                    <a:pt x="14275" y="86"/>
                  </a:cubicBezTo>
                  <a:cubicBezTo>
                    <a:pt x="14228" y="29"/>
                    <a:pt x="14161" y="0"/>
                    <a:pt x="140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0" name="Google Shape;1820;p44"/>
            <p:cNvSpPr/>
            <p:nvPr/>
          </p:nvSpPr>
          <p:spPr>
            <a:xfrm>
              <a:off x="2117450" y="3021200"/>
              <a:ext cx="155650" cy="383050"/>
            </a:xfrm>
            <a:custGeom>
              <a:rect b="b" l="l" r="r" t="t"/>
              <a:pathLst>
                <a:path extrusionOk="0" h="15322" w="6226">
                  <a:moveTo>
                    <a:pt x="4893" y="0"/>
                  </a:moveTo>
                  <a:lnTo>
                    <a:pt x="0" y="3325"/>
                  </a:lnTo>
                  <a:lnTo>
                    <a:pt x="3512" y="9100"/>
                  </a:lnTo>
                  <a:lnTo>
                    <a:pt x="2068" y="9877"/>
                  </a:lnTo>
                  <a:lnTo>
                    <a:pt x="6225" y="15321"/>
                  </a:lnTo>
                  <a:lnTo>
                    <a:pt x="489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1" name="Google Shape;1821;p44"/>
            <p:cNvSpPr/>
            <p:nvPr/>
          </p:nvSpPr>
          <p:spPr>
            <a:xfrm>
              <a:off x="2110700" y="3098450"/>
              <a:ext cx="169900" cy="311675"/>
            </a:xfrm>
            <a:custGeom>
              <a:rect b="b" l="l" r="r" t="t"/>
              <a:pathLst>
                <a:path extrusionOk="0" h="12467" w="6796">
                  <a:moveTo>
                    <a:pt x="271" y="0"/>
                  </a:moveTo>
                  <a:cubicBezTo>
                    <a:pt x="226" y="0"/>
                    <a:pt x="181" y="13"/>
                    <a:pt x="141" y="40"/>
                  </a:cubicBezTo>
                  <a:cubicBezTo>
                    <a:pt x="31" y="110"/>
                    <a:pt x="1" y="256"/>
                    <a:pt x="73" y="366"/>
                  </a:cubicBezTo>
                  <a:lnTo>
                    <a:pt x="2419" y="3924"/>
                  </a:lnTo>
                  <a:lnTo>
                    <a:pt x="970" y="4705"/>
                  </a:lnTo>
                  <a:lnTo>
                    <a:pt x="6302" y="12364"/>
                  </a:lnTo>
                  <a:cubicBezTo>
                    <a:pt x="6345" y="12428"/>
                    <a:pt x="6417" y="12466"/>
                    <a:pt x="6494" y="12467"/>
                  </a:cubicBezTo>
                  <a:lnTo>
                    <a:pt x="6494" y="12467"/>
                  </a:lnTo>
                  <a:cubicBezTo>
                    <a:pt x="6686" y="12466"/>
                    <a:pt x="6795" y="12252"/>
                    <a:pt x="6687" y="12096"/>
                  </a:cubicBezTo>
                  <a:lnTo>
                    <a:pt x="1659" y="4868"/>
                  </a:lnTo>
                  <a:lnTo>
                    <a:pt x="3098" y="4095"/>
                  </a:lnTo>
                  <a:lnTo>
                    <a:pt x="468" y="106"/>
                  </a:lnTo>
                  <a:cubicBezTo>
                    <a:pt x="422" y="38"/>
                    <a:pt x="347" y="0"/>
                    <a:pt x="271" y="0"/>
                  </a:cubicBezTo>
                  <a:close/>
                  <a:moveTo>
                    <a:pt x="6494" y="12467"/>
                  </a:moveTo>
                  <a:lnTo>
                    <a:pt x="6494" y="12467"/>
                  </a:lnTo>
                  <a:cubicBezTo>
                    <a:pt x="6494" y="12467"/>
                    <a:pt x="6494" y="12467"/>
                    <a:pt x="6493" y="12467"/>
                  </a:cubicBezTo>
                  <a:lnTo>
                    <a:pt x="6495" y="12467"/>
                  </a:lnTo>
                  <a:cubicBezTo>
                    <a:pt x="6495" y="12467"/>
                    <a:pt x="6495" y="12467"/>
                    <a:pt x="6494" y="1246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2" name="Google Shape;1822;p44"/>
            <p:cNvSpPr/>
            <p:nvPr/>
          </p:nvSpPr>
          <p:spPr>
            <a:xfrm>
              <a:off x="2425975" y="3435200"/>
              <a:ext cx="105550" cy="156200"/>
            </a:xfrm>
            <a:custGeom>
              <a:rect b="b" l="l" r="r" t="t"/>
              <a:pathLst>
                <a:path extrusionOk="0" h="6248" w="4222">
                  <a:moveTo>
                    <a:pt x="2338" y="1"/>
                  </a:moveTo>
                  <a:cubicBezTo>
                    <a:pt x="2319" y="1"/>
                    <a:pt x="2300" y="1"/>
                    <a:pt x="2281" y="2"/>
                  </a:cubicBezTo>
                  <a:cubicBezTo>
                    <a:pt x="1168" y="49"/>
                    <a:pt x="187" y="1488"/>
                    <a:pt x="92" y="3211"/>
                  </a:cubicBezTo>
                  <a:cubicBezTo>
                    <a:pt x="1" y="4905"/>
                    <a:pt x="796" y="6247"/>
                    <a:pt x="1883" y="6247"/>
                  </a:cubicBezTo>
                  <a:cubicBezTo>
                    <a:pt x="1901" y="6247"/>
                    <a:pt x="1920" y="6247"/>
                    <a:pt x="1939" y="6246"/>
                  </a:cubicBezTo>
                  <a:cubicBezTo>
                    <a:pt x="3053" y="6196"/>
                    <a:pt x="4033" y="4760"/>
                    <a:pt x="4128" y="3036"/>
                  </a:cubicBezTo>
                  <a:cubicBezTo>
                    <a:pt x="4222" y="1342"/>
                    <a:pt x="3424" y="1"/>
                    <a:pt x="23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3" name="Google Shape;1823;p44"/>
            <p:cNvSpPr/>
            <p:nvPr/>
          </p:nvSpPr>
          <p:spPr>
            <a:xfrm>
              <a:off x="2448625" y="3447850"/>
              <a:ext cx="82475" cy="129950"/>
            </a:xfrm>
            <a:custGeom>
              <a:rect b="b" l="l" r="r" t="t"/>
              <a:pathLst>
                <a:path extrusionOk="0" h="5198" w="3299">
                  <a:moveTo>
                    <a:pt x="1836" y="0"/>
                  </a:moveTo>
                  <a:cubicBezTo>
                    <a:pt x="1822" y="0"/>
                    <a:pt x="1807" y="1"/>
                    <a:pt x="1793" y="1"/>
                  </a:cubicBezTo>
                  <a:cubicBezTo>
                    <a:pt x="925" y="37"/>
                    <a:pt x="157" y="1231"/>
                    <a:pt x="77" y="2667"/>
                  </a:cubicBezTo>
                  <a:cubicBezTo>
                    <a:pt x="1" y="4078"/>
                    <a:pt x="617" y="5197"/>
                    <a:pt x="1464" y="5197"/>
                  </a:cubicBezTo>
                  <a:cubicBezTo>
                    <a:pt x="1478" y="5197"/>
                    <a:pt x="1492" y="5197"/>
                    <a:pt x="1506" y="5196"/>
                  </a:cubicBezTo>
                  <a:cubicBezTo>
                    <a:pt x="2375" y="5158"/>
                    <a:pt x="3142" y="3965"/>
                    <a:pt x="3222" y="2530"/>
                  </a:cubicBezTo>
                  <a:cubicBezTo>
                    <a:pt x="3299" y="1119"/>
                    <a:pt x="2682" y="0"/>
                    <a:pt x="18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4" name="Google Shape;1824;p44"/>
            <p:cNvSpPr/>
            <p:nvPr/>
          </p:nvSpPr>
          <p:spPr>
            <a:xfrm>
              <a:off x="2478250" y="3479975"/>
              <a:ext cx="40250" cy="64925"/>
            </a:xfrm>
            <a:custGeom>
              <a:rect b="b" l="l" r="r" t="t"/>
              <a:pathLst>
                <a:path extrusionOk="0" h="2597" w="1610">
                  <a:moveTo>
                    <a:pt x="879" y="1"/>
                  </a:moveTo>
                  <a:cubicBezTo>
                    <a:pt x="864" y="1"/>
                    <a:pt x="849" y="1"/>
                    <a:pt x="834" y="3"/>
                  </a:cubicBezTo>
                  <a:cubicBezTo>
                    <a:pt x="401" y="45"/>
                    <a:pt x="34" y="658"/>
                    <a:pt x="17" y="1373"/>
                  </a:cubicBezTo>
                  <a:cubicBezTo>
                    <a:pt x="1" y="2063"/>
                    <a:pt x="316" y="2597"/>
                    <a:pt x="727" y="2597"/>
                  </a:cubicBezTo>
                  <a:cubicBezTo>
                    <a:pt x="743" y="2597"/>
                    <a:pt x="758" y="2596"/>
                    <a:pt x="774" y="2595"/>
                  </a:cubicBezTo>
                  <a:cubicBezTo>
                    <a:pt x="1209" y="2553"/>
                    <a:pt x="1575" y="1941"/>
                    <a:pt x="1593" y="1225"/>
                  </a:cubicBezTo>
                  <a:cubicBezTo>
                    <a:pt x="1609" y="535"/>
                    <a:pt x="1292" y="1"/>
                    <a:pt x="8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5" name="Google Shape;1825;p44"/>
            <p:cNvSpPr/>
            <p:nvPr/>
          </p:nvSpPr>
          <p:spPr>
            <a:xfrm>
              <a:off x="2112025" y="2981150"/>
              <a:ext cx="427675" cy="537525"/>
            </a:xfrm>
            <a:custGeom>
              <a:rect b="b" l="l" r="r" t="t"/>
              <a:pathLst>
                <a:path extrusionOk="0" h="21501" w="17107">
                  <a:moveTo>
                    <a:pt x="8504" y="1"/>
                  </a:moveTo>
                  <a:cubicBezTo>
                    <a:pt x="4313" y="1"/>
                    <a:pt x="785" y="2802"/>
                    <a:pt x="461" y="6541"/>
                  </a:cubicBezTo>
                  <a:lnTo>
                    <a:pt x="12" y="11709"/>
                  </a:lnTo>
                  <a:cubicBezTo>
                    <a:pt x="1" y="11838"/>
                    <a:pt x="98" y="11954"/>
                    <a:pt x="227" y="11964"/>
                  </a:cubicBezTo>
                  <a:cubicBezTo>
                    <a:pt x="234" y="11964"/>
                    <a:pt x="241" y="11965"/>
                    <a:pt x="248" y="11965"/>
                  </a:cubicBezTo>
                  <a:cubicBezTo>
                    <a:pt x="368" y="11965"/>
                    <a:pt x="471" y="11873"/>
                    <a:pt x="481" y="11751"/>
                  </a:cubicBezTo>
                  <a:lnTo>
                    <a:pt x="930" y="6582"/>
                  </a:lnTo>
                  <a:cubicBezTo>
                    <a:pt x="1235" y="3088"/>
                    <a:pt x="4557" y="472"/>
                    <a:pt x="8506" y="472"/>
                  </a:cubicBezTo>
                  <a:cubicBezTo>
                    <a:pt x="8763" y="472"/>
                    <a:pt x="9023" y="483"/>
                    <a:pt x="9285" y="506"/>
                  </a:cubicBezTo>
                  <a:cubicBezTo>
                    <a:pt x="11366" y="688"/>
                    <a:pt x="13260" y="1562"/>
                    <a:pt x="14617" y="2972"/>
                  </a:cubicBezTo>
                  <a:cubicBezTo>
                    <a:pt x="15968" y="4373"/>
                    <a:pt x="16623" y="6134"/>
                    <a:pt x="16468" y="7932"/>
                  </a:cubicBezTo>
                  <a:lnTo>
                    <a:pt x="15312" y="21244"/>
                  </a:lnTo>
                  <a:cubicBezTo>
                    <a:pt x="15301" y="21373"/>
                    <a:pt x="15396" y="21489"/>
                    <a:pt x="15525" y="21501"/>
                  </a:cubicBezTo>
                  <a:lnTo>
                    <a:pt x="15546" y="21501"/>
                  </a:lnTo>
                  <a:cubicBezTo>
                    <a:pt x="15670" y="21501"/>
                    <a:pt x="15770" y="21407"/>
                    <a:pt x="15782" y="21286"/>
                  </a:cubicBezTo>
                  <a:lnTo>
                    <a:pt x="16939" y="7971"/>
                  </a:lnTo>
                  <a:cubicBezTo>
                    <a:pt x="17106" y="6037"/>
                    <a:pt x="16403" y="4146"/>
                    <a:pt x="14957" y="2645"/>
                  </a:cubicBezTo>
                  <a:cubicBezTo>
                    <a:pt x="13520" y="1154"/>
                    <a:pt x="11521" y="226"/>
                    <a:pt x="9327" y="36"/>
                  </a:cubicBezTo>
                  <a:cubicBezTo>
                    <a:pt x="9050" y="12"/>
                    <a:pt x="8776" y="1"/>
                    <a:pt x="85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6" name="Google Shape;1826;p44"/>
            <p:cNvSpPr/>
            <p:nvPr/>
          </p:nvSpPr>
          <p:spPr>
            <a:xfrm>
              <a:off x="2239775" y="2893250"/>
              <a:ext cx="220100" cy="199975"/>
            </a:xfrm>
            <a:custGeom>
              <a:rect b="b" l="l" r="r" t="t"/>
              <a:pathLst>
                <a:path extrusionOk="0" h="7999" w="8804">
                  <a:moveTo>
                    <a:pt x="0" y="1"/>
                  </a:moveTo>
                  <a:lnTo>
                    <a:pt x="0" y="7999"/>
                  </a:lnTo>
                  <a:lnTo>
                    <a:pt x="8804" y="7999"/>
                  </a:lnTo>
                  <a:lnTo>
                    <a:pt x="8804" y="1"/>
                  </a:lnTo>
                  <a:close/>
                </a:path>
              </a:pathLst>
            </a:custGeom>
            <a:solidFill>
              <a:srgbClr val="AB6D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7" name="Google Shape;1827;p44"/>
            <p:cNvSpPr/>
            <p:nvPr/>
          </p:nvSpPr>
          <p:spPr>
            <a:xfrm>
              <a:off x="2238350" y="2957450"/>
              <a:ext cx="220025" cy="91950"/>
            </a:xfrm>
            <a:custGeom>
              <a:rect b="b" l="l" r="r" t="t"/>
              <a:pathLst>
                <a:path extrusionOk="0" h="3678" w="8801">
                  <a:moveTo>
                    <a:pt x="0" y="0"/>
                  </a:moveTo>
                  <a:lnTo>
                    <a:pt x="0" y="3532"/>
                  </a:lnTo>
                  <a:lnTo>
                    <a:pt x="817" y="3610"/>
                  </a:lnTo>
                  <a:cubicBezTo>
                    <a:pt x="1277" y="3655"/>
                    <a:pt x="1737" y="3677"/>
                    <a:pt x="2197" y="3677"/>
                  </a:cubicBezTo>
                  <a:cubicBezTo>
                    <a:pt x="3824" y="3677"/>
                    <a:pt x="5443" y="3399"/>
                    <a:pt x="6982" y="2852"/>
                  </a:cubicBezTo>
                  <a:lnTo>
                    <a:pt x="8800" y="2204"/>
                  </a:lnTo>
                  <a:lnTo>
                    <a:pt x="8800" y="0"/>
                  </a:lnTo>
                  <a:close/>
                </a:path>
              </a:pathLst>
            </a:custGeom>
            <a:solidFill>
              <a:schemeClr val="hlink">
                <a:alpha val="199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8" name="Google Shape;1828;p44"/>
            <p:cNvSpPr/>
            <p:nvPr/>
          </p:nvSpPr>
          <p:spPr>
            <a:xfrm>
              <a:off x="2495300" y="2735650"/>
              <a:ext cx="142350" cy="143275"/>
            </a:xfrm>
            <a:custGeom>
              <a:rect b="b" l="l" r="r" t="t"/>
              <a:pathLst>
                <a:path extrusionOk="0" h="5731" w="5694">
                  <a:moveTo>
                    <a:pt x="2877" y="1"/>
                  </a:moveTo>
                  <a:cubicBezTo>
                    <a:pt x="1508" y="1"/>
                    <a:pt x="323" y="1103"/>
                    <a:pt x="168" y="2581"/>
                  </a:cubicBezTo>
                  <a:cubicBezTo>
                    <a:pt x="0" y="4156"/>
                    <a:pt x="1064" y="5558"/>
                    <a:pt x="2545" y="5716"/>
                  </a:cubicBezTo>
                  <a:cubicBezTo>
                    <a:pt x="2636" y="5726"/>
                    <a:pt x="2727" y="5730"/>
                    <a:pt x="2817" y="5730"/>
                  </a:cubicBezTo>
                  <a:cubicBezTo>
                    <a:pt x="4185" y="5730"/>
                    <a:pt x="5371" y="4629"/>
                    <a:pt x="5526" y="3151"/>
                  </a:cubicBezTo>
                  <a:cubicBezTo>
                    <a:pt x="5693" y="1579"/>
                    <a:pt x="4629" y="173"/>
                    <a:pt x="3149" y="15"/>
                  </a:cubicBezTo>
                  <a:cubicBezTo>
                    <a:pt x="3058" y="6"/>
                    <a:pt x="2967" y="1"/>
                    <a:pt x="2877" y="1"/>
                  </a:cubicBezTo>
                  <a:close/>
                </a:path>
              </a:pathLst>
            </a:custGeom>
            <a:solidFill>
              <a:srgbClr val="AB6D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9" name="Google Shape;1829;p44"/>
            <p:cNvSpPr/>
            <p:nvPr/>
          </p:nvSpPr>
          <p:spPr>
            <a:xfrm>
              <a:off x="2495300" y="2735650"/>
              <a:ext cx="142350" cy="143275"/>
            </a:xfrm>
            <a:custGeom>
              <a:rect b="b" l="l" r="r" t="t"/>
              <a:pathLst>
                <a:path extrusionOk="0" h="5731" w="5694">
                  <a:moveTo>
                    <a:pt x="2877" y="1"/>
                  </a:moveTo>
                  <a:cubicBezTo>
                    <a:pt x="1508" y="1"/>
                    <a:pt x="323" y="1103"/>
                    <a:pt x="168" y="2581"/>
                  </a:cubicBezTo>
                  <a:cubicBezTo>
                    <a:pt x="0" y="4156"/>
                    <a:pt x="1064" y="5558"/>
                    <a:pt x="2545" y="5716"/>
                  </a:cubicBezTo>
                  <a:cubicBezTo>
                    <a:pt x="2636" y="5726"/>
                    <a:pt x="2727" y="5730"/>
                    <a:pt x="2817" y="5730"/>
                  </a:cubicBezTo>
                  <a:cubicBezTo>
                    <a:pt x="4185" y="5730"/>
                    <a:pt x="5371" y="4629"/>
                    <a:pt x="5526" y="3151"/>
                  </a:cubicBezTo>
                  <a:cubicBezTo>
                    <a:pt x="5693" y="1579"/>
                    <a:pt x="4629" y="173"/>
                    <a:pt x="3149" y="15"/>
                  </a:cubicBezTo>
                  <a:cubicBezTo>
                    <a:pt x="3058" y="6"/>
                    <a:pt x="2967" y="1"/>
                    <a:pt x="2877" y="1"/>
                  </a:cubicBezTo>
                  <a:close/>
                </a:path>
              </a:pathLst>
            </a:custGeom>
            <a:solidFill>
              <a:schemeClr val="hlink">
                <a:alpha val="199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0" name="Google Shape;1830;p44"/>
            <p:cNvSpPr/>
            <p:nvPr/>
          </p:nvSpPr>
          <p:spPr>
            <a:xfrm>
              <a:off x="2102250" y="2452100"/>
              <a:ext cx="465700" cy="574075"/>
            </a:xfrm>
            <a:custGeom>
              <a:rect b="b" l="l" r="r" t="t"/>
              <a:pathLst>
                <a:path extrusionOk="0" h="22963" w="18628">
                  <a:moveTo>
                    <a:pt x="8279" y="0"/>
                  </a:moveTo>
                  <a:cubicBezTo>
                    <a:pt x="2700" y="0"/>
                    <a:pt x="234" y="7963"/>
                    <a:pt x="755" y="12007"/>
                  </a:cubicBezTo>
                  <a:cubicBezTo>
                    <a:pt x="762" y="12064"/>
                    <a:pt x="705" y="12171"/>
                    <a:pt x="690" y="12226"/>
                  </a:cubicBezTo>
                  <a:cubicBezTo>
                    <a:pt x="464" y="13011"/>
                    <a:pt x="270" y="13812"/>
                    <a:pt x="158" y="14622"/>
                  </a:cubicBezTo>
                  <a:cubicBezTo>
                    <a:pt x="0" y="15754"/>
                    <a:pt x="126" y="16923"/>
                    <a:pt x="403" y="18027"/>
                  </a:cubicBezTo>
                  <a:cubicBezTo>
                    <a:pt x="806" y="19623"/>
                    <a:pt x="1684" y="21067"/>
                    <a:pt x="3115" y="21930"/>
                  </a:cubicBezTo>
                  <a:cubicBezTo>
                    <a:pt x="4420" y="22717"/>
                    <a:pt x="5980" y="22962"/>
                    <a:pt x="7485" y="22962"/>
                  </a:cubicBezTo>
                  <a:cubicBezTo>
                    <a:pt x="7520" y="22962"/>
                    <a:pt x="7555" y="22962"/>
                    <a:pt x="7590" y="22962"/>
                  </a:cubicBezTo>
                  <a:cubicBezTo>
                    <a:pt x="13381" y="22924"/>
                    <a:pt x="18029" y="18766"/>
                    <a:pt x="18329" y="12659"/>
                  </a:cubicBezTo>
                  <a:cubicBezTo>
                    <a:pt x="18628" y="6552"/>
                    <a:pt x="15036" y="1030"/>
                    <a:pt x="9298" y="86"/>
                  </a:cubicBezTo>
                  <a:cubicBezTo>
                    <a:pt x="8947" y="28"/>
                    <a:pt x="8608" y="0"/>
                    <a:pt x="8279" y="0"/>
                  </a:cubicBezTo>
                  <a:close/>
                </a:path>
              </a:pathLst>
            </a:custGeom>
            <a:solidFill>
              <a:srgbClr val="AB6D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1" name="Google Shape;1831;p44"/>
            <p:cNvSpPr/>
            <p:nvPr/>
          </p:nvSpPr>
          <p:spPr>
            <a:xfrm>
              <a:off x="2139575" y="2653750"/>
              <a:ext cx="422975" cy="372550"/>
            </a:xfrm>
            <a:custGeom>
              <a:rect b="b" l="l" r="r" t="t"/>
              <a:pathLst>
                <a:path extrusionOk="0" h="14902" w="16919">
                  <a:moveTo>
                    <a:pt x="15149" y="0"/>
                  </a:moveTo>
                  <a:cubicBezTo>
                    <a:pt x="15149" y="0"/>
                    <a:pt x="13408" y="13127"/>
                    <a:pt x="4055" y="13127"/>
                  </a:cubicBezTo>
                  <a:cubicBezTo>
                    <a:pt x="2857" y="13127"/>
                    <a:pt x="1534" y="12912"/>
                    <a:pt x="73" y="12425"/>
                  </a:cubicBezTo>
                  <a:cubicBezTo>
                    <a:pt x="41" y="12415"/>
                    <a:pt x="37" y="12413"/>
                    <a:pt x="37" y="12413"/>
                  </a:cubicBezTo>
                  <a:lnTo>
                    <a:pt x="37" y="12413"/>
                  </a:lnTo>
                  <a:cubicBezTo>
                    <a:pt x="37" y="12413"/>
                    <a:pt x="37" y="12413"/>
                    <a:pt x="37" y="12413"/>
                  </a:cubicBezTo>
                  <a:cubicBezTo>
                    <a:pt x="36" y="12413"/>
                    <a:pt x="31" y="12412"/>
                    <a:pt x="1" y="12403"/>
                  </a:cubicBezTo>
                  <a:lnTo>
                    <a:pt x="1" y="12403"/>
                  </a:lnTo>
                  <a:cubicBezTo>
                    <a:pt x="1259" y="14130"/>
                    <a:pt x="3845" y="14886"/>
                    <a:pt x="5635" y="14901"/>
                  </a:cubicBezTo>
                  <a:cubicBezTo>
                    <a:pt x="5671" y="14902"/>
                    <a:pt x="5707" y="14902"/>
                    <a:pt x="5742" y="14902"/>
                  </a:cubicBezTo>
                  <a:cubicBezTo>
                    <a:pt x="12291" y="14902"/>
                    <a:pt x="16918" y="10241"/>
                    <a:pt x="16912" y="3711"/>
                  </a:cubicBezTo>
                  <a:lnTo>
                    <a:pt x="15149" y="0"/>
                  </a:lnTo>
                  <a:close/>
                </a:path>
              </a:pathLst>
            </a:custGeom>
            <a:solidFill>
              <a:schemeClr val="hlink">
                <a:alpha val="199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2" name="Google Shape;1832;p44"/>
            <p:cNvSpPr/>
            <p:nvPr/>
          </p:nvSpPr>
          <p:spPr>
            <a:xfrm>
              <a:off x="2151725" y="2649250"/>
              <a:ext cx="49950" cy="23625"/>
            </a:xfrm>
            <a:custGeom>
              <a:rect b="b" l="l" r="r" t="t"/>
              <a:pathLst>
                <a:path extrusionOk="0" h="945" w="1998">
                  <a:moveTo>
                    <a:pt x="968" y="0"/>
                  </a:moveTo>
                  <a:cubicBezTo>
                    <a:pt x="237" y="0"/>
                    <a:pt x="0" y="445"/>
                    <a:pt x="104" y="695"/>
                  </a:cubicBezTo>
                  <a:cubicBezTo>
                    <a:pt x="182" y="883"/>
                    <a:pt x="1126" y="933"/>
                    <a:pt x="1662" y="944"/>
                  </a:cubicBezTo>
                  <a:cubicBezTo>
                    <a:pt x="1665" y="944"/>
                    <a:pt x="1667" y="944"/>
                    <a:pt x="1670" y="944"/>
                  </a:cubicBezTo>
                  <a:cubicBezTo>
                    <a:pt x="1867" y="944"/>
                    <a:pt x="1997" y="729"/>
                    <a:pt x="1907" y="547"/>
                  </a:cubicBezTo>
                  <a:cubicBezTo>
                    <a:pt x="1789" y="306"/>
                    <a:pt x="1558" y="40"/>
                    <a:pt x="1109" y="6"/>
                  </a:cubicBezTo>
                  <a:cubicBezTo>
                    <a:pt x="1060" y="2"/>
                    <a:pt x="1013" y="0"/>
                    <a:pt x="9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3" name="Google Shape;1833;p44"/>
            <p:cNvSpPr/>
            <p:nvPr/>
          </p:nvSpPr>
          <p:spPr>
            <a:xfrm>
              <a:off x="2355975" y="2675400"/>
              <a:ext cx="43600" cy="31775"/>
            </a:xfrm>
            <a:custGeom>
              <a:rect b="b" l="l" r="r" t="t"/>
              <a:pathLst>
                <a:path extrusionOk="0" h="1271" w="1744">
                  <a:moveTo>
                    <a:pt x="575" y="1"/>
                  </a:moveTo>
                  <a:cubicBezTo>
                    <a:pt x="201" y="1"/>
                    <a:pt x="0" y="230"/>
                    <a:pt x="4" y="430"/>
                  </a:cubicBezTo>
                  <a:cubicBezTo>
                    <a:pt x="10" y="637"/>
                    <a:pt x="867" y="1036"/>
                    <a:pt x="1359" y="1249"/>
                  </a:cubicBezTo>
                  <a:cubicBezTo>
                    <a:pt x="1393" y="1264"/>
                    <a:pt x="1428" y="1271"/>
                    <a:pt x="1462" y="1271"/>
                  </a:cubicBezTo>
                  <a:cubicBezTo>
                    <a:pt x="1612" y="1271"/>
                    <a:pt x="1743" y="1137"/>
                    <a:pt x="1729" y="968"/>
                  </a:cubicBezTo>
                  <a:cubicBezTo>
                    <a:pt x="1705" y="698"/>
                    <a:pt x="1585" y="362"/>
                    <a:pt x="1180" y="162"/>
                  </a:cubicBezTo>
                  <a:cubicBezTo>
                    <a:pt x="945" y="47"/>
                    <a:pt x="742" y="1"/>
                    <a:pt x="5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4" name="Google Shape;1834;p44"/>
            <p:cNvSpPr/>
            <p:nvPr/>
          </p:nvSpPr>
          <p:spPr>
            <a:xfrm>
              <a:off x="2256825" y="2830025"/>
              <a:ext cx="96075" cy="46550"/>
            </a:xfrm>
            <a:custGeom>
              <a:rect b="b" l="l" r="r" t="t"/>
              <a:pathLst>
                <a:path extrusionOk="0" h="1862" w="3843">
                  <a:moveTo>
                    <a:pt x="3573" y="0"/>
                  </a:moveTo>
                  <a:cubicBezTo>
                    <a:pt x="3486" y="0"/>
                    <a:pt x="3404" y="48"/>
                    <a:pt x="3362" y="132"/>
                  </a:cubicBezTo>
                  <a:cubicBezTo>
                    <a:pt x="3331" y="194"/>
                    <a:pt x="2720" y="1389"/>
                    <a:pt x="1377" y="1389"/>
                  </a:cubicBezTo>
                  <a:cubicBezTo>
                    <a:pt x="1074" y="1389"/>
                    <a:pt x="734" y="1328"/>
                    <a:pt x="354" y="1179"/>
                  </a:cubicBezTo>
                  <a:cubicBezTo>
                    <a:pt x="326" y="1168"/>
                    <a:pt x="297" y="1163"/>
                    <a:pt x="268" y="1163"/>
                  </a:cubicBezTo>
                  <a:cubicBezTo>
                    <a:pt x="174" y="1163"/>
                    <a:pt x="84" y="1220"/>
                    <a:pt x="48" y="1312"/>
                  </a:cubicBezTo>
                  <a:cubicBezTo>
                    <a:pt x="0" y="1434"/>
                    <a:pt x="59" y="1570"/>
                    <a:pt x="181" y="1618"/>
                  </a:cubicBezTo>
                  <a:cubicBezTo>
                    <a:pt x="620" y="1789"/>
                    <a:pt x="1015" y="1861"/>
                    <a:pt x="1372" y="1861"/>
                  </a:cubicBezTo>
                  <a:cubicBezTo>
                    <a:pt x="3008" y="1861"/>
                    <a:pt x="3774" y="360"/>
                    <a:pt x="3786" y="341"/>
                  </a:cubicBezTo>
                  <a:cubicBezTo>
                    <a:pt x="3843" y="223"/>
                    <a:pt x="3795" y="83"/>
                    <a:pt x="3679" y="26"/>
                  </a:cubicBezTo>
                  <a:cubicBezTo>
                    <a:pt x="3645" y="8"/>
                    <a:pt x="3609" y="0"/>
                    <a:pt x="35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5" name="Google Shape;1835;p44"/>
            <p:cNvSpPr/>
            <p:nvPr/>
          </p:nvSpPr>
          <p:spPr>
            <a:xfrm>
              <a:off x="2348650" y="2733625"/>
              <a:ext cx="22625" cy="31850"/>
            </a:xfrm>
            <a:custGeom>
              <a:rect b="b" l="l" r="r" t="t"/>
              <a:pathLst>
                <a:path extrusionOk="0" h="1274" w="905">
                  <a:moveTo>
                    <a:pt x="428" y="1"/>
                  </a:moveTo>
                  <a:cubicBezTo>
                    <a:pt x="422" y="1"/>
                    <a:pt x="415" y="1"/>
                    <a:pt x="409" y="1"/>
                  </a:cubicBezTo>
                  <a:cubicBezTo>
                    <a:pt x="172" y="17"/>
                    <a:pt x="1" y="315"/>
                    <a:pt x="23" y="666"/>
                  </a:cubicBezTo>
                  <a:cubicBezTo>
                    <a:pt x="47" y="1007"/>
                    <a:pt x="246" y="1273"/>
                    <a:pt x="473" y="1273"/>
                  </a:cubicBezTo>
                  <a:cubicBezTo>
                    <a:pt x="480" y="1273"/>
                    <a:pt x="488" y="1273"/>
                    <a:pt x="495" y="1273"/>
                  </a:cubicBezTo>
                  <a:cubicBezTo>
                    <a:pt x="732" y="1257"/>
                    <a:pt x="905" y="959"/>
                    <a:pt x="880" y="608"/>
                  </a:cubicBezTo>
                  <a:cubicBezTo>
                    <a:pt x="858" y="265"/>
                    <a:pt x="658" y="1"/>
                    <a:pt x="4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6" name="Google Shape;1836;p44"/>
            <p:cNvSpPr/>
            <p:nvPr/>
          </p:nvSpPr>
          <p:spPr>
            <a:xfrm>
              <a:off x="2168550" y="2732350"/>
              <a:ext cx="22650" cy="31875"/>
            </a:xfrm>
            <a:custGeom>
              <a:rect b="b" l="l" r="r" t="t"/>
              <a:pathLst>
                <a:path extrusionOk="0" h="1275" w="906">
                  <a:moveTo>
                    <a:pt x="428" y="0"/>
                  </a:moveTo>
                  <a:cubicBezTo>
                    <a:pt x="422" y="0"/>
                    <a:pt x="416" y="1"/>
                    <a:pt x="409" y="1"/>
                  </a:cubicBezTo>
                  <a:cubicBezTo>
                    <a:pt x="174" y="18"/>
                    <a:pt x="1" y="315"/>
                    <a:pt x="24" y="666"/>
                  </a:cubicBezTo>
                  <a:cubicBezTo>
                    <a:pt x="48" y="1008"/>
                    <a:pt x="248" y="1275"/>
                    <a:pt x="476" y="1275"/>
                  </a:cubicBezTo>
                  <a:cubicBezTo>
                    <a:pt x="482" y="1275"/>
                    <a:pt x="489" y="1275"/>
                    <a:pt x="495" y="1274"/>
                  </a:cubicBezTo>
                  <a:cubicBezTo>
                    <a:pt x="733" y="1257"/>
                    <a:pt x="905" y="961"/>
                    <a:pt x="881" y="609"/>
                  </a:cubicBezTo>
                  <a:cubicBezTo>
                    <a:pt x="859" y="267"/>
                    <a:pt x="658" y="0"/>
                    <a:pt x="4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7" name="Google Shape;1837;p44"/>
            <p:cNvSpPr/>
            <p:nvPr/>
          </p:nvSpPr>
          <p:spPr>
            <a:xfrm>
              <a:off x="2242000" y="2450450"/>
              <a:ext cx="407875" cy="296100"/>
            </a:xfrm>
            <a:custGeom>
              <a:rect b="b" l="l" r="r" t="t"/>
              <a:pathLst>
                <a:path extrusionOk="0" h="11844" w="16315">
                  <a:moveTo>
                    <a:pt x="4641" y="1"/>
                  </a:moveTo>
                  <a:cubicBezTo>
                    <a:pt x="3303" y="1"/>
                    <a:pt x="1765" y="156"/>
                    <a:pt x="1" y="503"/>
                  </a:cubicBezTo>
                  <a:cubicBezTo>
                    <a:pt x="1" y="503"/>
                    <a:pt x="156" y="9181"/>
                    <a:pt x="12815" y="11843"/>
                  </a:cubicBezTo>
                  <a:cubicBezTo>
                    <a:pt x="12815" y="11843"/>
                    <a:pt x="16315" y="1"/>
                    <a:pt x="46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8" name="Google Shape;1838;p44"/>
            <p:cNvSpPr/>
            <p:nvPr/>
          </p:nvSpPr>
          <p:spPr>
            <a:xfrm>
              <a:off x="2059125" y="2449650"/>
              <a:ext cx="314200" cy="216150"/>
            </a:xfrm>
            <a:custGeom>
              <a:rect b="b" l="l" r="r" t="t"/>
              <a:pathLst>
                <a:path extrusionOk="0" h="8646" w="12568">
                  <a:moveTo>
                    <a:pt x="11166" y="1"/>
                  </a:moveTo>
                  <a:cubicBezTo>
                    <a:pt x="1" y="1"/>
                    <a:pt x="2607" y="8645"/>
                    <a:pt x="2607" y="8645"/>
                  </a:cubicBezTo>
                  <a:cubicBezTo>
                    <a:pt x="4104" y="1453"/>
                    <a:pt x="12568" y="43"/>
                    <a:pt x="12568" y="43"/>
                  </a:cubicBezTo>
                  <a:cubicBezTo>
                    <a:pt x="12078" y="15"/>
                    <a:pt x="11611" y="1"/>
                    <a:pt x="111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9" name="Google Shape;1839;p44"/>
            <p:cNvSpPr/>
            <p:nvPr/>
          </p:nvSpPr>
          <p:spPr>
            <a:xfrm>
              <a:off x="2493025" y="2721150"/>
              <a:ext cx="44725" cy="78650"/>
            </a:xfrm>
            <a:custGeom>
              <a:rect b="b" l="l" r="r" t="t"/>
              <a:pathLst>
                <a:path extrusionOk="0" h="3146" w="1789">
                  <a:moveTo>
                    <a:pt x="0" y="1"/>
                  </a:moveTo>
                  <a:cubicBezTo>
                    <a:pt x="0" y="1"/>
                    <a:pt x="576" y="2632"/>
                    <a:pt x="1252" y="3145"/>
                  </a:cubicBezTo>
                  <a:lnTo>
                    <a:pt x="1788" y="66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0" name="Google Shape;1840;p44"/>
            <p:cNvSpPr/>
            <p:nvPr/>
          </p:nvSpPr>
          <p:spPr>
            <a:xfrm>
              <a:off x="2238350" y="3093200"/>
              <a:ext cx="221525" cy="311050"/>
            </a:xfrm>
            <a:custGeom>
              <a:rect b="b" l="l" r="r" t="t"/>
              <a:pathLst>
                <a:path extrusionOk="0" h="12442" w="8861">
                  <a:moveTo>
                    <a:pt x="0" y="1"/>
                  </a:moveTo>
                  <a:lnTo>
                    <a:pt x="1389" y="12441"/>
                  </a:lnTo>
                  <a:lnTo>
                    <a:pt x="8861" y="1"/>
                  </a:lnTo>
                  <a:close/>
                </a:path>
              </a:pathLst>
            </a:custGeom>
            <a:solidFill>
              <a:srgbClr val="AB6D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1" name="Google Shape;1841;p44"/>
            <p:cNvSpPr/>
            <p:nvPr/>
          </p:nvSpPr>
          <p:spPr>
            <a:xfrm>
              <a:off x="2103575" y="3252200"/>
              <a:ext cx="31150" cy="48100"/>
            </a:xfrm>
            <a:custGeom>
              <a:rect b="b" l="l" r="r" t="t"/>
              <a:pathLst>
                <a:path extrusionOk="0" h="1924" w="1246">
                  <a:moveTo>
                    <a:pt x="399" y="0"/>
                  </a:moveTo>
                  <a:cubicBezTo>
                    <a:pt x="208" y="0"/>
                    <a:pt x="52" y="152"/>
                    <a:pt x="46" y="343"/>
                  </a:cubicBezTo>
                  <a:lnTo>
                    <a:pt x="1" y="1889"/>
                  </a:lnTo>
                  <a:lnTo>
                    <a:pt x="1194" y="1924"/>
                  </a:lnTo>
                  <a:lnTo>
                    <a:pt x="1239" y="379"/>
                  </a:lnTo>
                  <a:cubicBezTo>
                    <a:pt x="1245" y="183"/>
                    <a:pt x="1093" y="21"/>
                    <a:pt x="899" y="16"/>
                  </a:cubicBezTo>
                  <a:lnTo>
                    <a:pt x="409" y="1"/>
                  </a:lnTo>
                  <a:cubicBezTo>
                    <a:pt x="406" y="0"/>
                    <a:pt x="402" y="0"/>
                    <a:pt x="3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2" name="Google Shape;1842;p44"/>
            <p:cNvSpPr/>
            <p:nvPr/>
          </p:nvSpPr>
          <p:spPr>
            <a:xfrm>
              <a:off x="2005900" y="3294000"/>
              <a:ext cx="218600" cy="320675"/>
            </a:xfrm>
            <a:custGeom>
              <a:rect b="b" l="l" r="r" t="t"/>
              <a:pathLst>
                <a:path extrusionOk="0" h="12827" w="8744">
                  <a:moveTo>
                    <a:pt x="4460" y="1"/>
                  </a:moveTo>
                  <a:cubicBezTo>
                    <a:pt x="2188" y="1"/>
                    <a:pt x="313" y="1808"/>
                    <a:pt x="246" y="4094"/>
                  </a:cubicBezTo>
                  <a:lnTo>
                    <a:pt x="3" y="12354"/>
                  </a:lnTo>
                  <a:cubicBezTo>
                    <a:pt x="1" y="12483"/>
                    <a:pt x="103" y="12589"/>
                    <a:pt x="233" y="12593"/>
                  </a:cubicBezTo>
                  <a:cubicBezTo>
                    <a:pt x="235" y="12593"/>
                    <a:pt x="237" y="12593"/>
                    <a:pt x="240" y="12593"/>
                  </a:cubicBezTo>
                  <a:cubicBezTo>
                    <a:pt x="366" y="12593"/>
                    <a:pt x="470" y="12494"/>
                    <a:pt x="476" y="12367"/>
                  </a:cubicBezTo>
                  <a:lnTo>
                    <a:pt x="719" y="4107"/>
                  </a:lnTo>
                  <a:cubicBezTo>
                    <a:pt x="777" y="2077"/>
                    <a:pt x="2441" y="472"/>
                    <a:pt x="4459" y="472"/>
                  </a:cubicBezTo>
                  <a:cubicBezTo>
                    <a:pt x="4496" y="472"/>
                    <a:pt x="4533" y="473"/>
                    <a:pt x="4571" y="474"/>
                  </a:cubicBezTo>
                  <a:cubicBezTo>
                    <a:pt x="6636" y="535"/>
                    <a:pt x="8267" y="2262"/>
                    <a:pt x="8206" y="4327"/>
                  </a:cubicBezTo>
                  <a:lnTo>
                    <a:pt x="7962" y="12585"/>
                  </a:lnTo>
                  <a:cubicBezTo>
                    <a:pt x="7959" y="12715"/>
                    <a:pt x="8061" y="12823"/>
                    <a:pt x="8191" y="12827"/>
                  </a:cubicBezTo>
                  <a:lnTo>
                    <a:pt x="8198" y="12827"/>
                  </a:lnTo>
                  <a:cubicBezTo>
                    <a:pt x="8325" y="12827"/>
                    <a:pt x="8428" y="12726"/>
                    <a:pt x="8434" y="12601"/>
                  </a:cubicBezTo>
                  <a:lnTo>
                    <a:pt x="8677" y="4343"/>
                  </a:lnTo>
                  <a:cubicBezTo>
                    <a:pt x="8743" y="2017"/>
                    <a:pt x="6910" y="71"/>
                    <a:pt x="4586" y="3"/>
                  </a:cubicBezTo>
                  <a:cubicBezTo>
                    <a:pt x="4544" y="1"/>
                    <a:pt x="4502" y="1"/>
                    <a:pt x="44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3" name="Google Shape;1843;p44"/>
            <p:cNvSpPr/>
            <p:nvPr/>
          </p:nvSpPr>
          <p:spPr>
            <a:xfrm>
              <a:off x="2006250" y="3364450"/>
              <a:ext cx="216250" cy="233375"/>
            </a:xfrm>
            <a:custGeom>
              <a:rect b="b" l="l" r="r" t="t"/>
              <a:pathLst>
                <a:path extrusionOk="0" h="9335" w="8650">
                  <a:moveTo>
                    <a:pt x="4361" y="1"/>
                  </a:moveTo>
                  <a:cubicBezTo>
                    <a:pt x="2093" y="1"/>
                    <a:pt x="217" y="1813"/>
                    <a:pt x="150" y="4094"/>
                  </a:cubicBezTo>
                  <a:lnTo>
                    <a:pt x="4" y="9091"/>
                  </a:lnTo>
                  <a:cubicBezTo>
                    <a:pt x="0" y="9222"/>
                    <a:pt x="103" y="9330"/>
                    <a:pt x="232" y="9334"/>
                  </a:cubicBezTo>
                  <a:lnTo>
                    <a:pt x="239" y="9334"/>
                  </a:lnTo>
                  <a:cubicBezTo>
                    <a:pt x="367" y="9334"/>
                    <a:pt x="471" y="9234"/>
                    <a:pt x="475" y="9106"/>
                  </a:cubicBezTo>
                  <a:lnTo>
                    <a:pt x="621" y="4109"/>
                  </a:lnTo>
                  <a:cubicBezTo>
                    <a:pt x="681" y="2079"/>
                    <a:pt x="2355" y="472"/>
                    <a:pt x="4370" y="472"/>
                  </a:cubicBezTo>
                  <a:cubicBezTo>
                    <a:pt x="4405" y="472"/>
                    <a:pt x="4440" y="473"/>
                    <a:pt x="4475" y="474"/>
                  </a:cubicBezTo>
                  <a:cubicBezTo>
                    <a:pt x="6542" y="535"/>
                    <a:pt x="8169" y="2260"/>
                    <a:pt x="8108" y="4327"/>
                  </a:cubicBezTo>
                  <a:lnTo>
                    <a:pt x="7969" y="9026"/>
                  </a:lnTo>
                  <a:cubicBezTo>
                    <a:pt x="7966" y="9158"/>
                    <a:pt x="8068" y="9266"/>
                    <a:pt x="8199" y="9270"/>
                  </a:cubicBezTo>
                  <a:cubicBezTo>
                    <a:pt x="8203" y="9270"/>
                    <a:pt x="8206" y="9270"/>
                    <a:pt x="8210" y="9270"/>
                  </a:cubicBezTo>
                  <a:cubicBezTo>
                    <a:pt x="8336" y="9270"/>
                    <a:pt x="8439" y="9167"/>
                    <a:pt x="8443" y="9042"/>
                  </a:cubicBezTo>
                  <a:lnTo>
                    <a:pt x="8579" y="4341"/>
                  </a:lnTo>
                  <a:cubicBezTo>
                    <a:pt x="8650" y="2013"/>
                    <a:pt x="6818" y="71"/>
                    <a:pt x="4490" y="3"/>
                  </a:cubicBezTo>
                  <a:cubicBezTo>
                    <a:pt x="4447" y="1"/>
                    <a:pt x="4404" y="1"/>
                    <a:pt x="43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4" name="Google Shape;1844;p44"/>
            <p:cNvSpPr/>
            <p:nvPr/>
          </p:nvSpPr>
          <p:spPr>
            <a:xfrm>
              <a:off x="1996225" y="3570900"/>
              <a:ext cx="53450" cy="74675"/>
            </a:xfrm>
            <a:custGeom>
              <a:rect b="b" l="l" r="r" t="t"/>
              <a:pathLst>
                <a:path extrusionOk="0" h="2987" w="2138">
                  <a:moveTo>
                    <a:pt x="1092" y="0"/>
                  </a:moveTo>
                  <a:cubicBezTo>
                    <a:pt x="524" y="0"/>
                    <a:pt x="49" y="650"/>
                    <a:pt x="25" y="1462"/>
                  </a:cubicBezTo>
                  <a:cubicBezTo>
                    <a:pt x="0" y="2287"/>
                    <a:pt x="449" y="2969"/>
                    <a:pt x="1026" y="2986"/>
                  </a:cubicBezTo>
                  <a:cubicBezTo>
                    <a:pt x="1034" y="2986"/>
                    <a:pt x="1041" y="2986"/>
                    <a:pt x="1048" y="2986"/>
                  </a:cubicBezTo>
                  <a:cubicBezTo>
                    <a:pt x="1614" y="2986"/>
                    <a:pt x="2091" y="2337"/>
                    <a:pt x="2113" y="1525"/>
                  </a:cubicBezTo>
                  <a:cubicBezTo>
                    <a:pt x="2138" y="700"/>
                    <a:pt x="1689" y="18"/>
                    <a:pt x="1114" y="1"/>
                  </a:cubicBezTo>
                  <a:cubicBezTo>
                    <a:pt x="1106" y="1"/>
                    <a:pt x="1099" y="0"/>
                    <a:pt x="10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5" name="Google Shape;1845;p44"/>
            <p:cNvSpPr/>
            <p:nvPr/>
          </p:nvSpPr>
          <p:spPr>
            <a:xfrm>
              <a:off x="2169075" y="3575975"/>
              <a:ext cx="53425" cy="74675"/>
            </a:xfrm>
            <a:custGeom>
              <a:rect b="b" l="l" r="r" t="t"/>
              <a:pathLst>
                <a:path extrusionOk="0" h="2987" w="2137">
                  <a:moveTo>
                    <a:pt x="1093" y="1"/>
                  </a:moveTo>
                  <a:cubicBezTo>
                    <a:pt x="524" y="1"/>
                    <a:pt x="48" y="649"/>
                    <a:pt x="24" y="1464"/>
                  </a:cubicBezTo>
                  <a:cubicBezTo>
                    <a:pt x="1" y="2287"/>
                    <a:pt x="447" y="2969"/>
                    <a:pt x="1025" y="2986"/>
                  </a:cubicBezTo>
                  <a:cubicBezTo>
                    <a:pt x="1032" y="2986"/>
                    <a:pt x="1040" y="2987"/>
                    <a:pt x="1047" y="2987"/>
                  </a:cubicBezTo>
                  <a:cubicBezTo>
                    <a:pt x="1613" y="2987"/>
                    <a:pt x="2089" y="2337"/>
                    <a:pt x="2114" y="1525"/>
                  </a:cubicBezTo>
                  <a:cubicBezTo>
                    <a:pt x="2137" y="700"/>
                    <a:pt x="1690" y="18"/>
                    <a:pt x="1112" y="1"/>
                  </a:cubicBezTo>
                  <a:cubicBezTo>
                    <a:pt x="1106" y="1"/>
                    <a:pt x="1099" y="1"/>
                    <a:pt x="10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6" name="Google Shape;1846;p44"/>
            <p:cNvSpPr/>
            <p:nvPr/>
          </p:nvSpPr>
          <p:spPr>
            <a:xfrm>
              <a:off x="2058625" y="3291000"/>
              <a:ext cx="114700" cy="29425"/>
            </a:xfrm>
            <a:custGeom>
              <a:rect b="b" l="l" r="r" t="t"/>
              <a:pathLst>
                <a:path extrusionOk="0" h="1177" w="4588">
                  <a:moveTo>
                    <a:pt x="2353" y="0"/>
                  </a:moveTo>
                  <a:cubicBezTo>
                    <a:pt x="1651" y="0"/>
                    <a:pt x="950" y="171"/>
                    <a:pt x="313" y="510"/>
                  </a:cubicBezTo>
                  <a:cubicBezTo>
                    <a:pt x="1" y="677"/>
                    <a:pt x="100" y="1149"/>
                    <a:pt x="453" y="1175"/>
                  </a:cubicBezTo>
                  <a:cubicBezTo>
                    <a:pt x="462" y="1176"/>
                    <a:pt x="472" y="1176"/>
                    <a:pt x="481" y="1176"/>
                  </a:cubicBezTo>
                  <a:cubicBezTo>
                    <a:pt x="538" y="1176"/>
                    <a:pt x="594" y="1162"/>
                    <a:pt x="645" y="1135"/>
                  </a:cubicBezTo>
                  <a:cubicBezTo>
                    <a:pt x="1180" y="851"/>
                    <a:pt x="1767" y="709"/>
                    <a:pt x="2355" y="709"/>
                  </a:cubicBezTo>
                  <a:cubicBezTo>
                    <a:pt x="2927" y="709"/>
                    <a:pt x="3499" y="844"/>
                    <a:pt x="4022" y="1115"/>
                  </a:cubicBezTo>
                  <a:cubicBezTo>
                    <a:pt x="4073" y="1141"/>
                    <a:pt x="4128" y="1154"/>
                    <a:pt x="4183" y="1154"/>
                  </a:cubicBezTo>
                  <a:cubicBezTo>
                    <a:pt x="4311" y="1154"/>
                    <a:pt x="4435" y="1084"/>
                    <a:pt x="4499" y="962"/>
                  </a:cubicBezTo>
                  <a:cubicBezTo>
                    <a:pt x="4588" y="790"/>
                    <a:pt x="4520" y="575"/>
                    <a:pt x="4347" y="486"/>
                  </a:cubicBezTo>
                  <a:cubicBezTo>
                    <a:pt x="3721" y="162"/>
                    <a:pt x="3037" y="0"/>
                    <a:pt x="23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7" name="Google Shape;1847;p44"/>
            <p:cNvSpPr/>
            <p:nvPr/>
          </p:nvSpPr>
          <p:spPr>
            <a:xfrm>
              <a:off x="2233250" y="2982800"/>
              <a:ext cx="198750" cy="49050"/>
            </a:xfrm>
            <a:custGeom>
              <a:rect b="b" l="l" r="r" t="t"/>
              <a:pathLst>
                <a:path extrusionOk="0" h="1962" w="7950">
                  <a:moveTo>
                    <a:pt x="7681" y="0"/>
                  </a:moveTo>
                  <a:cubicBezTo>
                    <a:pt x="7638" y="0"/>
                    <a:pt x="7595" y="12"/>
                    <a:pt x="7556" y="37"/>
                  </a:cubicBezTo>
                  <a:cubicBezTo>
                    <a:pt x="5670" y="1216"/>
                    <a:pt x="3659" y="1479"/>
                    <a:pt x="2236" y="1479"/>
                  </a:cubicBezTo>
                  <a:cubicBezTo>
                    <a:pt x="1095" y="1479"/>
                    <a:pt x="331" y="1310"/>
                    <a:pt x="315" y="1306"/>
                  </a:cubicBezTo>
                  <a:cubicBezTo>
                    <a:pt x="296" y="1302"/>
                    <a:pt x="278" y="1300"/>
                    <a:pt x="260" y="1300"/>
                  </a:cubicBezTo>
                  <a:cubicBezTo>
                    <a:pt x="153" y="1300"/>
                    <a:pt x="56" y="1374"/>
                    <a:pt x="31" y="1483"/>
                  </a:cubicBezTo>
                  <a:cubicBezTo>
                    <a:pt x="1" y="1608"/>
                    <a:pt x="81" y="1736"/>
                    <a:pt x="208" y="1766"/>
                  </a:cubicBezTo>
                  <a:cubicBezTo>
                    <a:pt x="280" y="1781"/>
                    <a:pt x="1078" y="1962"/>
                    <a:pt x="2258" y="1962"/>
                  </a:cubicBezTo>
                  <a:cubicBezTo>
                    <a:pt x="3741" y="1962"/>
                    <a:pt x="5817" y="1679"/>
                    <a:pt x="7805" y="436"/>
                  </a:cubicBezTo>
                  <a:cubicBezTo>
                    <a:pt x="7917" y="367"/>
                    <a:pt x="7949" y="221"/>
                    <a:pt x="7881" y="111"/>
                  </a:cubicBezTo>
                  <a:cubicBezTo>
                    <a:pt x="7837" y="40"/>
                    <a:pt x="7760" y="0"/>
                    <a:pt x="76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8" name="Google Shape;1848;p44"/>
            <p:cNvSpPr/>
            <p:nvPr/>
          </p:nvSpPr>
          <p:spPr>
            <a:xfrm>
              <a:off x="2216300" y="2687325"/>
              <a:ext cx="38175" cy="140200"/>
            </a:xfrm>
            <a:custGeom>
              <a:rect b="b" l="l" r="r" t="t"/>
              <a:pathLst>
                <a:path extrusionOk="0" h="5608" w="1527">
                  <a:moveTo>
                    <a:pt x="844" y="1"/>
                  </a:moveTo>
                  <a:lnTo>
                    <a:pt x="542" y="1728"/>
                  </a:lnTo>
                  <a:cubicBezTo>
                    <a:pt x="466" y="2156"/>
                    <a:pt x="381" y="2585"/>
                    <a:pt x="314" y="3014"/>
                  </a:cubicBezTo>
                  <a:cubicBezTo>
                    <a:pt x="242" y="3491"/>
                    <a:pt x="1" y="4033"/>
                    <a:pt x="54" y="4517"/>
                  </a:cubicBezTo>
                  <a:cubicBezTo>
                    <a:pt x="114" y="5064"/>
                    <a:pt x="728" y="5608"/>
                    <a:pt x="1301" y="5608"/>
                  </a:cubicBezTo>
                  <a:cubicBezTo>
                    <a:pt x="1378" y="5608"/>
                    <a:pt x="1453" y="5598"/>
                    <a:pt x="1526" y="5578"/>
                  </a:cubicBezTo>
                  <a:lnTo>
                    <a:pt x="844" y="1"/>
                  </a:lnTo>
                  <a:close/>
                </a:path>
              </a:pathLst>
            </a:custGeom>
            <a:solidFill>
              <a:srgbClr val="AB6D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9" name="Google Shape;1849;p44"/>
            <p:cNvSpPr/>
            <p:nvPr/>
          </p:nvSpPr>
          <p:spPr>
            <a:xfrm>
              <a:off x="2210750" y="2681400"/>
              <a:ext cx="50175" cy="152025"/>
            </a:xfrm>
            <a:custGeom>
              <a:rect b="b" l="l" r="r" t="t"/>
              <a:pathLst>
                <a:path extrusionOk="0" h="6081" w="2007">
                  <a:moveTo>
                    <a:pt x="1066" y="0"/>
                  </a:moveTo>
                  <a:cubicBezTo>
                    <a:pt x="954" y="0"/>
                    <a:pt x="855" y="81"/>
                    <a:pt x="834" y="196"/>
                  </a:cubicBezTo>
                  <a:lnTo>
                    <a:pt x="530" y="1923"/>
                  </a:lnTo>
                  <a:cubicBezTo>
                    <a:pt x="506" y="2071"/>
                    <a:pt x="477" y="2220"/>
                    <a:pt x="451" y="2366"/>
                  </a:cubicBezTo>
                  <a:cubicBezTo>
                    <a:pt x="399" y="2643"/>
                    <a:pt x="346" y="2930"/>
                    <a:pt x="302" y="3215"/>
                  </a:cubicBezTo>
                  <a:cubicBezTo>
                    <a:pt x="274" y="3383"/>
                    <a:pt x="236" y="3550"/>
                    <a:pt x="188" y="3713"/>
                  </a:cubicBezTo>
                  <a:cubicBezTo>
                    <a:pt x="97" y="4063"/>
                    <a:pt x="0" y="4422"/>
                    <a:pt x="42" y="4781"/>
                  </a:cubicBezTo>
                  <a:cubicBezTo>
                    <a:pt x="84" y="5163"/>
                    <a:pt x="348" y="5560"/>
                    <a:pt x="728" y="5817"/>
                  </a:cubicBezTo>
                  <a:cubicBezTo>
                    <a:pt x="985" y="5990"/>
                    <a:pt x="1262" y="6081"/>
                    <a:pt x="1526" y="6081"/>
                  </a:cubicBezTo>
                  <a:cubicBezTo>
                    <a:pt x="1623" y="6081"/>
                    <a:pt x="1720" y="6067"/>
                    <a:pt x="1813" y="6043"/>
                  </a:cubicBezTo>
                  <a:cubicBezTo>
                    <a:pt x="1937" y="6005"/>
                    <a:pt x="2007" y="5877"/>
                    <a:pt x="1973" y="5752"/>
                  </a:cubicBezTo>
                  <a:cubicBezTo>
                    <a:pt x="1944" y="5648"/>
                    <a:pt x="1849" y="5579"/>
                    <a:pt x="1745" y="5579"/>
                  </a:cubicBezTo>
                  <a:cubicBezTo>
                    <a:pt x="1726" y="5579"/>
                    <a:pt x="1706" y="5582"/>
                    <a:pt x="1686" y="5587"/>
                  </a:cubicBezTo>
                  <a:cubicBezTo>
                    <a:pt x="1634" y="5601"/>
                    <a:pt x="1580" y="5608"/>
                    <a:pt x="1524" y="5608"/>
                  </a:cubicBezTo>
                  <a:cubicBezTo>
                    <a:pt x="1355" y="5608"/>
                    <a:pt x="1169" y="5545"/>
                    <a:pt x="992" y="5425"/>
                  </a:cubicBezTo>
                  <a:cubicBezTo>
                    <a:pt x="726" y="5247"/>
                    <a:pt x="538" y="4973"/>
                    <a:pt x="510" y="4728"/>
                  </a:cubicBezTo>
                  <a:cubicBezTo>
                    <a:pt x="479" y="4458"/>
                    <a:pt x="565" y="4141"/>
                    <a:pt x="644" y="3833"/>
                  </a:cubicBezTo>
                  <a:cubicBezTo>
                    <a:pt x="696" y="3652"/>
                    <a:pt x="738" y="3472"/>
                    <a:pt x="770" y="3288"/>
                  </a:cubicBezTo>
                  <a:cubicBezTo>
                    <a:pt x="812" y="3008"/>
                    <a:pt x="865" y="2725"/>
                    <a:pt x="914" y="2451"/>
                  </a:cubicBezTo>
                  <a:cubicBezTo>
                    <a:pt x="943" y="2303"/>
                    <a:pt x="969" y="2155"/>
                    <a:pt x="996" y="2005"/>
                  </a:cubicBezTo>
                  <a:lnTo>
                    <a:pt x="1300" y="278"/>
                  </a:lnTo>
                  <a:cubicBezTo>
                    <a:pt x="1321" y="148"/>
                    <a:pt x="1235" y="27"/>
                    <a:pt x="1108" y="4"/>
                  </a:cubicBezTo>
                  <a:cubicBezTo>
                    <a:pt x="1094" y="2"/>
                    <a:pt x="1080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0" name="Google Shape;1850;p44"/>
            <p:cNvSpPr/>
            <p:nvPr/>
          </p:nvSpPr>
          <p:spPr>
            <a:xfrm>
              <a:off x="2631400" y="3412475"/>
              <a:ext cx="65825" cy="329425"/>
            </a:xfrm>
            <a:custGeom>
              <a:rect b="b" l="l" r="r" t="t"/>
              <a:pathLst>
                <a:path extrusionOk="0" h="13177" w="2633">
                  <a:moveTo>
                    <a:pt x="2363" y="0"/>
                  </a:moveTo>
                  <a:cubicBezTo>
                    <a:pt x="2281" y="0"/>
                    <a:pt x="2201" y="43"/>
                    <a:pt x="2159" y="120"/>
                  </a:cubicBezTo>
                  <a:lnTo>
                    <a:pt x="0" y="3917"/>
                  </a:lnTo>
                  <a:lnTo>
                    <a:pt x="0" y="12941"/>
                  </a:lnTo>
                  <a:cubicBezTo>
                    <a:pt x="0" y="13070"/>
                    <a:pt x="105" y="13176"/>
                    <a:pt x="236" y="13176"/>
                  </a:cubicBezTo>
                  <a:cubicBezTo>
                    <a:pt x="367" y="13176"/>
                    <a:pt x="472" y="13070"/>
                    <a:pt x="472" y="12941"/>
                  </a:cubicBezTo>
                  <a:lnTo>
                    <a:pt x="472" y="4040"/>
                  </a:lnTo>
                  <a:lnTo>
                    <a:pt x="2567" y="352"/>
                  </a:lnTo>
                  <a:cubicBezTo>
                    <a:pt x="2632" y="240"/>
                    <a:pt x="2592" y="96"/>
                    <a:pt x="2480" y="31"/>
                  </a:cubicBezTo>
                  <a:cubicBezTo>
                    <a:pt x="2443" y="10"/>
                    <a:pt x="2403" y="0"/>
                    <a:pt x="23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1" name="Google Shape;1851;p44"/>
            <p:cNvSpPr/>
            <p:nvPr/>
          </p:nvSpPr>
          <p:spPr>
            <a:xfrm>
              <a:off x="1949750" y="3388725"/>
              <a:ext cx="34700" cy="336175"/>
            </a:xfrm>
            <a:custGeom>
              <a:rect b="b" l="l" r="r" t="t"/>
              <a:pathLst>
                <a:path extrusionOk="0" h="13447" w="1388">
                  <a:moveTo>
                    <a:pt x="269" y="1"/>
                  </a:moveTo>
                  <a:cubicBezTo>
                    <a:pt x="244" y="1"/>
                    <a:pt x="218" y="5"/>
                    <a:pt x="193" y="14"/>
                  </a:cubicBezTo>
                  <a:cubicBezTo>
                    <a:pt x="65" y="58"/>
                    <a:pt x="1" y="196"/>
                    <a:pt x="48" y="322"/>
                  </a:cubicBezTo>
                  <a:lnTo>
                    <a:pt x="915" y="2826"/>
                  </a:lnTo>
                  <a:lnTo>
                    <a:pt x="915" y="13209"/>
                  </a:lnTo>
                  <a:cubicBezTo>
                    <a:pt x="915" y="13340"/>
                    <a:pt x="1021" y="13446"/>
                    <a:pt x="1152" y="13446"/>
                  </a:cubicBezTo>
                  <a:cubicBezTo>
                    <a:pt x="1281" y="13446"/>
                    <a:pt x="1388" y="13340"/>
                    <a:pt x="1388" y="13211"/>
                  </a:cubicBezTo>
                  <a:lnTo>
                    <a:pt x="1388" y="2746"/>
                  </a:lnTo>
                  <a:lnTo>
                    <a:pt x="495" y="166"/>
                  </a:lnTo>
                  <a:cubicBezTo>
                    <a:pt x="463" y="66"/>
                    <a:pt x="369" y="1"/>
                    <a:pt x="2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2" name="Google Shape;1852;p44"/>
            <p:cNvSpPr/>
            <p:nvPr/>
          </p:nvSpPr>
          <p:spPr>
            <a:xfrm>
              <a:off x="2630925" y="3640675"/>
              <a:ext cx="292875" cy="15100"/>
            </a:xfrm>
            <a:custGeom>
              <a:rect b="b" l="l" r="r" t="t"/>
              <a:pathLst>
                <a:path extrusionOk="0" h="604" w="11715">
                  <a:moveTo>
                    <a:pt x="11473" y="1"/>
                  </a:moveTo>
                  <a:cubicBezTo>
                    <a:pt x="11471" y="1"/>
                    <a:pt x="11468" y="1"/>
                    <a:pt x="11466" y="1"/>
                  </a:cubicBezTo>
                  <a:cubicBezTo>
                    <a:pt x="11421" y="4"/>
                    <a:pt x="8431" y="132"/>
                    <a:pt x="5063" y="132"/>
                  </a:cubicBezTo>
                  <a:cubicBezTo>
                    <a:pt x="3454" y="132"/>
                    <a:pt x="1759" y="102"/>
                    <a:pt x="257" y="16"/>
                  </a:cubicBezTo>
                  <a:cubicBezTo>
                    <a:pt x="252" y="16"/>
                    <a:pt x="248" y="16"/>
                    <a:pt x="243" y="16"/>
                  </a:cubicBezTo>
                  <a:cubicBezTo>
                    <a:pt x="120" y="16"/>
                    <a:pt x="15" y="112"/>
                    <a:pt x="8" y="237"/>
                  </a:cubicBezTo>
                  <a:cubicBezTo>
                    <a:pt x="0" y="368"/>
                    <a:pt x="99" y="480"/>
                    <a:pt x="230" y="488"/>
                  </a:cubicBezTo>
                  <a:cubicBezTo>
                    <a:pt x="1743" y="575"/>
                    <a:pt x="3453" y="603"/>
                    <a:pt x="5074" y="603"/>
                  </a:cubicBezTo>
                  <a:cubicBezTo>
                    <a:pt x="8450" y="603"/>
                    <a:pt x="11443" y="476"/>
                    <a:pt x="11485" y="472"/>
                  </a:cubicBezTo>
                  <a:cubicBezTo>
                    <a:pt x="11616" y="467"/>
                    <a:pt x="11715" y="356"/>
                    <a:pt x="11709" y="227"/>
                  </a:cubicBezTo>
                  <a:cubicBezTo>
                    <a:pt x="11704" y="100"/>
                    <a:pt x="11599" y="1"/>
                    <a:pt x="114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3" name="Google Shape;1853;p44"/>
            <p:cNvSpPr/>
            <p:nvPr/>
          </p:nvSpPr>
          <p:spPr>
            <a:xfrm>
              <a:off x="1809250" y="3612275"/>
              <a:ext cx="170650" cy="14375"/>
            </a:xfrm>
            <a:custGeom>
              <a:rect b="b" l="l" r="r" t="t"/>
              <a:pathLst>
                <a:path extrusionOk="0" h="575" w="6826">
                  <a:moveTo>
                    <a:pt x="6589" y="1"/>
                  </a:moveTo>
                  <a:cubicBezTo>
                    <a:pt x="6587" y="1"/>
                    <a:pt x="6585" y="1"/>
                    <a:pt x="6582" y="1"/>
                  </a:cubicBezTo>
                  <a:cubicBezTo>
                    <a:pt x="4882" y="3"/>
                    <a:pt x="276" y="102"/>
                    <a:pt x="228" y="102"/>
                  </a:cubicBezTo>
                  <a:cubicBezTo>
                    <a:pt x="101" y="107"/>
                    <a:pt x="0" y="212"/>
                    <a:pt x="2" y="341"/>
                  </a:cubicBezTo>
                  <a:cubicBezTo>
                    <a:pt x="4" y="468"/>
                    <a:pt x="106" y="571"/>
                    <a:pt x="234" y="575"/>
                  </a:cubicBezTo>
                  <a:lnTo>
                    <a:pt x="238" y="575"/>
                  </a:lnTo>
                  <a:cubicBezTo>
                    <a:pt x="285" y="573"/>
                    <a:pt x="4885" y="474"/>
                    <a:pt x="6582" y="474"/>
                  </a:cubicBezTo>
                  <a:cubicBezTo>
                    <a:pt x="6585" y="474"/>
                    <a:pt x="6587" y="474"/>
                    <a:pt x="6589" y="474"/>
                  </a:cubicBezTo>
                  <a:cubicBezTo>
                    <a:pt x="6719" y="474"/>
                    <a:pt x="6825" y="369"/>
                    <a:pt x="6825" y="238"/>
                  </a:cubicBezTo>
                  <a:cubicBezTo>
                    <a:pt x="6825" y="106"/>
                    <a:pt x="6719" y="1"/>
                    <a:pt x="65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4" name="Google Shape;1854;p44"/>
            <p:cNvSpPr/>
            <p:nvPr/>
          </p:nvSpPr>
          <p:spPr>
            <a:xfrm>
              <a:off x="2540375" y="2772975"/>
              <a:ext cx="54900" cy="69200"/>
            </a:xfrm>
            <a:custGeom>
              <a:rect b="b" l="l" r="r" t="t"/>
              <a:pathLst>
                <a:path extrusionOk="0" h="2768" w="2196">
                  <a:moveTo>
                    <a:pt x="1944" y="1"/>
                  </a:moveTo>
                  <a:cubicBezTo>
                    <a:pt x="1933" y="1"/>
                    <a:pt x="1923" y="1"/>
                    <a:pt x="1912" y="3"/>
                  </a:cubicBezTo>
                  <a:cubicBezTo>
                    <a:pt x="1855" y="10"/>
                    <a:pt x="550" y="204"/>
                    <a:pt x="98" y="1464"/>
                  </a:cubicBezTo>
                  <a:lnTo>
                    <a:pt x="1" y="1737"/>
                  </a:lnTo>
                  <a:lnTo>
                    <a:pt x="288" y="1777"/>
                  </a:lnTo>
                  <a:cubicBezTo>
                    <a:pt x="677" y="1831"/>
                    <a:pt x="1148" y="1998"/>
                    <a:pt x="1203" y="2154"/>
                  </a:cubicBezTo>
                  <a:cubicBezTo>
                    <a:pt x="1228" y="2218"/>
                    <a:pt x="1137" y="2327"/>
                    <a:pt x="1097" y="2370"/>
                  </a:cubicBezTo>
                  <a:cubicBezTo>
                    <a:pt x="956" y="2522"/>
                    <a:pt x="1065" y="2767"/>
                    <a:pt x="1270" y="2767"/>
                  </a:cubicBezTo>
                  <a:cubicBezTo>
                    <a:pt x="1336" y="2767"/>
                    <a:pt x="1399" y="2739"/>
                    <a:pt x="1443" y="2689"/>
                  </a:cubicBezTo>
                  <a:cubicBezTo>
                    <a:pt x="1715" y="2399"/>
                    <a:pt x="1703" y="2150"/>
                    <a:pt x="1648" y="1994"/>
                  </a:cubicBezTo>
                  <a:cubicBezTo>
                    <a:pt x="1517" y="1631"/>
                    <a:pt x="1006" y="1449"/>
                    <a:pt x="658" y="1367"/>
                  </a:cubicBezTo>
                  <a:cubicBezTo>
                    <a:pt x="1080" y="609"/>
                    <a:pt x="1937" y="476"/>
                    <a:pt x="1977" y="470"/>
                  </a:cubicBezTo>
                  <a:cubicBezTo>
                    <a:pt x="2106" y="453"/>
                    <a:pt x="2195" y="333"/>
                    <a:pt x="2178" y="204"/>
                  </a:cubicBezTo>
                  <a:cubicBezTo>
                    <a:pt x="2161" y="86"/>
                    <a:pt x="2060" y="1"/>
                    <a:pt x="19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5" name="Google Shape;1855;p44"/>
            <p:cNvSpPr/>
            <p:nvPr/>
          </p:nvSpPr>
          <p:spPr>
            <a:xfrm>
              <a:off x="2098225" y="2442475"/>
              <a:ext cx="600925" cy="271575"/>
            </a:xfrm>
            <a:custGeom>
              <a:rect b="b" l="l" r="r" t="t"/>
              <a:pathLst>
                <a:path extrusionOk="0" h="10863" w="24037">
                  <a:moveTo>
                    <a:pt x="9480" y="0"/>
                  </a:moveTo>
                  <a:cubicBezTo>
                    <a:pt x="1" y="0"/>
                    <a:pt x="710" y="6853"/>
                    <a:pt x="710" y="6853"/>
                  </a:cubicBezTo>
                  <a:cubicBezTo>
                    <a:pt x="710" y="6853"/>
                    <a:pt x="2304" y="6310"/>
                    <a:pt x="4974" y="6310"/>
                  </a:cubicBezTo>
                  <a:cubicBezTo>
                    <a:pt x="8277" y="6310"/>
                    <a:pt x="13226" y="7142"/>
                    <a:pt x="18842" y="10863"/>
                  </a:cubicBezTo>
                  <a:cubicBezTo>
                    <a:pt x="18842" y="10863"/>
                    <a:pt x="24037" y="1369"/>
                    <a:pt x="11842" y="127"/>
                  </a:cubicBezTo>
                  <a:cubicBezTo>
                    <a:pt x="10992" y="40"/>
                    <a:pt x="10206" y="0"/>
                    <a:pt x="94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6" name="Google Shape;1856;p44"/>
            <p:cNvSpPr/>
            <p:nvPr/>
          </p:nvSpPr>
          <p:spPr>
            <a:xfrm>
              <a:off x="2356625" y="2539175"/>
              <a:ext cx="36175" cy="36175"/>
            </a:xfrm>
            <a:custGeom>
              <a:rect b="b" l="l" r="r" t="t"/>
              <a:pathLst>
                <a:path extrusionOk="0" h="1447" w="1447">
                  <a:moveTo>
                    <a:pt x="723" y="0"/>
                  </a:moveTo>
                  <a:cubicBezTo>
                    <a:pt x="324" y="0"/>
                    <a:pt x="1" y="323"/>
                    <a:pt x="1" y="724"/>
                  </a:cubicBezTo>
                  <a:cubicBezTo>
                    <a:pt x="1" y="1123"/>
                    <a:pt x="324" y="1446"/>
                    <a:pt x="723" y="1446"/>
                  </a:cubicBezTo>
                  <a:cubicBezTo>
                    <a:pt x="1124" y="1446"/>
                    <a:pt x="1447" y="1123"/>
                    <a:pt x="1447" y="724"/>
                  </a:cubicBezTo>
                  <a:cubicBezTo>
                    <a:pt x="1447" y="323"/>
                    <a:pt x="1124" y="0"/>
                    <a:pt x="7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7" name="Google Shape;1857;p44"/>
            <p:cNvSpPr/>
            <p:nvPr/>
          </p:nvSpPr>
          <p:spPr>
            <a:xfrm>
              <a:off x="2434625" y="2478450"/>
              <a:ext cx="37600" cy="36175"/>
            </a:xfrm>
            <a:custGeom>
              <a:rect b="b" l="l" r="r" t="t"/>
              <a:pathLst>
                <a:path extrusionOk="0" h="1447" w="1504">
                  <a:moveTo>
                    <a:pt x="780" y="1"/>
                  </a:moveTo>
                  <a:cubicBezTo>
                    <a:pt x="487" y="1"/>
                    <a:pt x="225" y="176"/>
                    <a:pt x="113" y="447"/>
                  </a:cubicBezTo>
                  <a:cubicBezTo>
                    <a:pt x="1" y="717"/>
                    <a:pt x="62" y="1029"/>
                    <a:pt x="269" y="1236"/>
                  </a:cubicBezTo>
                  <a:cubicBezTo>
                    <a:pt x="407" y="1373"/>
                    <a:pt x="593" y="1447"/>
                    <a:pt x="781" y="1447"/>
                  </a:cubicBezTo>
                  <a:cubicBezTo>
                    <a:pt x="874" y="1447"/>
                    <a:pt x="968" y="1429"/>
                    <a:pt x="1057" y="1392"/>
                  </a:cubicBezTo>
                  <a:cubicBezTo>
                    <a:pt x="1327" y="1280"/>
                    <a:pt x="1504" y="1015"/>
                    <a:pt x="1504" y="723"/>
                  </a:cubicBezTo>
                  <a:cubicBezTo>
                    <a:pt x="1504" y="324"/>
                    <a:pt x="1181" y="1"/>
                    <a:pt x="7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8" name="Google Shape;1858;p44"/>
            <p:cNvSpPr/>
            <p:nvPr/>
          </p:nvSpPr>
          <p:spPr>
            <a:xfrm>
              <a:off x="2561225" y="2646100"/>
              <a:ext cx="26625" cy="36175"/>
            </a:xfrm>
            <a:custGeom>
              <a:rect b="b" l="l" r="r" t="t"/>
              <a:pathLst>
                <a:path extrusionOk="0" h="1447" w="1065">
                  <a:moveTo>
                    <a:pt x="724" y="0"/>
                  </a:moveTo>
                  <a:cubicBezTo>
                    <a:pt x="326" y="0"/>
                    <a:pt x="1" y="322"/>
                    <a:pt x="1" y="722"/>
                  </a:cubicBezTo>
                  <a:cubicBezTo>
                    <a:pt x="1" y="1123"/>
                    <a:pt x="326" y="1447"/>
                    <a:pt x="724" y="1447"/>
                  </a:cubicBezTo>
                  <a:cubicBezTo>
                    <a:pt x="729" y="1447"/>
                    <a:pt x="733" y="1447"/>
                    <a:pt x="738" y="1446"/>
                  </a:cubicBezTo>
                  <a:cubicBezTo>
                    <a:pt x="751" y="1446"/>
                    <a:pt x="763" y="1443"/>
                    <a:pt x="776" y="1443"/>
                  </a:cubicBezTo>
                  <a:cubicBezTo>
                    <a:pt x="903" y="996"/>
                    <a:pt x="1000" y="540"/>
                    <a:pt x="1065" y="82"/>
                  </a:cubicBezTo>
                  <a:cubicBezTo>
                    <a:pt x="964" y="29"/>
                    <a:pt x="852" y="0"/>
                    <a:pt x="738" y="0"/>
                  </a:cubicBezTo>
                  <a:cubicBezTo>
                    <a:pt x="733" y="0"/>
                    <a:pt x="729" y="0"/>
                    <a:pt x="7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9" name="Google Shape;1859;p44"/>
            <p:cNvSpPr/>
            <p:nvPr/>
          </p:nvSpPr>
          <p:spPr>
            <a:xfrm>
              <a:off x="2466600" y="2584525"/>
              <a:ext cx="37600" cy="36225"/>
            </a:xfrm>
            <a:custGeom>
              <a:rect b="b" l="l" r="r" t="t"/>
              <a:pathLst>
                <a:path extrusionOk="0" h="1449" w="1504">
                  <a:moveTo>
                    <a:pt x="723" y="1"/>
                  </a:moveTo>
                  <a:cubicBezTo>
                    <a:pt x="630" y="1"/>
                    <a:pt x="536" y="19"/>
                    <a:pt x="447" y="56"/>
                  </a:cubicBezTo>
                  <a:cubicBezTo>
                    <a:pt x="177" y="168"/>
                    <a:pt x="1" y="432"/>
                    <a:pt x="1" y="725"/>
                  </a:cubicBezTo>
                  <a:cubicBezTo>
                    <a:pt x="1" y="1124"/>
                    <a:pt x="324" y="1449"/>
                    <a:pt x="725" y="1449"/>
                  </a:cubicBezTo>
                  <a:cubicBezTo>
                    <a:pt x="1015" y="1449"/>
                    <a:pt x="1279" y="1272"/>
                    <a:pt x="1392" y="1002"/>
                  </a:cubicBezTo>
                  <a:cubicBezTo>
                    <a:pt x="1504" y="730"/>
                    <a:pt x="1441" y="421"/>
                    <a:pt x="1236" y="214"/>
                  </a:cubicBezTo>
                  <a:cubicBezTo>
                    <a:pt x="1097" y="75"/>
                    <a:pt x="911" y="1"/>
                    <a:pt x="72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0" name="Google Shape;1860;p44"/>
            <p:cNvSpPr/>
            <p:nvPr/>
          </p:nvSpPr>
          <p:spPr>
            <a:xfrm>
              <a:off x="2549450" y="2533325"/>
              <a:ext cx="31850" cy="36125"/>
            </a:xfrm>
            <a:custGeom>
              <a:rect b="b" l="l" r="r" t="t"/>
              <a:pathLst>
                <a:path extrusionOk="0" h="1445" w="1274">
                  <a:moveTo>
                    <a:pt x="700" y="0"/>
                  </a:moveTo>
                  <a:cubicBezTo>
                    <a:pt x="306" y="18"/>
                    <a:pt x="1" y="346"/>
                    <a:pt x="10" y="738"/>
                  </a:cubicBezTo>
                  <a:cubicBezTo>
                    <a:pt x="20" y="1131"/>
                    <a:pt x="341" y="1445"/>
                    <a:pt x="732" y="1445"/>
                  </a:cubicBezTo>
                  <a:cubicBezTo>
                    <a:pt x="941" y="1443"/>
                    <a:pt x="1139" y="1353"/>
                    <a:pt x="1274" y="1196"/>
                  </a:cubicBezTo>
                  <a:cubicBezTo>
                    <a:pt x="1131" y="776"/>
                    <a:pt x="937" y="375"/>
                    <a:pt x="7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1" name="Google Shape;1861;p44"/>
            <p:cNvSpPr/>
            <p:nvPr/>
          </p:nvSpPr>
          <p:spPr>
            <a:xfrm>
              <a:off x="2207900" y="2526000"/>
              <a:ext cx="37600" cy="36175"/>
            </a:xfrm>
            <a:custGeom>
              <a:rect b="b" l="l" r="r" t="t"/>
              <a:pathLst>
                <a:path extrusionOk="0" h="1447" w="1504">
                  <a:moveTo>
                    <a:pt x="779" y="0"/>
                  </a:moveTo>
                  <a:cubicBezTo>
                    <a:pt x="591" y="0"/>
                    <a:pt x="406" y="74"/>
                    <a:pt x="268" y="212"/>
                  </a:cubicBezTo>
                  <a:cubicBezTo>
                    <a:pt x="61" y="419"/>
                    <a:pt x="0" y="730"/>
                    <a:pt x="112" y="1000"/>
                  </a:cubicBezTo>
                  <a:cubicBezTo>
                    <a:pt x="225" y="1270"/>
                    <a:pt x="487" y="1447"/>
                    <a:pt x="779" y="1447"/>
                  </a:cubicBezTo>
                  <a:cubicBezTo>
                    <a:pt x="1180" y="1447"/>
                    <a:pt x="1503" y="1122"/>
                    <a:pt x="1503" y="723"/>
                  </a:cubicBezTo>
                  <a:cubicBezTo>
                    <a:pt x="1503" y="430"/>
                    <a:pt x="1327" y="168"/>
                    <a:pt x="1057" y="56"/>
                  </a:cubicBezTo>
                  <a:cubicBezTo>
                    <a:pt x="967" y="19"/>
                    <a:pt x="873" y="0"/>
                    <a:pt x="7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2" name="Google Shape;1862;p44"/>
            <p:cNvSpPr/>
            <p:nvPr/>
          </p:nvSpPr>
          <p:spPr>
            <a:xfrm>
              <a:off x="2304800" y="2459175"/>
              <a:ext cx="37600" cy="36175"/>
            </a:xfrm>
            <a:custGeom>
              <a:rect b="b" l="l" r="r" t="t"/>
              <a:pathLst>
                <a:path extrusionOk="0" h="1447" w="1504">
                  <a:moveTo>
                    <a:pt x="725" y="0"/>
                  </a:moveTo>
                  <a:cubicBezTo>
                    <a:pt x="324" y="0"/>
                    <a:pt x="1" y="323"/>
                    <a:pt x="1" y="722"/>
                  </a:cubicBezTo>
                  <a:cubicBezTo>
                    <a:pt x="1" y="1015"/>
                    <a:pt x="177" y="1279"/>
                    <a:pt x="447" y="1391"/>
                  </a:cubicBezTo>
                  <a:cubicBezTo>
                    <a:pt x="536" y="1428"/>
                    <a:pt x="630" y="1446"/>
                    <a:pt x="723" y="1446"/>
                  </a:cubicBezTo>
                  <a:cubicBezTo>
                    <a:pt x="912" y="1446"/>
                    <a:pt x="1097" y="1373"/>
                    <a:pt x="1236" y="1235"/>
                  </a:cubicBezTo>
                  <a:cubicBezTo>
                    <a:pt x="1441" y="1028"/>
                    <a:pt x="1504" y="717"/>
                    <a:pt x="1392" y="447"/>
                  </a:cubicBezTo>
                  <a:cubicBezTo>
                    <a:pt x="1279" y="175"/>
                    <a:pt x="1015" y="0"/>
                    <a:pt x="7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3" name="Google Shape;1863;p44"/>
            <p:cNvSpPr/>
            <p:nvPr/>
          </p:nvSpPr>
          <p:spPr>
            <a:xfrm>
              <a:off x="2117450" y="2548375"/>
              <a:ext cx="23150" cy="35225"/>
            </a:xfrm>
            <a:custGeom>
              <a:rect b="b" l="l" r="r" t="t"/>
              <a:pathLst>
                <a:path extrusionOk="0" h="1409" w="926">
                  <a:moveTo>
                    <a:pt x="377" y="1"/>
                  </a:moveTo>
                  <a:cubicBezTo>
                    <a:pt x="198" y="447"/>
                    <a:pt x="73" y="913"/>
                    <a:pt x="0" y="1390"/>
                  </a:cubicBezTo>
                  <a:cubicBezTo>
                    <a:pt x="52" y="1401"/>
                    <a:pt x="103" y="1409"/>
                    <a:pt x="156" y="1409"/>
                  </a:cubicBezTo>
                  <a:cubicBezTo>
                    <a:pt x="157" y="1409"/>
                    <a:pt x="159" y="1409"/>
                    <a:pt x="160" y="1409"/>
                  </a:cubicBezTo>
                  <a:cubicBezTo>
                    <a:pt x="514" y="1409"/>
                    <a:pt x="816" y="1149"/>
                    <a:pt x="871" y="799"/>
                  </a:cubicBezTo>
                  <a:cubicBezTo>
                    <a:pt x="926" y="447"/>
                    <a:pt x="715" y="109"/>
                    <a:pt x="3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4" name="Google Shape;1864;p44"/>
            <p:cNvSpPr/>
            <p:nvPr/>
          </p:nvSpPr>
          <p:spPr>
            <a:xfrm>
              <a:off x="2209500" y="2453525"/>
              <a:ext cx="33475" cy="20400"/>
            </a:xfrm>
            <a:custGeom>
              <a:rect b="b" l="l" r="r" t="t"/>
              <a:pathLst>
                <a:path extrusionOk="0" h="816" w="1339">
                  <a:moveTo>
                    <a:pt x="1329" y="0"/>
                  </a:moveTo>
                  <a:cubicBezTo>
                    <a:pt x="1293" y="8"/>
                    <a:pt x="1259" y="17"/>
                    <a:pt x="1223" y="27"/>
                  </a:cubicBezTo>
                  <a:cubicBezTo>
                    <a:pt x="807" y="145"/>
                    <a:pt x="398" y="291"/>
                    <a:pt x="1" y="468"/>
                  </a:cubicBezTo>
                  <a:cubicBezTo>
                    <a:pt x="133" y="688"/>
                    <a:pt x="370" y="816"/>
                    <a:pt x="618" y="816"/>
                  </a:cubicBezTo>
                  <a:cubicBezTo>
                    <a:pt x="682" y="816"/>
                    <a:pt x="748" y="807"/>
                    <a:pt x="812" y="789"/>
                  </a:cubicBezTo>
                  <a:cubicBezTo>
                    <a:pt x="1124" y="701"/>
                    <a:pt x="1339" y="416"/>
                    <a:pt x="1337" y="91"/>
                  </a:cubicBezTo>
                  <a:cubicBezTo>
                    <a:pt x="1337" y="61"/>
                    <a:pt x="1333" y="31"/>
                    <a:pt x="13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65" name="Google Shape;1865;p44"/>
          <p:cNvGrpSpPr/>
          <p:nvPr/>
        </p:nvGrpSpPr>
        <p:grpSpPr>
          <a:xfrm rot="-4701483">
            <a:off x="7932233" y="3064472"/>
            <a:ext cx="1652097" cy="3088208"/>
            <a:chOff x="4530725" y="2880400"/>
            <a:chExt cx="418300" cy="781875"/>
          </a:xfrm>
        </p:grpSpPr>
        <p:sp>
          <p:nvSpPr>
            <p:cNvPr id="1866" name="Google Shape;1866;p44"/>
            <p:cNvSpPr/>
            <p:nvPr/>
          </p:nvSpPr>
          <p:spPr>
            <a:xfrm>
              <a:off x="4686775" y="3017725"/>
              <a:ext cx="168500" cy="167750"/>
            </a:xfrm>
            <a:custGeom>
              <a:rect b="b" l="l" r="r" t="t"/>
              <a:pathLst>
                <a:path extrusionOk="0" h="6710" w="6740">
                  <a:moveTo>
                    <a:pt x="2949" y="0"/>
                  </a:moveTo>
                  <a:cubicBezTo>
                    <a:pt x="2949" y="0"/>
                    <a:pt x="2157" y="1070"/>
                    <a:pt x="1078" y="2391"/>
                  </a:cubicBezTo>
                  <a:cubicBezTo>
                    <a:pt x="0" y="3709"/>
                    <a:pt x="1315" y="6710"/>
                    <a:pt x="1315" y="6710"/>
                  </a:cubicBezTo>
                  <a:cubicBezTo>
                    <a:pt x="6740" y="3860"/>
                    <a:pt x="2949" y="1"/>
                    <a:pt x="294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7" name="Google Shape;1867;p44"/>
            <p:cNvSpPr/>
            <p:nvPr/>
          </p:nvSpPr>
          <p:spPr>
            <a:xfrm>
              <a:off x="4706775" y="3105275"/>
              <a:ext cx="42650" cy="119025"/>
            </a:xfrm>
            <a:custGeom>
              <a:rect b="b" l="l" r="r" t="t"/>
              <a:pathLst>
                <a:path extrusionOk="0" h="4761" w="1706">
                  <a:moveTo>
                    <a:pt x="1513" y="0"/>
                  </a:moveTo>
                  <a:cubicBezTo>
                    <a:pt x="1468" y="0"/>
                    <a:pt x="1422" y="22"/>
                    <a:pt x="1391" y="73"/>
                  </a:cubicBezTo>
                  <a:cubicBezTo>
                    <a:pt x="652" y="1382"/>
                    <a:pt x="42" y="4454"/>
                    <a:pt x="17" y="4585"/>
                  </a:cubicBezTo>
                  <a:cubicBezTo>
                    <a:pt x="0" y="4663"/>
                    <a:pt x="53" y="4741"/>
                    <a:pt x="131" y="4756"/>
                  </a:cubicBezTo>
                  <a:cubicBezTo>
                    <a:pt x="141" y="4758"/>
                    <a:pt x="150" y="4760"/>
                    <a:pt x="160" y="4760"/>
                  </a:cubicBezTo>
                  <a:cubicBezTo>
                    <a:pt x="230" y="4758"/>
                    <a:pt x="291" y="4709"/>
                    <a:pt x="304" y="4641"/>
                  </a:cubicBezTo>
                  <a:cubicBezTo>
                    <a:pt x="310" y="4608"/>
                    <a:pt x="931" y="1484"/>
                    <a:pt x="1646" y="215"/>
                  </a:cubicBezTo>
                  <a:cubicBezTo>
                    <a:pt x="1706" y="101"/>
                    <a:pt x="1610" y="0"/>
                    <a:pt x="15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8" name="Google Shape;1868;p44"/>
            <p:cNvSpPr/>
            <p:nvPr/>
          </p:nvSpPr>
          <p:spPr>
            <a:xfrm>
              <a:off x="4709225" y="3017725"/>
              <a:ext cx="63025" cy="66725"/>
            </a:xfrm>
            <a:custGeom>
              <a:rect b="b" l="l" r="r" t="t"/>
              <a:pathLst>
                <a:path extrusionOk="0" h="2669" w="2521">
                  <a:moveTo>
                    <a:pt x="2053" y="0"/>
                  </a:moveTo>
                  <a:cubicBezTo>
                    <a:pt x="2053" y="0"/>
                    <a:pt x="1261" y="1070"/>
                    <a:pt x="181" y="2391"/>
                  </a:cubicBezTo>
                  <a:cubicBezTo>
                    <a:pt x="111" y="2476"/>
                    <a:pt x="50" y="2569"/>
                    <a:pt x="1" y="2668"/>
                  </a:cubicBezTo>
                  <a:cubicBezTo>
                    <a:pt x="1249" y="2030"/>
                    <a:pt x="2044" y="1315"/>
                    <a:pt x="2521" y="591"/>
                  </a:cubicBezTo>
                  <a:cubicBezTo>
                    <a:pt x="2380" y="382"/>
                    <a:pt x="2224" y="185"/>
                    <a:pt x="20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9" name="Google Shape;1869;p44"/>
            <p:cNvSpPr/>
            <p:nvPr/>
          </p:nvSpPr>
          <p:spPr>
            <a:xfrm>
              <a:off x="4651050" y="2880400"/>
              <a:ext cx="199200" cy="205125"/>
            </a:xfrm>
            <a:custGeom>
              <a:rect b="b" l="l" r="r" t="t"/>
              <a:pathLst>
                <a:path extrusionOk="0" h="8205" w="7968">
                  <a:moveTo>
                    <a:pt x="3145" y="0"/>
                  </a:moveTo>
                  <a:cubicBezTo>
                    <a:pt x="3145" y="0"/>
                    <a:pt x="2307" y="1357"/>
                    <a:pt x="1154" y="3040"/>
                  </a:cubicBezTo>
                  <a:cubicBezTo>
                    <a:pt x="0" y="4724"/>
                    <a:pt x="1826" y="8205"/>
                    <a:pt x="1826" y="8205"/>
                  </a:cubicBezTo>
                  <a:cubicBezTo>
                    <a:pt x="7967" y="4287"/>
                    <a:pt x="3145" y="0"/>
                    <a:pt x="31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0" name="Google Shape;1870;p44"/>
            <p:cNvSpPr/>
            <p:nvPr/>
          </p:nvSpPr>
          <p:spPr>
            <a:xfrm>
              <a:off x="4530725" y="3039800"/>
              <a:ext cx="152875" cy="198275"/>
            </a:xfrm>
            <a:custGeom>
              <a:rect b="b" l="l" r="r" t="t"/>
              <a:pathLst>
                <a:path extrusionOk="0" h="7931" w="6115">
                  <a:moveTo>
                    <a:pt x="2180" y="1"/>
                  </a:moveTo>
                  <a:lnTo>
                    <a:pt x="2180" y="1"/>
                  </a:lnTo>
                  <a:cubicBezTo>
                    <a:pt x="0" y="7100"/>
                    <a:pt x="6115" y="7930"/>
                    <a:pt x="6115" y="7930"/>
                  </a:cubicBezTo>
                  <a:cubicBezTo>
                    <a:pt x="6115" y="7930"/>
                    <a:pt x="5921" y="6247"/>
                    <a:pt x="5763" y="4090"/>
                  </a:cubicBezTo>
                  <a:cubicBezTo>
                    <a:pt x="5608" y="1932"/>
                    <a:pt x="2180" y="1"/>
                    <a:pt x="21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1" name="Google Shape;1871;p44"/>
            <p:cNvSpPr/>
            <p:nvPr/>
          </p:nvSpPr>
          <p:spPr>
            <a:xfrm>
              <a:off x="4620125" y="3145175"/>
              <a:ext cx="328900" cy="517100"/>
            </a:xfrm>
            <a:custGeom>
              <a:rect b="b" l="l" r="r" t="t"/>
              <a:pathLst>
                <a:path extrusionOk="0" h="20684" w="13156">
                  <a:moveTo>
                    <a:pt x="167" y="0"/>
                  </a:moveTo>
                  <a:cubicBezTo>
                    <a:pt x="141" y="0"/>
                    <a:pt x="114" y="8"/>
                    <a:pt x="90" y="23"/>
                  </a:cubicBezTo>
                  <a:cubicBezTo>
                    <a:pt x="21" y="65"/>
                    <a:pt x="0" y="156"/>
                    <a:pt x="44" y="225"/>
                  </a:cubicBezTo>
                  <a:cubicBezTo>
                    <a:pt x="88" y="295"/>
                    <a:pt x="4544" y="7314"/>
                    <a:pt x="7721" y="11439"/>
                  </a:cubicBezTo>
                  <a:cubicBezTo>
                    <a:pt x="10881" y="15540"/>
                    <a:pt x="12826" y="20539"/>
                    <a:pt x="12845" y="20589"/>
                  </a:cubicBezTo>
                  <a:cubicBezTo>
                    <a:pt x="12866" y="20646"/>
                    <a:pt x="12921" y="20684"/>
                    <a:pt x="12982" y="20684"/>
                  </a:cubicBezTo>
                  <a:cubicBezTo>
                    <a:pt x="13085" y="20684"/>
                    <a:pt x="13155" y="20579"/>
                    <a:pt x="13119" y="20484"/>
                  </a:cubicBezTo>
                  <a:cubicBezTo>
                    <a:pt x="13100" y="20433"/>
                    <a:pt x="11139" y="15396"/>
                    <a:pt x="7952" y="11259"/>
                  </a:cubicBezTo>
                  <a:cubicBezTo>
                    <a:pt x="4783" y="7147"/>
                    <a:pt x="335" y="139"/>
                    <a:pt x="291" y="69"/>
                  </a:cubicBezTo>
                  <a:cubicBezTo>
                    <a:pt x="263" y="25"/>
                    <a:pt x="216" y="0"/>
                    <a:pt x="1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2" name="Google Shape;1872;p44"/>
            <p:cNvSpPr/>
            <p:nvPr/>
          </p:nvSpPr>
          <p:spPr>
            <a:xfrm>
              <a:off x="4681300" y="3000900"/>
              <a:ext cx="65300" cy="330175"/>
            </a:xfrm>
            <a:custGeom>
              <a:rect b="b" l="l" r="r" t="t"/>
              <a:pathLst>
                <a:path extrusionOk="0" h="13207" w="2612">
                  <a:moveTo>
                    <a:pt x="731" y="0"/>
                  </a:moveTo>
                  <a:cubicBezTo>
                    <a:pt x="654" y="0"/>
                    <a:pt x="589" y="59"/>
                    <a:pt x="584" y="136"/>
                  </a:cubicBezTo>
                  <a:cubicBezTo>
                    <a:pt x="578" y="215"/>
                    <a:pt x="1" y="8175"/>
                    <a:pt x="2302" y="13121"/>
                  </a:cubicBezTo>
                  <a:cubicBezTo>
                    <a:pt x="2325" y="13173"/>
                    <a:pt x="2378" y="13207"/>
                    <a:pt x="2435" y="13207"/>
                  </a:cubicBezTo>
                  <a:cubicBezTo>
                    <a:pt x="2541" y="13207"/>
                    <a:pt x="2611" y="13095"/>
                    <a:pt x="2566" y="12998"/>
                  </a:cubicBezTo>
                  <a:cubicBezTo>
                    <a:pt x="299" y="8122"/>
                    <a:pt x="871" y="238"/>
                    <a:pt x="877" y="158"/>
                  </a:cubicBezTo>
                  <a:cubicBezTo>
                    <a:pt x="882" y="77"/>
                    <a:pt x="822" y="6"/>
                    <a:pt x="742" y="1"/>
                  </a:cubicBezTo>
                  <a:cubicBezTo>
                    <a:pt x="738" y="0"/>
                    <a:pt x="735" y="0"/>
                    <a:pt x="7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3" name="Google Shape;1873;p44"/>
            <p:cNvSpPr/>
            <p:nvPr/>
          </p:nvSpPr>
          <p:spPr>
            <a:xfrm>
              <a:off x="4774075" y="3180575"/>
              <a:ext cx="161550" cy="180475"/>
            </a:xfrm>
            <a:custGeom>
              <a:rect b="b" l="l" r="r" t="t"/>
              <a:pathLst>
                <a:path extrusionOk="0" h="7219" w="6462">
                  <a:moveTo>
                    <a:pt x="1836" y="0"/>
                  </a:moveTo>
                  <a:cubicBezTo>
                    <a:pt x="1836" y="0"/>
                    <a:pt x="1363" y="1292"/>
                    <a:pt x="683" y="2913"/>
                  </a:cubicBezTo>
                  <a:cubicBezTo>
                    <a:pt x="1" y="4532"/>
                    <a:pt x="2045" y="7219"/>
                    <a:pt x="2045" y="7219"/>
                  </a:cubicBezTo>
                  <a:cubicBezTo>
                    <a:pt x="6461" y="2902"/>
                    <a:pt x="1836" y="0"/>
                    <a:pt x="183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4" name="Google Shape;1874;p44"/>
            <p:cNvSpPr/>
            <p:nvPr/>
          </p:nvSpPr>
          <p:spPr>
            <a:xfrm>
              <a:off x="4811000" y="3287900"/>
              <a:ext cx="72750" cy="240175"/>
            </a:xfrm>
            <a:custGeom>
              <a:rect b="b" l="l" r="r" t="t"/>
              <a:pathLst>
                <a:path extrusionOk="0" h="9607" w="2910">
                  <a:moveTo>
                    <a:pt x="156" y="0"/>
                  </a:moveTo>
                  <a:cubicBezTo>
                    <a:pt x="78" y="0"/>
                    <a:pt x="1" y="56"/>
                    <a:pt x="8" y="157"/>
                  </a:cubicBezTo>
                  <a:cubicBezTo>
                    <a:pt x="13" y="212"/>
                    <a:pt x="621" y="5618"/>
                    <a:pt x="2598" y="9525"/>
                  </a:cubicBezTo>
                  <a:cubicBezTo>
                    <a:pt x="2622" y="9575"/>
                    <a:pt x="2674" y="9607"/>
                    <a:pt x="2729" y="9607"/>
                  </a:cubicBezTo>
                  <a:lnTo>
                    <a:pt x="2729" y="9605"/>
                  </a:lnTo>
                  <a:cubicBezTo>
                    <a:pt x="2837" y="9605"/>
                    <a:pt x="2909" y="9491"/>
                    <a:pt x="2860" y="9394"/>
                  </a:cubicBezTo>
                  <a:cubicBezTo>
                    <a:pt x="908" y="5533"/>
                    <a:pt x="306" y="180"/>
                    <a:pt x="300" y="127"/>
                  </a:cubicBezTo>
                  <a:cubicBezTo>
                    <a:pt x="287" y="40"/>
                    <a:pt x="221" y="0"/>
                    <a:pt x="1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5" name="Google Shape;1875;p44"/>
            <p:cNvSpPr/>
            <p:nvPr/>
          </p:nvSpPr>
          <p:spPr>
            <a:xfrm>
              <a:off x="4704825" y="3303125"/>
              <a:ext cx="101050" cy="135325"/>
            </a:xfrm>
            <a:custGeom>
              <a:rect b="b" l="l" r="r" t="t"/>
              <a:pathLst>
                <a:path extrusionOk="0" h="5413" w="4042">
                  <a:moveTo>
                    <a:pt x="0" y="1"/>
                  </a:moveTo>
                  <a:cubicBezTo>
                    <a:pt x="0" y="1"/>
                    <a:pt x="135" y="1152"/>
                    <a:pt x="245" y="2634"/>
                  </a:cubicBezTo>
                  <a:cubicBezTo>
                    <a:pt x="354" y="4114"/>
                    <a:pt x="2624" y="5412"/>
                    <a:pt x="2624" y="5412"/>
                  </a:cubicBezTo>
                  <a:cubicBezTo>
                    <a:pt x="4042" y="521"/>
                    <a:pt x="1" y="1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6" name="Google Shape;1876;p44"/>
            <p:cNvSpPr/>
            <p:nvPr/>
          </p:nvSpPr>
          <p:spPr>
            <a:xfrm>
              <a:off x="4725100" y="3368650"/>
              <a:ext cx="64625" cy="92975"/>
            </a:xfrm>
            <a:custGeom>
              <a:rect b="b" l="l" r="r" t="t"/>
              <a:pathLst>
                <a:path extrusionOk="0" h="3719" w="2585">
                  <a:moveTo>
                    <a:pt x="185" y="1"/>
                  </a:moveTo>
                  <a:cubicBezTo>
                    <a:pt x="93" y="1"/>
                    <a:pt x="0" y="86"/>
                    <a:pt x="44" y="201"/>
                  </a:cubicBezTo>
                  <a:cubicBezTo>
                    <a:pt x="544" y="1417"/>
                    <a:pt x="2207" y="3570"/>
                    <a:pt x="2277" y="3661"/>
                  </a:cubicBezTo>
                  <a:cubicBezTo>
                    <a:pt x="2306" y="3698"/>
                    <a:pt x="2349" y="3718"/>
                    <a:pt x="2393" y="3718"/>
                  </a:cubicBezTo>
                  <a:cubicBezTo>
                    <a:pt x="2515" y="3718"/>
                    <a:pt x="2585" y="3578"/>
                    <a:pt x="2509" y="3483"/>
                  </a:cubicBezTo>
                  <a:cubicBezTo>
                    <a:pt x="2492" y="3460"/>
                    <a:pt x="801" y="1271"/>
                    <a:pt x="314" y="89"/>
                  </a:cubicBezTo>
                  <a:cubicBezTo>
                    <a:pt x="287" y="27"/>
                    <a:pt x="236" y="1"/>
                    <a:pt x="1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7" name="Google Shape;1877;p44"/>
            <p:cNvSpPr/>
            <p:nvPr/>
          </p:nvSpPr>
          <p:spPr>
            <a:xfrm>
              <a:off x="4653475" y="3445525"/>
              <a:ext cx="141300" cy="67575"/>
            </a:xfrm>
            <a:custGeom>
              <a:rect b="b" l="l" r="r" t="t"/>
              <a:pathLst>
                <a:path extrusionOk="0" h="2703" w="5652">
                  <a:moveTo>
                    <a:pt x="2415" y="0"/>
                  </a:moveTo>
                  <a:cubicBezTo>
                    <a:pt x="667" y="0"/>
                    <a:pt x="0" y="1702"/>
                    <a:pt x="0" y="1702"/>
                  </a:cubicBezTo>
                  <a:cubicBezTo>
                    <a:pt x="0" y="1702"/>
                    <a:pt x="1104" y="2069"/>
                    <a:pt x="2506" y="2597"/>
                  </a:cubicBezTo>
                  <a:cubicBezTo>
                    <a:pt x="2702" y="2671"/>
                    <a:pt x="2903" y="2702"/>
                    <a:pt x="3106" y="2702"/>
                  </a:cubicBezTo>
                  <a:cubicBezTo>
                    <a:pt x="4359" y="2702"/>
                    <a:pt x="5651" y="1489"/>
                    <a:pt x="5651" y="1489"/>
                  </a:cubicBezTo>
                  <a:cubicBezTo>
                    <a:pt x="4303" y="378"/>
                    <a:pt x="3239" y="0"/>
                    <a:pt x="24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8" name="Google Shape;1878;p44"/>
            <p:cNvSpPr/>
            <p:nvPr/>
          </p:nvSpPr>
          <p:spPr>
            <a:xfrm>
              <a:off x="4723825" y="3476675"/>
              <a:ext cx="104350" cy="10875"/>
            </a:xfrm>
            <a:custGeom>
              <a:rect b="b" l="l" r="r" t="t"/>
              <a:pathLst>
                <a:path extrusionOk="0" h="435" w="4174">
                  <a:moveTo>
                    <a:pt x="161" y="0"/>
                  </a:moveTo>
                  <a:cubicBezTo>
                    <a:pt x="93" y="0"/>
                    <a:pt x="32" y="48"/>
                    <a:pt x="17" y="116"/>
                  </a:cubicBezTo>
                  <a:cubicBezTo>
                    <a:pt x="0" y="196"/>
                    <a:pt x="50" y="273"/>
                    <a:pt x="130" y="291"/>
                  </a:cubicBezTo>
                  <a:cubicBezTo>
                    <a:pt x="637" y="401"/>
                    <a:pt x="1349" y="435"/>
                    <a:pt x="2030" y="435"/>
                  </a:cubicBezTo>
                  <a:cubicBezTo>
                    <a:pt x="3041" y="435"/>
                    <a:pt x="3974" y="361"/>
                    <a:pt x="4040" y="355"/>
                  </a:cubicBezTo>
                  <a:cubicBezTo>
                    <a:pt x="4118" y="346"/>
                    <a:pt x="4173" y="275"/>
                    <a:pt x="4167" y="197"/>
                  </a:cubicBezTo>
                  <a:cubicBezTo>
                    <a:pt x="4162" y="121"/>
                    <a:pt x="4095" y="63"/>
                    <a:pt x="4019" y="63"/>
                  </a:cubicBezTo>
                  <a:cubicBezTo>
                    <a:pt x="4018" y="63"/>
                    <a:pt x="4017" y="63"/>
                    <a:pt x="4015" y="63"/>
                  </a:cubicBezTo>
                  <a:cubicBezTo>
                    <a:pt x="4000" y="64"/>
                    <a:pt x="3044" y="140"/>
                    <a:pt x="2021" y="140"/>
                  </a:cubicBezTo>
                  <a:cubicBezTo>
                    <a:pt x="1360" y="140"/>
                    <a:pt x="672" y="108"/>
                    <a:pt x="192" y="4"/>
                  </a:cubicBezTo>
                  <a:cubicBezTo>
                    <a:pt x="182" y="1"/>
                    <a:pt x="171" y="0"/>
                    <a:pt x="1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9" name="Google Shape;1879;p44"/>
            <p:cNvSpPr/>
            <p:nvPr/>
          </p:nvSpPr>
          <p:spPr>
            <a:xfrm>
              <a:off x="4579550" y="3249975"/>
              <a:ext cx="118950" cy="139150"/>
            </a:xfrm>
            <a:custGeom>
              <a:rect b="b" l="l" r="r" t="t"/>
              <a:pathLst>
                <a:path extrusionOk="0" h="5566" w="4758">
                  <a:moveTo>
                    <a:pt x="323" y="1"/>
                  </a:moveTo>
                  <a:cubicBezTo>
                    <a:pt x="121" y="1"/>
                    <a:pt x="0" y="15"/>
                    <a:pt x="0" y="15"/>
                  </a:cubicBezTo>
                  <a:cubicBezTo>
                    <a:pt x="0" y="15"/>
                    <a:pt x="487" y="1323"/>
                    <a:pt x="1042" y="3020"/>
                  </a:cubicBezTo>
                  <a:cubicBezTo>
                    <a:pt x="1597" y="4715"/>
                    <a:pt x="4578" y="5566"/>
                    <a:pt x="4578" y="5566"/>
                  </a:cubicBezTo>
                  <a:cubicBezTo>
                    <a:pt x="4757" y="410"/>
                    <a:pt x="1394" y="1"/>
                    <a:pt x="3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0" name="Google Shape;1880;p44"/>
            <p:cNvSpPr/>
            <p:nvPr/>
          </p:nvSpPr>
          <p:spPr>
            <a:xfrm>
              <a:off x="4639225" y="3337050"/>
              <a:ext cx="231500" cy="166225"/>
            </a:xfrm>
            <a:custGeom>
              <a:rect b="b" l="l" r="r" t="t"/>
              <a:pathLst>
                <a:path extrusionOk="0" h="6649" w="9260">
                  <a:moveTo>
                    <a:pt x="210" y="0"/>
                  </a:moveTo>
                  <a:cubicBezTo>
                    <a:pt x="98" y="0"/>
                    <a:pt x="0" y="143"/>
                    <a:pt x="103" y="251"/>
                  </a:cubicBezTo>
                  <a:cubicBezTo>
                    <a:pt x="150" y="300"/>
                    <a:pt x="4899" y="5245"/>
                    <a:pt x="9009" y="6639"/>
                  </a:cubicBezTo>
                  <a:cubicBezTo>
                    <a:pt x="9024" y="6645"/>
                    <a:pt x="9041" y="6647"/>
                    <a:pt x="9056" y="6647"/>
                  </a:cubicBezTo>
                  <a:lnTo>
                    <a:pt x="9056" y="6649"/>
                  </a:lnTo>
                  <a:cubicBezTo>
                    <a:pt x="9222" y="6647"/>
                    <a:pt x="9260" y="6417"/>
                    <a:pt x="9104" y="6364"/>
                  </a:cubicBezTo>
                  <a:cubicBezTo>
                    <a:pt x="5060" y="4990"/>
                    <a:pt x="361" y="97"/>
                    <a:pt x="314" y="48"/>
                  </a:cubicBezTo>
                  <a:cubicBezTo>
                    <a:pt x="281" y="14"/>
                    <a:pt x="245" y="0"/>
                    <a:pt x="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81" name="Google Shape;1881;p44"/>
          <p:cNvSpPr/>
          <p:nvPr/>
        </p:nvSpPr>
        <p:spPr>
          <a:xfrm rot="976651">
            <a:off x="8149145" y="1531494"/>
            <a:ext cx="675372" cy="675372"/>
          </a:xfrm>
          <a:prstGeom prst="mathPlus">
            <a:avLst>
              <a:gd fmla="val 23520" name="adj1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5" name="Shape 1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6" name="Google Shape;1886;p45"/>
          <p:cNvSpPr txBox="1"/>
          <p:nvPr>
            <p:ph type="title"/>
          </p:nvPr>
        </p:nvSpPr>
        <p:spPr>
          <a:xfrm>
            <a:off x="478225" y="9867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lt2"/>
                </a:highlight>
              </a:rPr>
              <a:t>Data Exploration</a:t>
            </a:r>
            <a:r>
              <a:rPr lang="en"/>
              <a:t>: Gender Distribution</a:t>
            </a:r>
            <a:endParaRPr/>
          </a:p>
        </p:txBody>
      </p:sp>
      <p:sp>
        <p:nvSpPr>
          <p:cNvPr id="1887" name="Google Shape;1887;p45"/>
          <p:cNvSpPr txBox="1"/>
          <p:nvPr/>
        </p:nvSpPr>
        <p:spPr>
          <a:xfrm>
            <a:off x="6367250" y="867975"/>
            <a:ext cx="2776800" cy="2986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exend"/>
                <a:ea typeface="Lexend"/>
                <a:cs typeface="Lexend"/>
                <a:sym typeface="Lexend"/>
              </a:rPr>
              <a:t>Uneven</a:t>
            </a:r>
            <a:r>
              <a:rPr lang="en">
                <a:latin typeface="Lexend"/>
                <a:ea typeface="Lexend"/>
                <a:cs typeface="Lexend"/>
                <a:sym typeface="Lexend"/>
              </a:rPr>
              <a:t> </a:t>
            </a:r>
            <a:r>
              <a:rPr lang="en">
                <a:latin typeface="Lexend"/>
                <a:ea typeface="Lexend"/>
                <a:cs typeface="Lexend"/>
                <a:sym typeface="Lexend"/>
              </a:rPr>
              <a:t>gender distribution across ranks and departments, with a higher proportion of males, especially in higher ranks.</a:t>
            </a:r>
            <a:endParaRPr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As individuals progress through the ranks (from Assistant Professor to Full Professor), the</a:t>
            </a:r>
            <a:r>
              <a:rPr b="1" lang="en">
                <a:latin typeface="Lexend"/>
                <a:ea typeface="Lexend"/>
                <a:cs typeface="Lexend"/>
                <a:sym typeface="Lexend"/>
              </a:rPr>
              <a:t> proportion of males generally increases</a:t>
            </a:r>
            <a:r>
              <a:rPr lang="en">
                <a:latin typeface="Lexend"/>
                <a:ea typeface="Lexend"/>
                <a:cs typeface="Lexend"/>
                <a:sym typeface="Lexend"/>
              </a:rPr>
              <a:t>, while the </a:t>
            </a:r>
            <a:r>
              <a:rPr b="1" lang="en">
                <a:latin typeface="Lexend"/>
                <a:ea typeface="Lexend"/>
                <a:cs typeface="Lexend"/>
                <a:sym typeface="Lexend"/>
              </a:rPr>
              <a:t>proportion of females decreases</a:t>
            </a:r>
            <a:r>
              <a:rPr lang="en">
                <a:latin typeface="Lexend"/>
                <a:ea typeface="Lexend"/>
                <a:cs typeface="Lexend"/>
                <a:sym typeface="Lexend"/>
              </a:rPr>
              <a:t>.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1888" name="Google Shape;1888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67975"/>
            <a:ext cx="6263723" cy="3527226"/>
          </a:xfrm>
          <a:prstGeom prst="rect">
            <a:avLst/>
          </a:prstGeom>
          <a:noFill/>
          <a:ln>
            <a:noFill/>
          </a:ln>
        </p:spPr>
      </p:pic>
      <p:sp>
        <p:nvSpPr>
          <p:cNvPr id="1889" name="Google Shape;1889;p45"/>
          <p:cNvSpPr txBox="1"/>
          <p:nvPr>
            <p:ph idx="4294967295" type="body"/>
          </p:nvPr>
        </p:nvSpPr>
        <p:spPr>
          <a:xfrm>
            <a:off x="2370900" y="4477900"/>
            <a:ext cx="3892800" cy="547800"/>
          </a:xfrm>
          <a:prstGeom prst="rect">
            <a:avLst/>
          </a:prstGeom>
          <a:solidFill>
            <a:srgbClr val="C9E1FB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Boxed </a:t>
            </a:r>
            <a:r>
              <a:rPr lang="en" sz="1200"/>
              <a:t>in </a:t>
            </a:r>
            <a:r>
              <a:rPr lang="en" sz="1200">
                <a:solidFill>
                  <a:srgbClr val="FF0000"/>
                </a:solidFill>
              </a:rPr>
              <a:t>Red</a:t>
            </a:r>
            <a:r>
              <a:rPr lang="en" sz="1200"/>
              <a:t>: Number of </a:t>
            </a:r>
            <a:r>
              <a:rPr lang="en" sz="1200"/>
              <a:t>females more than males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Boxed in </a:t>
            </a:r>
            <a:r>
              <a:rPr lang="en" sz="1200">
                <a:solidFill>
                  <a:srgbClr val="0000FF"/>
                </a:solidFill>
              </a:rPr>
              <a:t>Blue</a:t>
            </a:r>
            <a:r>
              <a:rPr lang="en" sz="1200"/>
              <a:t>: Number of males more than females</a:t>
            </a:r>
            <a:endParaRPr sz="12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3" name="Shape 1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" name="Google Shape;1894;p46"/>
          <p:cNvSpPr txBox="1"/>
          <p:nvPr>
            <p:ph type="title"/>
          </p:nvPr>
        </p:nvSpPr>
        <p:spPr>
          <a:xfrm>
            <a:off x="1251525" y="1774550"/>
            <a:ext cx="2992800" cy="117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5" name="Google Shape;1895;p46"/>
          <p:cNvSpPr txBox="1"/>
          <p:nvPr>
            <p:ph idx="1" type="body"/>
          </p:nvPr>
        </p:nvSpPr>
        <p:spPr>
          <a:xfrm>
            <a:off x="5601100" y="962850"/>
            <a:ext cx="3396000" cy="301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" sz="1300">
                <a:solidFill>
                  <a:srgbClr val="000000"/>
                </a:solidFill>
                <a:latin typeface="Lexend"/>
                <a:ea typeface="Lexend"/>
                <a:cs typeface="Lexend"/>
                <a:sym typeface="Lexend"/>
              </a:rPr>
              <a:t>If </a:t>
            </a:r>
            <a:r>
              <a:rPr b="1" lang="en" sz="1300">
                <a:solidFill>
                  <a:srgbClr val="000000"/>
                </a:solidFill>
                <a:latin typeface="Lexend"/>
                <a:ea typeface="Lexend"/>
                <a:cs typeface="Lexend"/>
                <a:sym typeface="Lexend"/>
              </a:rPr>
              <a:t>p-value &lt; 0.05</a:t>
            </a:r>
            <a:r>
              <a:rPr lang="en" sz="1300">
                <a:solidFill>
                  <a:srgbClr val="000000"/>
                </a:solidFill>
                <a:latin typeface="Lexend"/>
                <a:ea typeface="Lexend"/>
                <a:cs typeface="Lexend"/>
                <a:sym typeface="Lexend"/>
              </a:rPr>
              <a:t>, the difference is statistically significant.</a:t>
            </a:r>
            <a:endParaRPr sz="1300">
              <a:solidFill>
                <a:srgbClr val="000000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" sz="1300">
                <a:solidFill>
                  <a:srgbClr val="000000"/>
                </a:solidFill>
                <a:latin typeface="Lexend"/>
                <a:ea typeface="Lexend"/>
                <a:cs typeface="Lexend"/>
                <a:sym typeface="Lexend"/>
              </a:rPr>
              <a:t>If </a:t>
            </a:r>
            <a:r>
              <a:rPr b="1" lang="en" sz="1300">
                <a:solidFill>
                  <a:srgbClr val="000000"/>
                </a:solidFill>
                <a:latin typeface="Lexend"/>
                <a:ea typeface="Lexend"/>
                <a:cs typeface="Lexend"/>
                <a:sym typeface="Lexend"/>
              </a:rPr>
              <a:t>p-value ≥ 0.05</a:t>
            </a:r>
            <a:r>
              <a:rPr lang="en" sz="1300">
                <a:solidFill>
                  <a:srgbClr val="000000"/>
                </a:solidFill>
                <a:latin typeface="Lexend"/>
                <a:ea typeface="Lexend"/>
                <a:cs typeface="Lexend"/>
                <a:sym typeface="Lexend"/>
              </a:rPr>
              <a:t>, the difference is not statistically significant</a:t>
            </a:r>
            <a:endParaRPr sz="1300">
              <a:solidFill>
                <a:srgbClr val="000000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300">
                <a:solidFill>
                  <a:srgbClr val="000000"/>
                </a:solidFill>
                <a:latin typeface="Lexend"/>
                <a:ea typeface="Lexend"/>
                <a:cs typeface="Lexend"/>
                <a:sym typeface="Lexend"/>
              </a:rPr>
              <a:t>The test results show that in the </a:t>
            </a:r>
            <a:r>
              <a:rPr b="1" lang="en" sz="1300">
                <a:solidFill>
                  <a:srgbClr val="000000"/>
                </a:solidFill>
                <a:latin typeface="Lexend"/>
                <a:ea typeface="Lexend"/>
                <a:cs typeface="Lexend"/>
                <a:sym typeface="Lexend"/>
              </a:rPr>
              <a:t>Pediatrics </a:t>
            </a:r>
            <a:r>
              <a:rPr lang="en" sz="1300">
                <a:solidFill>
                  <a:srgbClr val="000000"/>
                </a:solidFill>
                <a:latin typeface="Lexend"/>
                <a:ea typeface="Lexend"/>
                <a:cs typeface="Lexend"/>
                <a:sym typeface="Lexend"/>
              </a:rPr>
              <a:t>department the p-value = 0.029, which shows that the difference between salary increments between males and females is statistically significant. It supports that </a:t>
            </a:r>
            <a:r>
              <a:rPr b="1" lang="en" sz="1300">
                <a:solidFill>
                  <a:srgbClr val="000000"/>
                </a:solidFill>
                <a:latin typeface="Lexend"/>
                <a:ea typeface="Lexend"/>
                <a:cs typeface="Lexend"/>
                <a:sym typeface="Lexend"/>
              </a:rPr>
              <a:t>men are more favourably rewarded than women </a:t>
            </a:r>
            <a:r>
              <a:rPr lang="en" sz="1300">
                <a:solidFill>
                  <a:srgbClr val="000000"/>
                </a:solidFill>
                <a:latin typeface="Lexend"/>
                <a:ea typeface="Lexend"/>
                <a:cs typeface="Lexend"/>
                <a:sym typeface="Lexend"/>
              </a:rPr>
              <a:t>in terms of salary increases.</a:t>
            </a:r>
            <a:endParaRPr b="1" sz="1300"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1896" name="Google Shape;1896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075" y="725825"/>
            <a:ext cx="5217500" cy="3577549"/>
          </a:xfrm>
          <a:prstGeom prst="rect">
            <a:avLst/>
          </a:prstGeom>
          <a:noFill/>
          <a:ln>
            <a:noFill/>
          </a:ln>
        </p:spPr>
      </p:pic>
      <p:sp>
        <p:nvSpPr>
          <p:cNvPr id="1897" name="Google Shape;1897;p46"/>
          <p:cNvSpPr txBox="1"/>
          <p:nvPr>
            <p:ph type="title"/>
          </p:nvPr>
        </p:nvSpPr>
        <p:spPr>
          <a:xfrm>
            <a:off x="1298850" y="91625"/>
            <a:ext cx="6546300" cy="63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highlight>
                  <a:schemeClr val="lt2"/>
                </a:highlight>
              </a:rPr>
              <a:t>Salary Increment Comparison </a:t>
            </a:r>
            <a:endParaRPr sz="26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1" name="Shape 1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2" name="Google Shape;1902;p47"/>
          <p:cNvSpPr txBox="1"/>
          <p:nvPr>
            <p:ph type="title"/>
          </p:nvPr>
        </p:nvSpPr>
        <p:spPr>
          <a:xfrm>
            <a:off x="174300" y="243875"/>
            <a:ext cx="8795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highlight>
                  <a:schemeClr val="lt2"/>
                </a:highlight>
              </a:rPr>
              <a:t>Gender vs Salary by Board Certification and Clinical Focus</a:t>
            </a:r>
            <a:endParaRPr sz="2200">
              <a:highlight>
                <a:schemeClr val="lt2"/>
              </a:highlight>
            </a:endParaRPr>
          </a:p>
        </p:txBody>
      </p:sp>
      <p:sp>
        <p:nvSpPr>
          <p:cNvPr id="1903" name="Google Shape;1903;p47"/>
          <p:cNvSpPr txBox="1"/>
          <p:nvPr/>
        </p:nvSpPr>
        <p:spPr>
          <a:xfrm>
            <a:off x="1470300" y="4506075"/>
            <a:ext cx="64809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Lexend"/>
                <a:ea typeface="Lexend"/>
                <a:cs typeface="Lexend"/>
                <a:sym typeface="Lexend"/>
              </a:rPr>
              <a:t>Mean </a:t>
            </a:r>
            <a:r>
              <a:rPr b="1" lang="en" sz="1300">
                <a:latin typeface="Lexend"/>
                <a:ea typeface="Lexend"/>
                <a:cs typeface="Lexend"/>
                <a:sym typeface="Lexend"/>
              </a:rPr>
              <a:t>and median </a:t>
            </a:r>
            <a:r>
              <a:rPr b="1" lang="en" sz="1300">
                <a:latin typeface="Lexend"/>
                <a:ea typeface="Lexend"/>
                <a:cs typeface="Lexend"/>
                <a:sym typeface="Lexend"/>
              </a:rPr>
              <a:t>salary (1995)</a:t>
            </a:r>
            <a:r>
              <a:rPr lang="en" sz="1300">
                <a:latin typeface="Lexend"/>
                <a:ea typeface="Lexend"/>
                <a:cs typeface="Lexend"/>
                <a:sym typeface="Lexend"/>
              </a:rPr>
              <a:t> for </a:t>
            </a:r>
            <a:r>
              <a:rPr b="1" lang="en" sz="1300">
                <a:latin typeface="Lexend"/>
                <a:ea typeface="Lexend"/>
                <a:cs typeface="Lexend"/>
                <a:sym typeface="Lexend"/>
              </a:rPr>
              <a:t>males higher than females’</a:t>
            </a:r>
            <a:r>
              <a:rPr lang="en" sz="1300">
                <a:latin typeface="Lexend"/>
                <a:ea typeface="Lexend"/>
                <a:cs typeface="Lexend"/>
                <a:sym typeface="Lexend"/>
              </a:rPr>
              <a:t>, </a:t>
            </a:r>
            <a:r>
              <a:rPr lang="en" sz="1300">
                <a:latin typeface="Lexend"/>
                <a:ea typeface="Lexend"/>
                <a:cs typeface="Lexend"/>
                <a:sym typeface="Lexend"/>
              </a:rPr>
              <a:t>regardless of board certification and clinical focus → </a:t>
            </a:r>
            <a:r>
              <a:rPr lang="en">
                <a:latin typeface="Lexend"/>
                <a:ea typeface="Lexend"/>
                <a:cs typeface="Lexend"/>
                <a:sym typeface="Lexend"/>
              </a:rPr>
              <a:t>Gender discrimination in salary</a:t>
            </a:r>
            <a:endParaRPr sz="1300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pic>
        <p:nvPicPr>
          <p:cNvPr id="1904" name="Google Shape;1904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9275" y="2862600"/>
            <a:ext cx="3345799" cy="1582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5" name="Google Shape;1905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9275" y="1229558"/>
            <a:ext cx="3345800" cy="16330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6" name="Google Shape;1906;p4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72388" y="2852250"/>
            <a:ext cx="4452724" cy="16034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7" name="Google Shape;1907;p4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172388" y="1239891"/>
            <a:ext cx="4452718" cy="1612359"/>
          </a:xfrm>
          <a:prstGeom prst="rect">
            <a:avLst/>
          </a:prstGeom>
          <a:noFill/>
          <a:ln>
            <a:noFill/>
          </a:ln>
        </p:spPr>
      </p:pic>
      <p:sp>
        <p:nvSpPr>
          <p:cNvPr id="1908" name="Google Shape;1908;p47"/>
          <p:cNvSpPr txBox="1"/>
          <p:nvPr>
            <p:ph type="title"/>
          </p:nvPr>
        </p:nvSpPr>
        <p:spPr>
          <a:xfrm>
            <a:off x="908725" y="765225"/>
            <a:ext cx="2706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highlight>
                  <a:srgbClr val="C9E1FB"/>
                </a:highlight>
              </a:rPr>
              <a:t>Board Certification</a:t>
            </a:r>
            <a:endParaRPr sz="2000">
              <a:highlight>
                <a:srgbClr val="C9E1FB"/>
              </a:highlight>
            </a:endParaRPr>
          </a:p>
        </p:txBody>
      </p:sp>
      <p:sp>
        <p:nvSpPr>
          <p:cNvPr id="1909" name="Google Shape;1909;p47"/>
          <p:cNvSpPr txBox="1"/>
          <p:nvPr>
            <p:ph type="title"/>
          </p:nvPr>
        </p:nvSpPr>
        <p:spPr>
          <a:xfrm>
            <a:off x="5365550" y="765225"/>
            <a:ext cx="2066400" cy="5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highlight>
                  <a:srgbClr val="C9E1FB"/>
                </a:highlight>
              </a:rPr>
              <a:t>Clinical Focus</a:t>
            </a:r>
            <a:endParaRPr sz="2000">
              <a:highlight>
                <a:srgbClr val="C9E1FB"/>
              </a:highlight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3" name="Shape 1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" name="Google Shape;1914;p48"/>
          <p:cNvSpPr txBox="1"/>
          <p:nvPr>
            <p:ph type="title"/>
          </p:nvPr>
        </p:nvSpPr>
        <p:spPr>
          <a:xfrm>
            <a:off x="174300" y="472475"/>
            <a:ext cx="8803800" cy="87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highlight>
                  <a:schemeClr val="lt2"/>
                </a:highlight>
              </a:rPr>
              <a:t>Gender vs Salary by Board Certification and Clinical Focus: Confidence Interval</a:t>
            </a:r>
            <a:endParaRPr sz="2100">
              <a:highlight>
                <a:schemeClr val="lt2"/>
              </a:highlight>
            </a:endParaRPr>
          </a:p>
        </p:txBody>
      </p:sp>
      <p:sp>
        <p:nvSpPr>
          <p:cNvPr id="1915" name="Google Shape;1915;p48"/>
          <p:cNvSpPr txBox="1"/>
          <p:nvPr>
            <p:ph type="title"/>
          </p:nvPr>
        </p:nvSpPr>
        <p:spPr>
          <a:xfrm>
            <a:off x="908725" y="1374825"/>
            <a:ext cx="2706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highlight>
                  <a:srgbClr val="C9E1FB"/>
                </a:highlight>
              </a:rPr>
              <a:t>Board Certification</a:t>
            </a:r>
            <a:endParaRPr sz="2000">
              <a:highlight>
                <a:srgbClr val="C9E1FB"/>
              </a:highlight>
            </a:endParaRPr>
          </a:p>
        </p:txBody>
      </p:sp>
      <p:sp>
        <p:nvSpPr>
          <p:cNvPr id="1916" name="Google Shape;1916;p48"/>
          <p:cNvSpPr txBox="1"/>
          <p:nvPr>
            <p:ph type="title"/>
          </p:nvPr>
        </p:nvSpPr>
        <p:spPr>
          <a:xfrm>
            <a:off x="5365550" y="1374825"/>
            <a:ext cx="2066400" cy="5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highlight>
                  <a:srgbClr val="C9E1FB"/>
                </a:highlight>
              </a:rPr>
              <a:t>Clinical Focus</a:t>
            </a:r>
            <a:endParaRPr sz="2000">
              <a:highlight>
                <a:srgbClr val="C9E1FB"/>
              </a:highlight>
            </a:endParaRPr>
          </a:p>
        </p:txBody>
      </p:sp>
      <p:pic>
        <p:nvPicPr>
          <p:cNvPr id="1917" name="Google Shape;1917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8137" y="1923850"/>
            <a:ext cx="3388076" cy="1008725"/>
          </a:xfrm>
          <a:prstGeom prst="rect">
            <a:avLst/>
          </a:prstGeom>
          <a:noFill/>
          <a:ln>
            <a:noFill/>
          </a:ln>
        </p:spPr>
      </p:pic>
      <p:sp>
        <p:nvSpPr>
          <p:cNvPr id="1918" name="Google Shape;1918;p48"/>
          <p:cNvSpPr txBox="1"/>
          <p:nvPr/>
        </p:nvSpPr>
        <p:spPr>
          <a:xfrm>
            <a:off x="848550" y="3001650"/>
            <a:ext cx="74469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exend"/>
                <a:ea typeface="Lexend"/>
                <a:cs typeface="Lexend"/>
                <a:sym typeface="Lexend"/>
              </a:rPr>
              <a:t>Non-overlapping of CIs </a:t>
            </a:r>
            <a:r>
              <a:rPr lang="en">
                <a:latin typeface="Lexend"/>
                <a:ea typeface="Lexend"/>
                <a:cs typeface="Lexend"/>
                <a:sym typeface="Lexend"/>
              </a:rPr>
              <a:t>between genders</a:t>
            </a:r>
            <a:r>
              <a:rPr b="1" lang="en">
                <a:latin typeface="Lexend"/>
                <a:ea typeface="Lexend"/>
                <a:cs typeface="Lexend"/>
                <a:sym typeface="Lexend"/>
              </a:rPr>
              <a:t> → </a:t>
            </a:r>
            <a:r>
              <a:rPr lang="en">
                <a:latin typeface="Lexend"/>
                <a:ea typeface="Lexend"/>
                <a:cs typeface="Lexend"/>
                <a:sym typeface="Lexend"/>
              </a:rPr>
              <a:t>suggests </a:t>
            </a:r>
            <a:r>
              <a:rPr b="1" lang="en">
                <a:latin typeface="Lexend"/>
                <a:ea typeface="Lexend"/>
                <a:cs typeface="Lexend"/>
                <a:sym typeface="Lexend"/>
              </a:rPr>
              <a:t>potential statistical difference </a:t>
            </a:r>
            <a:r>
              <a:rPr lang="en">
                <a:latin typeface="Lexend"/>
                <a:ea typeface="Lexend"/>
                <a:cs typeface="Lexend"/>
                <a:sym typeface="Lexend"/>
              </a:rPr>
              <a:t>in</a:t>
            </a:r>
            <a:r>
              <a:rPr b="1" lang="en">
                <a:latin typeface="Lexend"/>
                <a:ea typeface="Lexend"/>
                <a:cs typeface="Lexend"/>
                <a:sym typeface="Lexend"/>
              </a:rPr>
              <a:t> mean salary between genders </a:t>
            </a:r>
            <a:r>
              <a:rPr lang="en">
                <a:latin typeface="Lexend"/>
                <a:ea typeface="Lexend"/>
                <a:cs typeface="Lexend"/>
                <a:sym typeface="Lexend"/>
              </a:rPr>
              <a:t>at </a:t>
            </a:r>
            <a:r>
              <a:rPr b="1" lang="en">
                <a:latin typeface="Lexend"/>
                <a:ea typeface="Lexend"/>
                <a:cs typeface="Lexend"/>
                <a:sym typeface="Lexend"/>
              </a:rPr>
              <a:t>95% confidence interval</a:t>
            </a:r>
            <a:endParaRPr b="1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Hence: </a:t>
            </a:r>
            <a:r>
              <a:rPr b="1" lang="en">
                <a:latin typeface="Lexend"/>
                <a:ea typeface="Lexend"/>
                <a:cs typeface="Lexend"/>
                <a:sym typeface="Lexend"/>
              </a:rPr>
              <a:t>95% confident </a:t>
            </a:r>
            <a:r>
              <a:rPr lang="en">
                <a:latin typeface="Lexend"/>
                <a:ea typeface="Lexend"/>
                <a:cs typeface="Lexend"/>
                <a:sym typeface="Lexend"/>
              </a:rPr>
              <a:t>that there is</a:t>
            </a:r>
            <a:r>
              <a:rPr b="1" lang="en">
                <a:latin typeface="Lexend"/>
                <a:ea typeface="Lexend"/>
                <a:cs typeface="Lexend"/>
                <a:sym typeface="Lexend"/>
              </a:rPr>
              <a:t> gender discrimination in mean salary </a:t>
            </a:r>
            <a:r>
              <a:rPr lang="en">
                <a:latin typeface="Lexend"/>
                <a:ea typeface="Lexend"/>
                <a:cs typeface="Lexend"/>
                <a:sym typeface="Lexend"/>
              </a:rPr>
              <a:t>–</a:t>
            </a:r>
            <a:endParaRPr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exend"/>
                <a:ea typeface="Lexend"/>
                <a:cs typeface="Lexend"/>
                <a:sym typeface="Lexend"/>
              </a:rPr>
              <a:t>lower pay for females</a:t>
            </a:r>
            <a:r>
              <a:rPr lang="en">
                <a:latin typeface="Lexend"/>
                <a:ea typeface="Lexend"/>
                <a:cs typeface="Lexend"/>
                <a:sym typeface="Lexend"/>
              </a:rPr>
              <a:t>,</a:t>
            </a:r>
            <a:r>
              <a:rPr b="1" lang="en">
                <a:latin typeface="Lexend"/>
                <a:ea typeface="Lexend"/>
                <a:cs typeface="Lexend"/>
                <a:sym typeface="Lexend"/>
              </a:rPr>
              <a:t> </a:t>
            </a:r>
            <a:r>
              <a:rPr lang="en">
                <a:latin typeface="Lexend"/>
                <a:ea typeface="Lexend"/>
                <a:cs typeface="Lexend"/>
                <a:sym typeface="Lexend"/>
              </a:rPr>
              <a:t>even when considering board certification and clinical focus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1919" name="Google Shape;1919;p48"/>
          <p:cNvPicPr preferRelativeResize="0"/>
          <p:nvPr/>
        </p:nvPicPr>
        <p:blipFill rotWithShape="1">
          <a:blip r:embed="rId4">
            <a:alphaModFix/>
          </a:blip>
          <a:srcRect b="0" l="0" r="0" t="9362"/>
          <a:stretch/>
        </p:blipFill>
        <p:spPr>
          <a:xfrm>
            <a:off x="4489625" y="1923850"/>
            <a:ext cx="3823149" cy="100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3" name="Shape 1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4" name="Google Shape;1924;p49"/>
          <p:cNvSpPr txBox="1"/>
          <p:nvPr>
            <p:ph type="title"/>
          </p:nvPr>
        </p:nvSpPr>
        <p:spPr>
          <a:xfrm>
            <a:off x="-149850" y="308325"/>
            <a:ext cx="9443700" cy="52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highlight>
                  <a:schemeClr val="lt2"/>
                </a:highlight>
              </a:rPr>
              <a:t>T-Test for </a:t>
            </a:r>
            <a:r>
              <a:rPr lang="en" sz="2400">
                <a:highlight>
                  <a:schemeClr val="lt2"/>
                </a:highlight>
              </a:rPr>
              <a:t>Publication Rate by Department and Gender</a:t>
            </a:r>
            <a:endParaRPr sz="2400">
              <a:highlight>
                <a:schemeClr val="lt2"/>
              </a:highlight>
            </a:endParaRPr>
          </a:p>
        </p:txBody>
      </p:sp>
      <p:pic>
        <p:nvPicPr>
          <p:cNvPr id="1925" name="Google Shape;1925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1025" y="1025000"/>
            <a:ext cx="7021949" cy="1741925"/>
          </a:xfrm>
          <a:prstGeom prst="rect">
            <a:avLst/>
          </a:prstGeom>
          <a:noFill/>
          <a:ln>
            <a:noFill/>
          </a:ln>
        </p:spPr>
      </p:pic>
      <p:sp>
        <p:nvSpPr>
          <p:cNvPr id="1926" name="Google Shape;1926;p49"/>
          <p:cNvSpPr txBox="1"/>
          <p:nvPr>
            <p:ph idx="2" type="ctrTitle"/>
          </p:nvPr>
        </p:nvSpPr>
        <p:spPr>
          <a:xfrm flipH="1">
            <a:off x="1061100" y="2810700"/>
            <a:ext cx="7021800" cy="17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</a:rPr>
              <a:t>estimate1</a:t>
            </a:r>
            <a:r>
              <a:rPr b="0" lang="en" sz="1100">
                <a:solidFill>
                  <a:srgbClr val="000000"/>
                </a:solidFill>
              </a:rPr>
              <a:t>: The mean publication rate for </a:t>
            </a:r>
            <a:r>
              <a:rPr lang="en" sz="1100">
                <a:solidFill>
                  <a:srgbClr val="000000"/>
                </a:solidFill>
              </a:rPr>
              <a:t>females</a:t>
            </a:r>
            <a:r>
              <a:rPr b="0" lang="en" sz="1100">
                <a:solidFill>
                  <a:srgbClr val="000000"/>
                </a:solidFill>
              </a:rPr>
              <a:t>.</a:t>
            </a:r>
            <a:endParaRPr b="0" sz="1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</a:rPr>
              <a:t>estimate2</a:t>
            </a:r>
            <a:r>
              <a:rPr b="0" lang="en" sz="1100">
                <a:solidFill>
                  <a:srgbClr val="000000"/>
                </a:solidFill>
              </a:rPr>
              <a:t>: The mean publication rate for </a:t>
            </a:r>
            <a:r>
              <a:rPr lang="en" sz="1100">
                <a:solidFill>
                  <a:srgbClr val="000000"/>
                </a:solidFill>
              </a:rPr>
              <a:t>males</a:t>
            </a:r>
            <a:r>
              <a:rPr b="0" lang="en" sz="1100">
                <a:solidFill>
                  <a:srgbClr val="000000"/>
                </a:solidFill>
              </a:rPr>
              <a:t>.</a:t>
            </a:r>
            <a:endParaRPr b="0" sz="1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</a:rPr>
              <a:t>p.value</a:t>
            </a:r>
            <a:r>
              <a:rPr b="0" lang="en" sz="1100">
                <a:solidFill>
                  <a:srgbClr val="000000"/>
                </a:solidFill>
              </a:rPr>
              <a:t>: The p-value, which indicates whether the difference in publication rates between males and females is statistically significant.</a:t>
            </a:r>
            <a:endParaRPr b="0" sz="1100">
              <a:solidFill>
                <a:srgbClr val="000000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0" lang="en" sz="1100">
                <a:solidFill>
                  <a:srgbClr val="000000"/>
                </a:solidFill>
              </a:rPr>
              <a:t>If </a:t>
            </a:r>
            <a:r>
              <a:rPr lang="en" sz="1100">
                <a:solidFill>
                  <a:srgbClr val="000000"/>
                </a:solidFill>
              </a:rPr>
              <a:t>p-value &lt; 0.05</a:t>
            </a:r>
            <a:r>
              <a:rPr b="0" lang="en" sz="1100">
                <a:solidFill>
                  <a:srgbClr val="000000"/>
                </a:solidFill>
              </a:rPr>
              <a:t>, the difference is statistically significant.</a:t>
            </a:r>
            <a:endParaRPr b="0" sz="1100">
              <a:solidFill>
                <a:srgbClr val="000000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0" lang="en" sz="1100">
                <a:solidFill>
                  <a:srgbClr val="000000"/>
                </a:solidFill>
              </a:rPr>
              <a:t>If </a:t>
            </a:r>
            <a:r>
              <a:rPr lang="en" sz="1100">
                <a:solidFill>
                  <a:srgbClr val="000000"/>
                </a:solidFill>
              </a:rPr>
              <a:t>p-value ≥ 0.05</a:t>
            </a:r>
            <a:r>
              <a:rPr b="0" lang="en" sz="1100">
                <a:solidFill>
                  <a:srgbClr val="000000"/>
                </a:solidFill>
              </a:rPr>
              <a:t>, the difference is not statistically significant</a:t>
            </a:r>
            <a:endParaRPr b="0" sz="1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0" sz="1100">
              <a:solidFill>
                <a:srgbClr val="000000"/>
              </a:solidFill>
            </a:endParaRPr>
          </a:p>
        </p:txBody>
      </p:sp>
      <p:sp>
        <p:nvSpPr>
          <p:cNvPr id="1927" name="Google Shape;1927;p49"/>
          <p:cNvSpPr txBox="1"/>
          <p:nvPr>
            <p:ph idx="2" type="ctrTitle"/>
          </p:nvPr>
        </p:nvSpPr>
        <p:spPr>
          <a:xfrm flipH="1">
            <a:off x="1061125" y="4193075"/>
            <a:ext cx="7149000" cy="709800"/>
          </a:xfrm>
          <a:prstGeom prst="rect">
            <a:avLst/>
          </a:prstGeom>
          <a:solidFill>
            <a:schemeClr val="dk2"/>
          </a:solidFill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100">
                <a:solidFill>
                  <a:srgbClr val="000000"/>
                </a:solidFill>
              </a:rPr>
              <a:t>The t-test results show that in </a:t>
            </a:r>
            <a:r>
              <a:rPr lang="en" sz="1100">
                <a:solidFill>
                  <a:srgbClr val="000000"/>
                </a:solidFill>
              </a:rPr>
              <a:t>Genetics</a:t>
            </a:r>
            <a:r>
              <a:rPr b="0" lang="en" sz="1100">
                <a:solidFill>
                  <a:srgbClr val="000000"/>
                </a:solidFill>
              </a:rPr>
              <a:t>, female doctors have a </a:t>
            </a:r>
            <a:r>
              <a:rPr lang="en" sz="1100">
                <a:solidFill>
                  <a:srgbClr val="000000"/>
                </a:solidFill>
              </a:rPr>
              <a:t>significantly higher publication rate</a:t>
            </a:r>
            <a:r>
              <a:rPr b="0" lang="en" sz="1100">
                <a:solidFill>
                  <a:srgbClr val="000000"/>
                </a:solidFill>
              </a:rPr>
              <a:t> than their male counterparts (p = 0.00474). This provides clear evidence that </a:t>
            </a:r>
            <a:r>
              <a:rPr lang="en" sz="1100">
                <a:solidFill>
                  <a:srgbClr val="000000"/>
                </a:solidFill>
              </a:rPr>
              <a:t>female doctors are more productive</a:t>
            </a:r>
            <a:r>
              <a:rPr b="0" lang="en" sz="1100">
                <a:solidFill>
                  <a:srgbClr val="000000"/>
                </a:solidFill>
              </a:rPr>
              <a:t>, yet are </a:t>
            </a:r>
            <a:r>
              <a:rPr lang="en" sz="1100">
                <a:solidFill>
                  <a:srgbClr val="000000"/>
                </a:solidFill>
              </a:rPr>
              <a:t>not compensated</a:t>
            </a:r>
            <a:r>
              <a:rPr b="0" lang="en" sz="1100">
                <a:solidFill>
                  <a:srgbClr val="000000"/>
                </a:solidFill>
              </a:rPr>
              <a:t> accordingly, indicating gender discrimination.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5" name="Shape 1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6" name="Google Shape;1626;p34"/>
          <p:cNvSpPr txBox="1"/>
          <p:nvPr>
            <p:ph type="title"/>
          </p:nvPr>
        </p:nvSpPr>
        <p:spPr>
          <a:xfrm>
            <a:off x="1945650" y="1331738"/>
            <a:ext cx="5252700" cy="123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Analytics Consultant for Female Doctors</a:t>
            </a:r>
            <a:endParaRPr sz="3500"/>
          </a:p>
        </p:txBody>
      </p:sp>
      <p:sp>
        <p:nvSpPr>
          <p:cNvPr id="1627" name="Google Shape;1627;p34"/>
          <p:cNvSpPr txBox="1"/>
          <p:nvPr>
            <p:ph idx="1" type="subTitle"/>
          </p:nvPr>
        </p:nvSpPr>
        <p:spPr>
          <a:xfrm>
            <a:off x="2339700" y="2692000"/>
            <a:ext cx="4464600" cy="103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Fighting </a:t>
            </a:r>
            <a:r>
              <a:rPr lang="en"/>
              <a:t>for female plaintiff’s cause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Hence, proving our claim by showing </a:t>
            </a:r>
            <a:r>
              <a:rPr b="1" lang="en">
                <a:latin typeface="Lexend"/>
                <a:ea typeface="Lexend"/>
                <a:cs typeface="Lexend"/>
                <a:sym typeface="Lexend"/>
              </a:rPr>
              <a:t>data suggesting discrimination against female doctors</a:t>
            </a:r>
            <a:r>
              <a:rPr lang="en"/>
              <a:t>, compared to male counterparts</a:t>
            </a:r>
            <a:endParaRPr/>
          </a:p>
        </p:txBody>
      </p:sp>
      <p:grpSp>
        <p:nvGrpSpPr>
          <p:cNvPr id="1628" name="Google Shape;1628;p34"/>
          <p:cNvGrpSpPr/>
          <p:nvPr/>
        </p:nvGrpSpPr>
        <p:grpSpPr>
          <a:xfrm rot="-2185135">
            <a:off x="6697073" y="2562283"/>
            <a:ext cx="3467407" cy="2749360"/>
            <a:chOff x="6401200" y="1260600"/>
            <a:chExt cx="1319750" cy="1046450"/>
          </a:xfrm>
        </p:grpSpPr>
        <p:sp>
          <p:nvSpPr>
            <p:cNvPr id="1629" name="Google Shape;1629;p34"/>
            <p:cNvSpPr/>
            <p:nvPr/>
          </p:nvSpPr>
          <p:spPr>
            <a:xfrm>
              <a:off x="6781225" y="1412450"/>
              <a:ext cx="939725" cy="894600"/>
            </a:xfrm>
            <a:custGeom>
              <a:rect b="b" l="l" r="r" t="t"/>
              <a:pathLst>
                <a:path extrusionOk="0" h="35784" w="37589">
                  <a:moveTo>
                    <a:pt x="19526" y="1"/>
                  </a:moveTo>
                  <a:cubicBezTo>
                    <a:pt x="17120" y="1"/>
                    <a:pt x="15281" y="429"/>
                    <a:pt x="14644" y="600"/>
                  </a:cubicBezTo>
                  <a:cubicBezTo>
                    <a:pt x="14541" y="626"/>
                    <a:pt x="14480" y="731"/>
                    <a:pt x="14509" y="833"/>
                  </a:cubicBezTo>
                  <a:cubicBezTo>
                    <a:pt x="14531" y="918"/>
                    <a:pt x="14608" y="975"/>
                    <a:pt x="14694" y="975"/>
                  </a:cubicBezTo>
                  <a:cubicBezTo>
                    <a:pt x="14710" y="975"/>
                    <a:pt x="14726" y="973"/>
                    <a:pt x="14742" y="968"/>
                  </a:cubicBezTo>
                  <a:cubicBezTo>
                    <a:pt x="15367" y="800"/>
                    <a:pt x="17171" y="379"/>
                    <a:pt x="19530" y="379"/>
                  </a:cubicBezTo>
                  <a:cubicBezTo>
                    <a:pt x="22441" y="379"/>
                    <a:pt x="26196" y="1020"/>
                    <a:pt x="29621" y="3566"/>
                  </a:cubicBezTo>
                  <a:cubicBezTo>
                    <a:pt x="35924" y="8254"/>
                    <a:pt x="37187" y="16202"/>
                    <a:pt x="35642" y="22001"/>
                  </a:cubicBezTo>
                  <a:cubicBezTo>
                    <a:pt x="33580" y="29734"/>
                    <a:pt x="26030" y="35403"/>
                    <a:pt x="17903" y="35403"/>
                  </a:cubicBezTo>
                  <a:cubicBezTo>
                    <a:pt x="17696" y="35403"/>
                    <a:pt x="17489" y="35399"/>
                    <a:pt x="17281" y="35392"/>
                  </a:cubicBezTo>
                  <a:cubicBezTo>
                    <a:pt x="9568" y="35118"/>
                    <a:pt x="2465" y="29731"/>
                    <a:pt x="394" y="22585"/>
                  </a:cubicBezTo>
                  <a:cubicBezTo>
                    <a:pt x="371" y="22500"/>
                    <a:pt x="294" y="22446"/>
                    <a:pt x="211" y="22446"/>
                  </a:cubicBezTo>
                  <a:cubicBezTo>
                    <a:pt x="194" y="22446"/>
                    <a:pt x="176" y="22448"/>
                    <a:pt x="159" y="22453"/>
                  </a:cubicBezTo>
                  <a:cubicBezTo>
                    <a:pt x="58" y="22484"/>
                    <a:pt x="1" y="22588"/>
                    <a:pt x="29" y="22689"/>
                  </a:cubicBezTo>
                  <a:cubicBezTo>
                    <a:pt x="2144" y="29991"/>
                    <a:pt x="9395" y="35492"/>
                    <a:pt x="17268" y="35772"/>
                  </a:cubicBezTo>
                  <a:cubicBezTo>
                    <a:pt x="17490" y="35779"/>
                    <a:pt x="17710" y="35783"/>
                    <a:pt x="17931" y="35783"/>
                  </a:cubicBezTo>
                  <a:cubicBezTo>
                    <a:pt x="26332" y="35783"/>
                    <a:pt x="33871" y="30119"/>
                    <a:pt x="36009" y="22098"/>
                  </a:cubicBezTo>
                  <a:cubicBezTo>
                    <a:pt x="37588" y="16177"/>
                    <a:pt x="36294" y="8056"/>
                    <a:pt x="29847" y="3262"/>
                  </a:cubicBezTo>
                  <a:cubicBezTo>
                    <a:pt x="26341" y="655"/>
                    <a:pt x="22500" y="1"/>
                    <a:pt x="195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0" name="Google Shape;1630;p34"/>
            <p:cNvSpPr/>
            <p:nvPr/>
          </p:nvSpPr>
          <p:spPr>
            <a:xfrm>
              <a:off x="6401200" y="1313150"/>
              <a:ext cx="499825" cy="631150"/>
            </a:xfrm>
            <a:custGeom>
              <a:rect b="b" l="l" r="r" t="t"/>
              <a:pathLst>
                <a:path extrusionOk="0" h="25246" w="19993">
                  <a:moveTo>
                    <a:pt x="9792" y="0"/>
                  </a:moveTo>
                  <a:cubicBezTo>
                    <a:pt x="9334" y="0"/>
                    <a:pt x="8868" y="83"/>
                    <a:pt x="8416" y="258"/>
                  </a:cubicBezTo>
                  <a:lnTo>
                    <a:pt x="8390" y="268"/>
                  </a:lnTo>
                  <a:lnTo>
                    <a:pt x="8880" y="1531"/>
                  </a:lnTo>
                  <a:lnTo>
                    <a:pt x="8907" y="1522"/>
                  </a:lnTo>
                  <a:cubicBezTo>
                    <a:pt x="9199" y="1409"/>
                    <a:pt x="9499" y="1355"/>
                    <a:pt x="9794" y="1355"/>
                  </a:cubicBezTo>
                  <a:cubicBezTo>
                    <a:pt x="10781" y="1355"/>
                    <a:pt x="11713" y="1953"/>
                    <a:pt x="12093" y="2928"/>
                  </a:cubicBezTo>
                  <a:lnTo>
                    <a:pt x="17360" y="16393"/>
                  </a:lnTo>
                  <a:cubicBezTo>
                    <a:pt x="18459" y="19226"/>
                    <a:pt x="17047" y="22422"/>
                    <a:pt x="14216" y="23518"/>
                  </a:cubicBezTo>
                  <a:cubicBezTo>
                    <a:pt x="13564" y="23771"/>
                    <a:pt x="12892" y="23891"/>
                    <a:pt x="12231" y="23891"/>
                  </a:cubicBezTo>
                  <a:cubicBezTo>
                    <a:pt x="10023" y="23891"/>
                    <a:pt x="7934" y="22553"/>
                    <a:pt x="7090" y="20373"/>
                  </a:cubicBezTo>
                  <a:lnTo>
                    <a:pt x="1821" y="6909"/>
                  </a:lnTo>
                  <a:cubicBezTo>
                    <a:pt x="1462" y="5987"/>
                    <a:pt x="1692" y="4938"/>
                    <a:pt x="2404" y="4249"/>
                  </a:cubicBezTo>
                  <a:lnTo>
                    <a:pt x="1460" y="3276"/>
                  </a:lnTo>
                  <a:cubicBezTo>
                    <a:pt x="358" y="4342"/>
                    <a:pt x="0" y="5968"/>
                    <a:pt x="557" y="7399"/>
                  </a:cubicBezTo>
                  <a:lnTo>
                    <a:pt x="5826" y="20862"/>
                  </a:lnTo>
                  <a:cubicBezTo>
                    <a:pt x="6880" y="23578"/>
                    <a:pt x="9483" y="25245"/>
                    <a:pt x="12235" y="25245"/>
                  </a:cubicBezTo>
                  <a:cubicBezTo>
                    <a:pt x="13058" y="25245"/>
                    <a:pt x="13894" y="25096"/>
                    <a:pt x="14706" y="24782"/>
                  </a:cubicBezTo>
                  <a:cubicBezTo>
                    <a:pt x="18234" y="23414"/>
                    <a:pt x="19992" y="19431"/>
                    <a:pt x="18626" y="15902"/>
                  </a:cubicBezTo>
                  <a:lnTo>
                    <a:pt x="13357" y="2438"/>
                  </a:lnTo>
                  <a:cubicBezTo>
                    <a:pt x="12770" y="927"/>
                    <a:pt x="11322" y="0"/>
                    <a:pt x="97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1" name="Google Shape;1631;p34"/>
            <p:cNvSpPr/>
            <p:nvPr/>
          </p:nvSpPr>
          <p:spPr>
            <a:xfrm>
              <a:off x="6420675" y="1358500"/>
              <a:ext cx="105425" cy="80175"/>
            </a:xfrm>
            <a:custGeom>
              <a:rect b="b" l="l" r="r" t="t"/>
              <a:pathLst>
                <a:path extrusionOk="0" h="3207" w="4217">
                  <a:moveTo>
                    <a:pt x="3303" y="0"/>
                  </a:moveTo>
                  <a:cubicBezTo>
                    <a:pt x="3265" y="0"/>
                    <a:pt x="3226" y="7"/>
                    <a:pt x="3189" y="21"/>
                  </a:cubicBezTo>
                  <a:lnTo>
                    <a:pt x="244" y="1163"/>
                  </a:lnTo>
                  <a:cubicBezTo>
                    <a:pt x="82" y="1228"/>
                    <a:pt x="0" y="1410"/>
                    <a:pt x="63" y="1574"/>
                  </a:cubicBezTo>
                  <a:lnTo>
                    <a:pt x="618" y="3005"/>
                  </a:lnTo>
                  <a:cubicBezTo>
                    <a:pt x="666" y="3130"/>
                    <a:pt x="786" y="3207"/>
                    <a:pt x="914" y="3207"/>
                  </a:cubicBezTo>
                  <a:cubicBezTo>
                    <a:pt x="952" y="3207"/>
                    <a:pt x="991" y="3200"/>
                    <a:pt x="1028" y="3185"/>
                  </a:cubicBezTo>
                  <a:lnTo>
                    <a:pt x="3974" y="2043"/>
                  </a:lnTo>
                  <a:cubicBezTo>
                    <a:pt x="4137" y="1981"/>
                    <a:pt x="4217" y="1796"/>
                    <a:pt x="4154" y="1633"/>
                  </a:cubicBezTo>
                  <a:lnTo>
                    <a:pt x="3599" y="204"/>
                  </a:lnTo>
                  <a:cubicBezTo>
                    <a:pt x="3551" y="78"/>
                    <a:pt x="3430" y="0"/>
                    <a:pt x="33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2" name="Google Shape;1632;p34"/>
            <p:cNvSpPr/>
            <p:nvPr/>
          </p:nvSpPr>
          <p:spPr>
            <a:xfrm>
              <a:off x="6578575" y="1297300"/>
              <a:ext cx="105500" cy="80175"/>
            </a:xfrm>
            <a:custGeom>
              <a:rect b="b" l="l" r="r" t="t"/>
              <a:pathLst>
                <a:path extrusionOk="0" h="3207" w="4220">
                  <a:moveTo>
                    <a:pt x="3306" y="1"/>
                  </a:moveTo>
                  <a:cubicBezTo>
                    <a:pt x="3268" y="1"/>
                    <a:pt x="3229" y="8"/>
                    <a:pt x="3191" y="22"/>
                  </a:cubicBezTo>
                  <a:lnTo>
                    <a:pt x="244" y="1164"/>
                  </a:lnTo>
                  <a:cubicBezTo>
                    <a:pt x="80" y="1227"/>
                    <a:pt x="1" y="1411"/>
                    <a:pt x="63" y="1574"/>
                  </a:cubicBezTo>
                  <a:lnTo>
                    <a:pt x="620" y="3003"/>
                  </a:lnTo>
                  <a:cubicBezTo>
                    <a:pt x="669" y="3129"/>
                    <a:pt x="788" y="3207"/>
                    <a:pt x="915" y="3207"/>
                  </a:cubicBezTo>
                  <a:cubicBezTo>
                    <a:pt x="953" y="3207"/>
                    <a:pt x="991" y="3200"/>
                    <a:pt x="1029" y="3186"/>
                  </a:cubicBezTo>
                  <a:lnTo>
                    <a:pt x="3974" y="2044"/>
                  </a:lnTo>
                  <a:cubicBezTo>
                    <a:pt x="4139" y="1981"/>
                    <a:pt x="4219" y="1797"/>
                    <a:pt x="4156" y="1633"/>
                  </a:cubicBezTo>
                  <a:lnTo>
                    <a:pt x="3601" y="203"/>
                  </a:lnTo>
                  <a:cubicBezTo>
                    <a:pt x="3552" y="77"/>
                    <a:pt x="3432" y="1"/>
                    <a:pt x="33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3" name="Google Shape;1633;p34"/>
            <p:cNvSpPr/>
            <p:nvPr/>
          </p:nvSpPr>
          <p:spPr>
            <a:xfrm>
              <a:off x="6535825" y="1693100"/>
              <a:ext cx="372875" cy="257975"/>
            </a:xfrm>
            <a:custGeom>
              <a:rect b="b" l="l" r="r" t="t"/>
              <a:pathLst>
                <a:path extrusionOk="0" h="10319" w="14915">
                  <a:moveTo>
                    <a:pt x="12608" y="0"/>
                  </a:moveTo>
                  <a:cubicBezTo>
                    <a:pt x="12494" y="0"/>
                    <a:pt x="12379" y="21"/>
                    <a:pt x="12266" y="64"/>
                  </a:cubicBezTo>
                  <a:cubicBezTo>
                    <a:pt x="11778" y="254"/>
                    <a:pt x="11535" y="803"/>
                    <a:pt x="11725" y="1291"/>
                  </a:cubicBezTo>
                  <a:cubicBezTo>
                    <a:pt x="12768" y="3984"/>
                    <a:pt x="11426" y="7024"/>
                    <a:pt x="8734" y="8067"/>
                  </a:cubicBezTo>
                  <a:cubicBezTo>
                    <a:pt x="8114" y="8308"/>
                    <a:pt x="7476" y="8421"/>
                    <a:pt x="6847" y="8421"/>
                  </a:cubicBezTo>
                  <a:cubicBezTo>
                    <a:pt x="4747" y="8421"/>
                    <a:pt x="2761" y="7149"/>
                    <a:pt x="1958" y="5077"/>
                  </a:cubicBezTo>
                  <a:cubicBezTo>
                    <a:pt x="1813" y="4701"/>
                    <a:pt x="1454" y="4470"/>
                    <a:pt x="1073" y="4470"/>
                  </a:cubicBezTo>
                  <a:cubicBezTo>
                    <a:pt x="959" y="4470"/>
                    <a:pt x="843" y="4491"/>
                    <a:pt x="730" y="4535"/>
                  </a:cubicBezTo>
                  <a:cubicBezTo>
                    <a:pt x="242" y="4725"/>
                    <a:pt x="1" y="5274"/>
                    <a:pt x="189" y="5763"/>
                  </a:cubicBezTo>
                  <a:cubicBezTo>
                    <a:pt x="1283" y="8586"/>
                    <a:pt x="3988" y="10319"/>
                    <a:pt x="6849" y="10319"/>
                  </a:cubicBezTo>
                  <a:cubicBezTo>
                    <a:pt x="7704" y="10319"/>
                    <a:pt x="8574" y="10164"/>
                    <a:pt x="9418" y="9837"/>
                  </a:cubicBezTo>
                  <a:cubicBezTo>
                    <a:pt x="13087" y="8415"/>
                    <a:pt x="14915" y="4275"/>
                    <a:pt x="13492" y="607"/>
                  </a:cubicBezTo>
                  <a:cubicBezTo>
                    <a:pt x="13347" y="230"/>
                    <a:pt x="12988" y="0"/>
                    <a:pt x="126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4" name="Google Shape;1634;p34"/>
            <p:cNvSpPr/>
            <p:nvPr/>
          </p:nvSpPr>
          <p:spPr>
            <a:xfrm>
              <a:off x="6727800" y="1901050"/>
              <a:ext cx="76725" cy="98600"/>
            </a:xfrm>
            <a:custGeom>
              <a:rect b="b" l="l" r="r" t="t"/>
              <a:pathLst>
                <a:path extrusionOk="0" h="3944" w="3069">
                  <a:moveTo>
                    <a:pt x="2402" y="0"/>
                  </a:moveTo>
                  <a:lnTo>
                    <a:pt x="0" y="878"/>
                  </a:lnTo>
                  <a:lnTo>
                    <a:pt x="1712" y="3943"/>
                  </a:lnTo>
                  <a:lnTo>
                    <a:pt x="3069" y="3447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5" name="Google Shape;1635;p34"/>
            <p:cNvSpPr/>
            <p:nvPr/>
          </p:nvSpPr>
          <p:spPr>
            <a:xfrm>
              <a:off x="7032675" y="1260600"/>
              <a:ext cx="326150" cy="297100"/>
            </a:xfrm>
            <a:custGeom>
              <a:rect b="b" l="l" r="r" t="t"/>
              <a:pathLst>
                <a:path extrusionOk="0" h="11884" w="13046">
                  <a:moveTo>
                    <a:pt x="6522" y="1"/>
                  </a:moveTo>
                  <a:cubicBezTo>
                    <a:pt x="5001" y="1"/>
                    <a:pt x="3481" y="581"/>
                    <a:pt x="2321" y="1741"/>
                  </a:cubicBezTo>
                  <a:cubicBezTo>
                    <a:pt x="0" y="4061"/>
                    <a:pt x="0" y="7823"/>
                    <a:pt x="2321" y="10143"/>
                  </a:cubicBezTo>
                  <a:cubicBezTo>
                    <a:pt x="3481" y="11303"/>
                    <a:pt x="5001" y="11883"/>
                    <a:pt x="6522" y="11883"/>
                  </a:cubicBezTo>
                  <a:cubicBezTo>
                    <a:pt x="8042" y="11883"/>
                    <a:pt x="9563" y="11303"/>
                    <a:pt x="10723" y="10143"/>
                  </a:cubicBezTo>
                  <a:cubicBezTo>
                    <a:pt x="13045" y="7823"/>
                    <a:pt x="13045" y="4061"/>
                    <a:pt x="10723" y="1741"/>
                  </a:cubicBezTo>
                  <a:cubicBezTo>
                    <a:pt x="9563" y="581"/>
                    <a:pt x="8042" y="1"/>
                    <a:pt x="65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6" name="Google Shape;1636;p34"/>
            <p:cNvSpPr/>
            <p:nvPr/>
          </p:nvSpPr>
          <p:spPr>
            <a:xfrm>
              <a:off x="7103175" y="1321725"/>
              <a:ext cx="185200" cy="174800"/>
            </a:xfrm>
            <a:custGeom>
              <a:rect b="b" l="l" r="r" t="t"/>
              <a:pathLst>
                <a:path extrusionOk="0" h="6992" w="7408">
                  <a:moveTo>
                    <a:pt x="3696" y="383"/>
                  </a:moveTo>
                  <a:cubicBezTo>
                    <a:pt x="3825" y="383"/>
                    <a:pt x="3955" y="390"/>
                    <a:pt x="4082" y="406"/>
                  </a:cubicBezTo>
                  <a:cubicBezTo>
                    <a:pt x="5786" y="616"/>
                    <a:pt x="7002" y="2173"/>
                    <a:pt x="6793" y="3877"/>
                  </a:cubicBezTo>
                  <a:cubicBezTo>
                    <a:pt x="6600" y="5453"/>
                    <a:pt x="5253" y="6612"/>
                    <a:pt x="3703" y="6612"/>
                  </a:cubicBezTo>
                  <a:cubicBezTo>
                    <a:pt x="3577" y="6612"/>
                    <a:pt x="3450" y="6604"/>
                    <a:pt x="3322" y="6589"/>
                  </a:cubicBezTo>
                  <a:cubicBezTo>
                    <a:pt x="1619" y="6378"/>
                    <a:pt x="403" y="4822"/>
                    <a:pt x="612" y="3117"/>
                  </a:cubicBezTo>
                  <a:cubicBezTo>
                    <a:pt x="804" y="1559"/>
                    <a:pt x="2125" y="387"/>
                    <a:pt x="3696" y="383"/>
                  </a:cubicBezTo>
                  <a:close/>
                  <a:moveTo>
                    <a:pt x="3700" y="1"/>
                  </a:moveTo>
                  <a:cubicBezTo>
                    <a:pt x="1963" y="1"/>
                    <a:pt x="452" y="1302"/>
                    <a:pt x="234" y="3070"/>
                  </a:cubicBezTo>
                  <a:cubicBezTo>
                    <a:pt x="0" y="4983"/>
                    <a:pt x="1365" y="6731"/>
                    <a:pt x="3278" y="6965"/>
                  </a:cubicBezTo>
                  <a:cubicBezTo>
                    <a:pt x="3419" y="6984"/>
                    <a:pt x="3561" y="6992"/>
                    <a:pt x="3706" y="6992"/>
                  </a:cubicBezTo>
                  <a:cubicBezTo>
                    <a:pt x="5444" y="6992"/>
                    <a:pt x="6953" y="5692"/>
                    <a:pt x="7173" y="3923"/>
                  </a:cubicBezTo>
                  <a:cubicBezTo>
                    <a:pt x="7407" y="2009"/>
                    <a:pt x="6043" y="265"/>
                    <a:pt x="4129" y="27"/>
                  </a:cubicBezTo>
                  <a:cubicBezTo>
                    <a:pt x="3985" y="10"/>
                    <a:pt x="3842" y="1"/>
                    <a:pt x="3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7" name="Google Shape;1637;p34"/>
            <p:cNvSpPr/>
            <p:nvPr/>
          </p:nvSpPr>
          <p:spPr>
            <a:xfrm>
              <a:off x="7118850" y="1311500"/>
              <a:ext cx="65150" cy="61200"/>
            </a:xfrm>
            <a:custGeom>
              <a:rect b="b" l="l" r="r" t="t"/>
              <a:pathLst>
                <a:path extrusionOk="0" h="2448" w="2606">
                  <a:moveTo>
                    <a:pt x="1311" y="0"/>
                  </a:moveTo>
                  <a:cubicBezTo>
                    <a:pt x="874" y="0"/>
                    <a:pt x="462" y="234"/>
                    <a:pt x="244" y="621"/>
                  </a:cubicBezTo>
                  <a:cubicBezTo>
                    <a:pt x="0" y="1052"/>
                    <a:pt x="40" y="1588"/>
                    <a:pt x="344" y="1977"/>
                  </a:cubicBezTo>
                  <a:cubicBezTo>
                    <a:pt x="581" y="2279"/>
                    <a:pt x="939" y="2447"/>
                    <a:pt x="1310" y="2447"/>
                  </a:cubicBezTo>
                  <a:cubicBezTo>
                    <a:pt x="1419" y="2447"/>
                    <a:pt x="1528" y="2433"/>
                    <a:pt x="1636" y="2403"/>
                  </a:cubicBezTo>
                  <a:cubicBezTo>
                    <a:pt x="2113" y="2270"/>
                    <a:pt x="2463" y="1863"/>
                    <a:pt x="2524" y="1373"/>
                  </a:cubicBezTo>
                  <a:cubicBezTo>
                    <a:pt x="2605" y="702"/>
                    <a:pt x="2129" y="92"/>
                    <a:pt x="1458" y="9"/>
                  </a:cubicBezTo>
                  <a:cubicBezTo>
                    <a:pt x="1409" y="3"/>
                    <a:pt x="1360" y="0"/>
                    <a:pt x="13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38" name="Google Shape;1638;p34"/>
          <p:cNvGrpSpPr/>
          <p:nvPr/>
        </p:nvGrpSpPr>
        <p:grpSpPr>
          <a:xfrm rot="-956800">
            <a:off x="448097" y="578617"/>
            <a:ext cx="1029161" cy="879341"/>
            <a:chOff x="992725" y="1928675"/>
            <a:chExt cx="416550" cy="355925"/>
          </a:xfrm>
        </p:grpSpPr>
        <p:sp>
          <p:nvSpPr>
            <p:cNvPr id="1639" name="Google Shape;1639;p34"/>
            <p:cNvSpPr/>
            <p:nvPr/>
          </p:nvSpPr>
          <p:spPr>
            <a:xfrm>
              <a:off x="992725" y="2027025"/>
              <a:ext cx="272850" cy="257525"/>
            </a:xfrm>
            <a:custGeom>
              <a:rect b="b" l="l" r="r" t="t"/>
              <a:pathLst>
                <a:path extrusionOk="0" h="10301" w="10914">
                  <a:moveTo>
                    <a:pt x="5751" y="1"/>
                  </a:moveTo>
                  <a:lnTo>
                    <a:pt x="2028" y="3020"/>
                  </a:lnTo>
                  <a:cubicBezTo>
                    <a:pt x="271" y="4445"/>
                    <a:pt x="1" y="7025"/>
                    <a:pt x="1428" y="8783"/>
                  </a:cubicBezTo>
                  <a:cubicBezTo>
                    <a:pt x="2238" y="9782"/>
                    <a:pt x="3420" y="10300"/>
                    <a:pt x="4613" y="10300"/>
                  </a:cubicBezTo>
                  <a:cubicBezTo>
                    <a:pt x="5520" y="10300"/>
                    <a:pt x="6432" y="10001"/>
                    <a:pt x="7191" y="9385"/>
                  </a:cubicBezTo>
                  <a:lnTo>
                    <a:pt x="10914" y="6366"/>
                  </a:lnTo>
                  <a:lnTo>
                    <a:pt x="575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0" name="Google Shape;1640;p34"/>
            <p:cNvSpPr/>
            <p:nvPr/>
          </p:nvSpPr>
          <p:spPr>
            <a:xfrm>
              <a:off x="1136475" y="1928675"/>
              <a:ext cx="272800" cy="257525"/>
            </a:xfrm>
            <a:custGeom>
              <a:rect b="b" l="l" r="r" t="t"/>
              <a:pathLst>
                <a:path extrusionOk="0" h="10301" w="10912">
                  <a:moveTo>
                    <a:pt x="6300" y="1"/>
                  </a:moveTo>
                  <a:cubicBezTo>
                    <a:pt x="5393" y="1"/>
                    <a:pt x="4481" y="301"/>
                    <a:pt x="3721" y="917"/>
                  </a:cubicBezTo>
                  <a:lnTo>
                    <a:pt x="1" y="3935"/>
                  </a:lnTo>
                  <a:lnTo>
                    <a:pt x="5164" y="10300"/>
                  </a:lnTo>
                  <a:lnTo>
                    <a:pt x="8884" y="7283"/>
                  </a:lnTo>
                  <a:cubicBezTo>
                    <a:pt x="10642" y="5856"/>
                    <a:pt x="10912" y="3275"/>
                    <a:pt x="9486" y="1518"/>
                  </a:cubicBezTo>
                  <a:cubicBezTo>
                    <a:pt x="8676" y="519"/>
                    <a:pt x="7493" y="1"/>
                    <a:pt x="630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1" name="Google Shape;1641;p34"/>
            <p:cNvSpPr/>
            <p:nvPr/>
          </p:nvSpPr>
          <p:spPr>
            <a:xfrm>
              <a:off x="1038900" y="2078100"/>
              <a:ext cx="103075" cy="70725"/>
            </a:xfrm>
            <a:custGeom>
              <a:rect b="b" l="l" r="r" t="t"/>
              <a:pathLst>
                <a:path extrusionOk="0" h="2829" w="4123">
                  <a:moveTo>
                    <a:pt x="3644" y="0"/>
                  </a:moveTo>
                  <a:cubicBezTo>
                    <a:pt x="3233" y="0"/>
                    <a:pt x="2466" y="337"/>
                    <a:pt x="1684" y="891"/>
                  </a:cubicBezTo>
                  <a:cubicBezTo>
                    <a:pt x="660" y="1617"/>
                    <a:pt x="1" y="2442"/>
                    <a:pt x="210" y="2729"/>
                  </a:cubicBezTo>
                  <a:cubicBezTo>
                    <a:pt x="259" y="2797"/>
                    <a:pt x="352" y="2829"/>
                    <a:pt x="479" y="2829"/>
                  </a:cubicBezTo>
                  <a:cubicBezTo>
                    <a:pt x="890" y="2829"/>
                    <a:pt x="1657" y="2493"/>
                    <a:pt x="2439" y="1938"/>
                  </a:cubicBezTo>
                  <a:cubicBezTo>
                    <a:pt x="3463" y="1211"/>
                    <a:pt x="4122" y="388"/>
                    <a:pt x="3915" y="101"/>
                  </a:cubicBezTo>
                  <a:cubicBezTo>
                    <a:pt x="3866" y="33"/>
                    <a:pt x="3772" y="0"/>
                    <a:pt x="36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2" name="Google Shape;1642;p34"/>
            <p:cNvSpPr/>
            <p:nvPr/>
          </p:nvSpPr>
          <p:spPr>
            <a:xfrm>
              <a:off x="1012175" y="1944850"/>
              <a:ext cx="386075" cy="339750"/>
            </a:xfrm>
            <a:custGeom>
              <a:rect b="b" l="l" r="r" t="t"/>
              <a:pathLst>
                <a:path extrusionOk="0" h="13590" w="15443">
                  <a:moveTo>
                    <a:pt x="13480" y="0"/>
                  </a:moveTo>
                  <a:lnTo>
                    <a:pt x="13480" y="0"/>
                  </a:lnTo>
                  <a:cubicBezTo>
                    <a:pt x="14084" y="1606"/>
                    <a:pt x="13636" y="3487"/>
                    <a:pt x="12228" y="4627"/>
                  </a:cubicBezTo>
                  <a:lnTo>
                    <a:pt x="8507" y="7646"/>
                  </a:lnTo>
                  <a:lnTo>
                    <a:pt x="4785" y="10664"/>
                  </a:lnTo>
                  <a:cubicBezTo>
                    <a:pt x="4026" y="11279"/>
                    <a:pt x="3115" y="11577"/>
                    <a:pt x="2210" y="11577"/>
                  </a:cubicBezTo>
                  <a:cubicBezTo>
                    <a:pt x="1436" y="11577"/>
                    <a:pt x="666" y="11359"/>
                    <a:pt x="0" y="10934"/>
                  </a:cubicBezTo>
                  <a:lnTo>
                    <a:pt x="0" y="10934"/>
                  </a:lnTo>
                  <a:cubicBezTo>
                    <a:pt x="462" y="12167"/>
                    <a:pt x="1490" y="13102"/>
                    <a:pt x="2761" y="13448"/>
                  </a:cubicBezTo>
                  <a:cubicBezTo>
                    <a:pt x="3114" y="13543"/>
                    <a:pt x="3473" y="13590"/>
                    <a:pt x="3830" y="13590"/>
                  </a:cubicBezTo>
                  <a:cubicBezTo>
                    <a:pt x="4761" y="13590"/>
                    <a:pt x="5676" y="13273"/>
                    <a:pt x="6413" y="12672"/>
                  </a:cubicBezTo>
                  <a:lnTo>
                    <a:pt x="10136" y="9653"/>
                  </a:lnTo>
                  <a:lnTo>
                    <a:pt x="13856" y="6634"/>
                  </a:lnTo>
                  <a:cubicBezTo>
                    <a:pt x="14880" y="5805"/>
                    <a:pt x="15443" y="4536"/>
                    <a:pt x="15369" y="3221"/>
                  </a:cubicBezTo>
                  <a:cubicBezTo>
                    <a:pt x="15295" y="1906"/>
                    <a:pt x="14591" y="707"/>
                    <a:pt x="13480" y="0"/>
                  </a:cubicBezTo>
                  <a:close/>
                </a:path>
              </a:pathLst>
            </a:custGeom>
            <a:solidFill>
              <a:schemeClr val="dk1">
                <a:alpha val="22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3" name="Google Shape;1643;p34"/>
            <p:cNvSpPr/>
            <p:nvPr/>
          </p:nvSpPr>
          <p:spPr>
            <a:xfrm>
              <a:off x="1133500" y="2027450"/>
              <a:ext cx="136450" cy="165775"/>
            </a:xfrm>
            <a:custGeom>
              <a:rect b="b" l="l" r="r" t="t"/>
              <a:pathLst>
                <a:path extrusionOk="0" h="6631" w="5458">
                  <a:moveTo>
                    <a:pt x="293" y="1"/>
                  </a:moveTo>
                  <a:lnTo>
                    <a:pt x="0" y="238"/>
                  </a:lnTo>
                  <a:lnTo>
                    <a:pt x="5165" y="6630"/>
                  </a:lnTo>
                  <a:lnTo>
                    <a:pt x="5457" y="6393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44" name="Google Shape;1644;p34"/>
          <p:cNvGrpSpPr/>
          <p:nvPr/>
        </p:nvGrpSpPr>
        <p:grpSpPr>
          <a:xfrm rot="-1977950">
            <a:off x="1470685" y="1281134"/>
            <a:ext cx="453805" cy="841903"/>
            <a:chOff x="1411675" y="2134550"/>
            <a:chExt cx="183675" cy="340775"/>
          </a:xfrm>
        </p:grpSpPr>
        <p:sp>
          <p:nvSpPr>
            <p:cNvPr id="1645" name="Google Shape;1645;p34"/>
            <p:cNvSpPr/>
            <p:nvPr/>
          </p:nvSpPr>
          <p:spPr>
            <a:xfrm>
              <a:off x="1411675" y="2134550"/>
              <a:ext cx="170175" cy="178225"/>
            </a:xfrm>
            <a:custGeom>
              <a:rect b="b" l="l" r="r" t="t"/>
              <a:pathLst>
                <a:path extrusionOk="0" h="7129" w="6807">
                  <a:moveTo>
                    <a:pt x="3312" y="1"/>
                  </a:moveTo>
                  <a:cubicBezTo>
                    <a:pt x="3207" y="1"/>
                    <a:pt x="3102" y="6"/>
                    <a:pt x="2995" y="17"/>
                  </a:cubicBezTo>
                  <a:cubicBezTo>
                    <a:pt x="1264" y="190"/>
                    <a:pt x="0" y="1733"/>
                    <a:pt x="173" y="3464"/>
                  </a:cubicBezTo>
                  <a:lnTo>
                    <a:pt x="540" y="7129"/>
                  </a:lnTo>
                  <a:lnTo>
                    <a:pt x="6807" y="6502"/>
                  </a:lnTo>
                  <a:lnTo>
                    <a:pt x="6442" y="2838"/>
                  </a:lnTo>
                  <a:cubicBezTo>
                    <a:pt x="6280" y="1214"/>
                    <a:pt x="4911" y="1"/>
                    <a:pt x="33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6" name="Google Shape;1646;p34"/>
            <p:cNvSpPr/>
            <p:nvPr/>
          </p:nvSpPr>
          <p:spPr>
            <a:xfrm>
              <a:off x="1425175" y="2297075"/>
              <a:ext cx="170175" cy="178250"/>
            </a:xfrm>
            <a:custGeom>
              <a:rect b="b" l="l" r="r" t="t"/>
              <a:pathLst>
                <a:path extrusionOk="0" h="7130" w="6807">
                  <a:moveTo>
                    <a:pt x="6267" y="1"/>
                  </a:moveTo>
                  <a:lnTo>
                    <a:pt x="0" y="628"/>
                  </a:lnTo>
                  <a:lnTo>
                    <a:pt x="365" y="4291"/>
                  </a:lnTo>
                  <a:cubicBezTo>
                    <a:pt x="527" y="5916"/>
                    <a:pt x="1896" y="7129"/>
                    <a:pt x="3495" y="7129"/>
                  </a:cubicBezTo>
                  <a:cubicBezTo>
                    <a:pt x="3600" y="7129"/>
                    <a:pt x="3705" y="7124"/>
                    <a:pt x="3812" y="7113"/>
                  </a:cubicBezTo>
                  <a:cubicBezTo>
                    <a:pt x="5543" y="6940"/>
                    <a:pt x="6807" y="5397"/>
                    <a:pt x="6634" y="3666"/>
                  </a:cubicBezTo>
                  <a:lnTo>
                    <a:pt x="62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7" name="Google Shape;1647;p34"/>
            <p:cNvSpPr/>
            <p:nvPr/>
          </p:nvSpPr>
          <p:spPr>
            <a:xfrm>
              <a:off x="1516375" y="2180875"/>
              <a:ext cx="34850" cy="94475"/>
            </a:xfrm>
            <a:custGeom>
              <a:rect b="b" l="l" r="r" t="t"/>
              <a:pathLst>
                <a:path extrusionOk="0" h="3779" w="1394">
                  <a:moveTo>
                    <a:pt x="429" y="1"/>
                  </a:moveTo>
                  <a:cubicBezTo>
                    <a:pt x="421" y="1"/>
                    <a:pt x="412" y="2"/>
                    <a:pt x="403" y="3"/>
                  </a:cubicBezTo>
                  <a:cubicBezTo>
                    <a:pt x="109" y="51"/>
                    <a:pt x="0" y="934"/>
                    <a:pt x="162" y="1975"/>
                  </a:cubicBezTo>
                  <a:cubicBezTo>
                    <a:pt x="319" y="2989"/>
                    <a:pt x="673" y="3779"/>
                    <a:pt x="964" y="3779"/>
                  </a:cubicBezTo>
                  <a:cubicBezTo>
                    <a:pt x="972" y="3779"/>
                    <a:pt x="980" y="3778"/>
                    <a:pt x="989" y="3777"/>
                  </a:cubicBezTo>
                  <a:cubicBezTo>
                    <a:pt x="1283" y="3727"/>
                    <a:pt x="1393" y="2844"/>
                    <a:pt x="1232" y="1802"/>
                  </a:cubicBezTo>
                  <a:cubicBezTo>
                    <a:pt x="1075" y="790"/>
                    <a:pt x="721" y="1"/>
                    <a:pt x="4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8" name="Google Shape;1648;p34"/>
            <p:cNvSpPr/>
            <p:nvPr/>
          </p:nvSpPr>
          <p:spPr>
            <a:xfrm>
              <a:off x="1413425" y="2134575"/>
              <a:ext cx="131375" cy="340725"/>
            </a:xfrm>
            <a:custGeom>
              <a:rect b="b" l="l" r="r" t="t"/>
              <a:pathLst>
                <a:path extrusionOk="0" h="13629" w="5255">
                  <a:moveTo>
                    <a:pt x="3234" y="0"/>
                  </a:moveTo>
                  <a:cubicBezTo>
                    <a:pt x="2474" y="0"/>
                    <a:pt x="1730" y="277"/>
                    <a:pt x="1148" y="791"/>
                  </a:cubicBezTo>
                  <a:cubicBezTo>
                    <a:pt x="390" y="1462"/>
                    <a:pt x="1" y="2455"/>
                    <a:pt x="103" y="3463"/>
                  </a:cubicBezTo>
                  <a:lnTo>
                    <a:pt x="470" y="7128"/>
                  </a:lnTo>
                  <a:lnTo>
                    <a:pt x="835" y="10791"/>
                  </a:lnTo>
                  <a:cubicBezTo>
                    <a:pt x="934" y="11799"/>
                    <a:pt x="1513" y="12697"/>
                    <a:pt x="2389" y="13205"/>
                  </a:cubicBezTo>
                  <a:cubicBezTo>
                    <a:pt x="2876" y="13486"/>
                    <a:pt x="3420" y="13629"/>
                    <a:pt x="3967" y="13629"/>
                  </a:cubicBezTo>
                  <a:cubicBezTo>
                    <a:pt x="4405" y="13629"/>
                    <a:pt x="4844" y="13537"/>
                    <a:pt x="5255" y="13353"/>
                  </a:cubicBezTo>
                  <a:cubicBezTo>
                    <a:pt x="3932" y="13055"/>
                    <a:pt x="2948" y="11945"/>
                    <a:pt x="2813" y="10594"/>
                  </a:cubicBezTo>
                  <a:lnTo>
                    <a:pt x="2446" y="6930"/>
                  </a:lnTo>
                  <a:lnTo>
                    <a:pt x="2080" y="3265"/>
                  </a:lnTo>
                  <a:cubicBezTo>
                    <a:pt x="1947" y="1916"/>
                    <a:pt x="2691" y="631"/>
                    <a:pt x="3928" y="78"/>
                  </a:cubicBezTo>
                  <a:cubicBezTo>
                    <a:pt x="3698" y="26"/>
                    <a:pt x="3465" y="0"/>
                    <a:pt x="3234" y="0"/>
                  </a:cubicBezTo>
                  <a:close/>
                </a:path>
              </a:pathLst>
            </a:custGeom>
            <a:solidFill>
              <a:schemeClr val="dk1">
                <a:alpha val="22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9" name="Google Shape;1649;p34"/>
            <p:cNvSpPr/>
            <p:nvPr/>
          </p:nvSpPr>
          <p:spPr>
            <a:xfrm>
              <a:off x="1425125" y="2297075"/>
              <a:ext cx="156725" cy="15700"/>
            </a:xfrm>
            <a:custGeom>
              <a:rect b="b" l="l" r="r" t="t"/>
              <a:pathLst>
                <a:path extrusionOk="0" h="628" w="6269">
                  <a:moveTo>
                    <a:pt x="0" y="628"/>
                  </a:moveTo>
                  <a:lnTo>
                    <a:pt x="6269" y="1"/>
                  </a:lnTo>
                </a:path>
              </a:pathLst>
            </a:custGeom>
            <a:solidFill>
              <a:srgbClr val="EDAB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0" name="Google Shape;1650;p34"/>
            <p:cNvSpPr/>
            <p:nvPr/>
          </p:nvSpPr>
          <p:spPr>
            <a:xfrm>
              <a:off x="1424750" y="2292375"/>
              <a:ext cx="157625" cy="25075"/>
            </a:xfrm>
            <a:custGeom>
              <a:rect b="b" l="l" r="r" t="t"/>
              <a:pathLst>
                <a:path extrusionOk="0" h="1003" w="6305">
                  <a:moveTo>
                    <a:pt x="6269" y="1"/>
                  </a:moveTo>
                  <a:lnTo>
                    <a:pt x="0" y="628"/>
                  </a:lnTo>
                  <a:lnTo>
                    <a:pt x="38" y="1002"/>
                  </a:lnTo>
                  <a:lnTo>
                    <a:pt x="6305" y="373"/>
                  </a:lnTo>
                  <a:lnTo>
                    <a:pt x="62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51" name="Google Shape;1651;p34"/>
          <p:cNvGrpSpPr/>
          <p:nvPr/>
        </p:nvGrpSpPr>
        <p:grpSpPr>
          <a:xfrm rot="-374717">
            <a:off x="583785" y="4049022"/>
            <a:ext cx="3102299" cy="3547336"/>
            <a:chOff x="7136325" y="3281650"/>
            <a:chExt cx="891400" cy="1019275"/>
          </a:xfrm>
        </p:grpSpPr>
        <p:sp>
          <p:nvSpPr>
            <p:cNvPr id="1652" name="Google Shape;1652;p34"/>
            <p:cNvSpPr/>
            <p:nvPr/>
          </p:nvSpPr>
          <p:spPr>
            <a:xfrm>
              <a:off x="7136325" y="3281650"/>
              <a:ext cx="891400" cy="1019275"/>
            </a:xfrm>
            <a:custGeom>
              <a:rect b="b" l="l" r="r" t="t"/>
              <a:pathLst>
                <a:path extrusionOk="0" h="40771" w="35656">
                  <a:moveTo>
                    <a:pt x="12131" y="1"/>
                  </a:moveTo>
                  <a:cubicBezTo>
                    <a:pt x="11931" y="1"/>
                    <a:pt x="11742" y="124"/>
                    <a:pt x="11670" y="324"/>
                  </a:cubicBezTo>
                  <a:lnTo>
                    <a:pt x="96" y="31612"/>
                  </a:lnTo>
                  <a:cubicBezTo>
                    <a:pt x="1" y="31866"/>
                    <a:pt x="132" y="32150"/>
                    <a:pt x="386" y="32245"/>
                  </a:cubicBezTo>
                  <a:lnTo>
                    <a:pt x="23356" y="40740"/>
                  </a:lnTo>
                  <a:cubicBezTo>
                    <a:pt x="23412" y="40761"/>
                    <a:pt x="23469" y="40770"/>
                    <a:pt x="23525" y="40770"/>
                  </a:cubicBezTo>
                  <a:cubicBezTo>
                    <a:pt x="23726" y="40770"/>
                    <a:pt x="23914" y="40648"/>
                    <a:pt x="23987" y="40449"/>
                  </a:cubicBezTo>
                  <a:lnTo>
                    <a:pt x="35560" y="9159"/>
                  </a:lnTo>
                  <a:cubicBezTo>
                    <a:pt x="35655" y="8905"/>
                    <a:pt x="35524" y="8622"/>
                    <a:pt x="35270" y="8527"/>
                  </a:cubicBezTo>
                  <a:lnTo>
                    <a:pt x="12300" y="31"/>
                  </a:lnTo>
                  <a:cubicBezTo>
                    <a:pt x="12244" y="11"/>
                    <a:pt x="12187" y="1"/>
                    <a:pt x="121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3" name="Google Shape;1653;p34"/>
            <p:cNvSpPr/>
            <p:nvPr/>
          </p:nvSpPr>
          <p:spPr>
            <a:xfrm>
              <a:off x="7204775" y="3296850"/>
              <a:ext cx="774875" cy="935050"/>
            </a:xfrm>
            <a:custGeom>
              <a:rect b="b" l="l" r="r" t="t"/>
              <a:pathLst>
                <a:path extrusionOk="0" h="37402" w="30995">
                  <a:moveTo>
                    <a:pt x="11115" y="1"/>
                  </a:moveTo>
                  <a:lnTo>
                    <a:pt x="1" y="30048"/>
                  </a:lnTo>
                  <a:lnTo>
                    <a:pt x="19878" y="37402"/>
                  </a:lnTo>
                  <a:lnTo>
                    <a:pt x="30994" y="7354"/>
                  </a:lnTo>
                  <a:lnTo>
                    <a:pt x="1111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4" name="Google Shape;1654;p34"/>
            <p:cNvSpPr/>
            <p:nvPr/>
          </p:nvSpPr>
          <p:spPr>
            <a:xfrm>
              <a:off x="7583250" y="3283675"/>
              <a:ext cx="292025" cy="190200"/>
            </a:xfrm>
            <a:custGeom>
              <a:rect b="b" l="l" r="r" t="t"/>
              <a:pathLst>
                <a:path extrusionOk="0" h="7608" w="11681">
                  <a:moveTo>
                    <a:pt x="6471" y="1770"/>
                  </a:moveTo>
                  <a:cubicBezTo>
                    <a:pt x="6530" y="1770"/>
                    <a:pt x="6588" y="1776"/>
                    <a:pt x="6647" y="1788"/>
                  </a:cubicBezTo>
                  <a:cubicBezTo>
                    <a:pt x="7033" y="1865"/>
                    <a:pt x="7326" y="2181"/>
                    <a:pt x="7373" y="2572"/>
                  </a:cubicBezTo>
                  <a:cubicBezTo>
                    <a:pt x="7419" y="2964"/>
                    <a:pt x="7208" y="3340"/>
                    <a:pt x="6851" y="3503"/>
                  </a:cubicBezTo>
                  <a:cubicBezTo>
                    <a:pt x="6728" y="3560"/>
                    <a:pt x="6599" y="3587"/>
                    <a:pt x="6471" y="3587"/>
                  </a:cubicBezTo>
                  <a:cubicBezTo>
                    <a:pt x="6222" y="3587"/>
                    <a:pt x="5979" y="3485"/>
                    <a:pt x="5804" y="3294"/>
                  </a:cubicBezTo>
                  <a:cubicBezTo>
                    <a:pt x="5536" y="3006"/>
                    <a:pt x="5486" y="2576"/>
                    <a:pt x="5680" y="2234"/>
                  </a:cubicBezTo>
                  <a:cubicBezTo>
                    <a:pt x="5843" y="1944"/>
                    <a:pt x="6147" y="1770"/>
                    <a:pt x="6471" y="1770"/>
                  </a:cubicBezTo>
                  <a:close/>
                  <a:moveTo>
                    <a:pt x="6478" y="1"/>
                  </a:moveTo>
                  <a:cubicBezTo>
                    <a:pt x="5258" y="1"/>
                    <a:pt x="4136" y="850"/>
                    <a:pt x="3875" y="2126"/>
                  </a:cubicBezTo>
                  <a:lnTo>
                    <a:pt x="1336" y="1187"/>
                  </a:lnTo>
                  <a:cubicBezTo>
                    <a:pt x="1286" y="1169"/>
                    <a:pt x="1235" y="1160"/>
                    <a:pt x="1185" y="1160"/>
                  </a:cubicBezTo>
                  <a:cubicBezTo>
                    <a:pt x="1008" y="1160"/>
                    <a:pt x="841" y="1269"/>
                    <a:pt x="778" y="1444"/>
                  </a:cubicBezTo>
                  <a:lnTo>
                    <a:pt x="94" y="3292"/>
                  </a:lnTo>
                  <a:cubicBezTo>
                    <a:pt x="0" y="3541"/>
                    <a:pt x="128" y="3815"/>
                    <a:pt x="375" y="3908"/>
                  </a:cubicBezTo>
                  <a:lnTo>
                    <a:pt x="10299" y="7577"/>
                  </a:lnTo>
                  <a:cubicBezTo>
                    <a:pt x="10354" y="7598"/>
                    <a:pt x="10411" y="7608"/>
                    <a:pt x="10466" y="7608"/>
                  </a:cubicBezTo>
                  <a:cubicBezTo>
                    <a:pt x="10660" y="7608"/>
                    <a:pt x="10842" y="7488"/>
                    <a:pt x="10913" y="7296"/>
                  </a:cubicBezTo>
                  <a:lnTo>
                    <a:pt x="11597" y="5445"/>
                  </a:lnTo>
                  <a:cubicBezTo>
                    <a:pt x="11681" y="5221"/>
                    <a:pt x="11565" y="4970"/>
                    <a:pt x="11341" y="4887"/>
                  </a:cubicBezTo>
                  <a:lnTo>
                    <a:pt x="8802" y="3948"/>
                  </a:lnTo>
                  <a:cubicBezTo>
                    <a:pt x="9593" y="2525"/>
                    <a:pt x="8927" y="731"/>
                    <a:pt x="7400" y="167"/>
                  </a:cubicBezTo>
                  <a:cubicBezTo>
                    <a:pt x="7094" y="54"/>
                    <a:pt x="6783" y="1"/>
                    <a:pt x="64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5" name="Google Shape;1655;p34"/>
            <p:cNvSpPr/>
            <p:nvPr/>
          </p:nvSpPr>
          <p:spPr>
            <a:xfrm>
              <a:off x="7487000" y="3455650"/>
              <a:ext cx="385050" cy="147450"/>
            </a:xfrm>
            <a:custGeom>
              <a:rect b="b" l="l" r="r" t="t"/>
              <a:pathLst>
                <a:path extrusionOk="0" h="5898" w="15402">
                  <a:moveTo>
                    <a:pt x="212" y="1"/>
                  </a:moveTo>
                  <a:cubicBezTo>
                    <a:pt x="136" y="1"/>
                    <a:pt x="65" y="47"/>
                    <a:pt x="37" y="123"/>
                  </a:cubicBezTo>
                  <a:cubicBezTo>
                    <a:pt x="1" y="221"/>
                    <a:pt x="50" y="328"/>
                    <a:pt x="147" y="364"/>
                  </a:cubicBezTo>
                  <a:lnTo>
                    <a:pt x="15075" y="5886"/>
                  </a:lnTo>
                  <a:cubicBezTo>
                    <a:pt x="15096" y="5893"/>
                    <a:pt x="15118" y="5897"/>
                    <a:pt x="15139" y="5897"/>
                  </a:cubicBezTo>
                  <a:cubicBezTo>
                    <a:pt x="15350" y="5897"/>
                    <a:pt x="15402" y="5606"/>
                    <a:pt x="15206" y="5534"/>
                  </a:cubicBezTo>
                  <a:lnTo>
                    <a:pt x="278" y="12"/>
                  </a:lnTo>
                  <a:cubicBezTo>
                    <a:pt x="256" y="4"/>
                    <a:pt x="234" y="1"/>
                    <a:pt x="2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6" name="Google Shape;1656;p34"/>
            <p:cNvSpPr/>
            <p:nvPr/>
          </p:nvSpPr>
          <p:spPr>
            <a:xfrm>
              <a:off x="7462925" y="3520775"/>
              <a:ext cx="385050" cy="147450"/>
            </a:xfrm>
            <a:custGeom>
              <a:rect b="b" l="l" r="r" t="t"/>
              <a:pathLst>
                <a:path extrusionOk="0" h="5898" w="15402">
                  <a:moveTo>
                    <a:pt x="212" y="1"/>
                  </a:moveTo>
                  <a:cubicBezTo>
                    <a:pt x="135" y="1"/>
                    <a:pt x="64" y="47"/>
                    <a:pt x="36" y="123"/>
                  </a:cubicBezTo>
                  <a:cubicBezTo>
                    <a:pt x="0" y="220"/>
                    <a:pt x="50" y="328"/>
                    <a:pt x="147" y="364"/>
                  </a:cubicBezTo>
                  <a:lnTo>
                    <a:pt x="15074" y="5886"/>
                  </a:lnTo>
                  <a:cubicBezTo>
                    <a:pt x="15095" y="5893"/>
                    <a:pt x="15116" y="5897"/>
                    <a:pt x="15139" y="5897"/>
                  </a:cubicBezTo>
                  <a:cubicBezTo>
                    <a:pt x="15350" y="5897"/>
                    <a:pt x="15401" y="5607"/>
                    <a:pt x="15205" y="5534"/>
                  </a:cubicBezTo>
                  <a:lnTo>
                    <a:pt x="278" y="12"/>
                  </a:lnTo>
                  <a:cubicBezTo>
                    <a:pt x="256" y="4"/>
                    <a:pt x="233" y="1"/>
                    <a:pt x="2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7" name="Google Shape;1657;p34"/>
            <p:cNvSpPr/>
            <p:nvPr/>
          </p:nvSpPr>
          <p:spPr>
            <a:xfrm>
              <a:off x="7438975" y="3585950"/>
              <a:ext cx="384900" cy="147400"/>
            </a:xfrm>
            <a:custGeom>
              <a:rect b="b" l="l" r="r" t="t"/>
              <a:pathLst>
                <a:path extrusionOk="0" h="5896" w="15396">
                  <a:moveTo>
                    <a:pt x="212" y="1"/>
                  </a:moveTo>
                  <a:cubicBezTo>
                    <a:pt x="135" y="1"/>
                    <a:pt x="63" y="47"/>
                    <a:pt x="35" y="123"/>
                  </a:cubicBezTo>
                  <a:cubicBezTo>
                    <a:pt x="1" y="218"/>
                    <a:pt x="46" y="324"/>
                    <a:pt x="141" y="362"/>
                  </a:cubicBezTo>
                  <a:lnTo>
                    <a:pt x="15069" y="5884"/>
                  </a:lnTo>
                  <a:cubicBezTo>
                    <a:pt x="15090" y="5892"/>
                    <a:pt x="15113" y="5895"/>
                    <a:pt x="15134" y="5895"/>
                  </a:cubicBezTo>
                  <a:cubicBezTo>
                    <a:pt x="15343" y="5895"/>
                    <a:pt x="15396" y="5605"/>
                    <a:pt x="15200" y="5532"/>
                  </a:cubicBezTo>
                  <a:lnTo>
                    <a:pt x="272" y="11"/>
                  </a:lnTo>
                  <a:cubicBezTo>
                    <a:pt x="252" y="4"/>
                    <a:pt x="232" y="1"/>
                    <a:pt x="2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8" name="Google Shape;1658;p34"/>
            <p:cNvSpPr/>
            <p:nvPr/>
          </p:nvSpPr>
          <p:spPr>
            <a:xfrm>
              <a:off x="7414750" y="3651025"/>
              <a:ext cx="385050" cy="147450"/>
            </a:xfrm>
            <a:custGeom>
              <a:rect b="b" l="l" r="r" t="t"/>
              <a:pathLst>
                <a:path extrusionOk="0" h="5898" w="15402">
                  <a:moveTo>
                    <a:pt x="212" y="1"/>
                  </a:moveTo>
                  <a:cubicBezTo>
                    <a:pt x="135" y="1"/>
                    <a:pt x="63" y="48"/>
                    <a:pt x="37" y="123"/>
                  </a:cubicBezTo>
                  <a:cubicBezTo>
                    <a:pt x="1" y="220"/>
                    <a:pt x="50" y="328"/>
                    <a:pt x="147" y="364"/>
                  </a:cubicBezTo>
                  <a:lnTo>
                    <a:pt x="15075" y="5886"/>
                  </a:lnTo>
                  <a:cubicBezTo>
                    <a:pt x="15096" y="5894"/>
                    <a:pt x="15118" y="5898"/>
                    <a:pt x="15139" y="5898"/>
                  </a:cubicBezTo>
                  <a:cubicBezTo>
                    <a:pt x="15348" y="5898"/>
                    <a:pt x="15401" y="5607"/>
                    <a:pt x="15206" y="5533"/>
                  </a:cubicBezTo>
                  <a:lnTo>
                    <a:pt x="278" y="13"/>
                  </a:lnTo>
                  <a:cubicBezTo>
                    <a:pt x="256" y="5"/>
                    <a:pt x="234" y="1"/>
                    <a:pt x="2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9" name="Google Shape;1659;p34"/>
            <p:cNvSpPr/>
            <p:nvPr/>
          </p:nvSpPr>
          <p:spPr>
            <a:xfrm>
              <a:off x="7390675" y="3716175"/>
              <a:ext cx="385050" cy="147425"/>
            </a:xfrm>
            <a:custGeom>
              <a:rect b="b" l="l" r="r" t="t"/>
              <a:pathLst>
                <a:path extrusionOk="0" h="5897" w="15402">
                  <a:moveTo>
                    <a:pt x="211" y="0"/>
                  </a:moveTo>
                  <a:cubicBezTo>
                    <a:pt x="134" y="0"/>
                    <a:pt x="63" y="47"/>
                    <a:pt x="36" y="122"/>
                  </a:cubicBezTo>
                  <a:cubicBezTo>
                    <a:pt x="0" y="219"/>
                    <a:pt x="50" y="327"/>
                    <a:pt x="146" y="363"/>
                  </a:cubicBezTo>
                  <a:lnTo>
                    <a:pt x="15074" y="5885"/>
                  </a:lnTo>
                  <a:cubicBezTo>
                    <a:pt x="15095" y="5893"/>
                    <a:pt x="15118" y="5897"/>
                    <a:pt x="15139" y="5897"/>
                  </a:cubicBezTo>
                  <a:cubicBezTo>
                    <a:pt x="15348" y="5897"/>
                    <a:pt x="15401" y="5606"/>
                    <a:pt x="15205" y="5532"/>
                  </a:cubicBezTo>
                  <a:lnTo>
                    <a:pt x="278" y="12"/>
                  </a:lnTo>
                  <a:cubicBezTo>
                    <a:pt x="256" y="4"/>
                    <a:pt x="233" y="0"/>
                    <a:pt x="2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0" name="Google Shape;1660;p34"/>
            <p:cNvSpPr/>
            <p:nvPr/>
          </p:nvSpPr>
          <p:spPr>
            <a:xfrm>
              <a:off x="7366575" y="3781250"/>
              <a:ext cx="385050" cy="147475"/>
            </a:xfrm>
            <a:custGeom>
              <a:rect b="b" l="l" r="r" t="t"/>
              <a:pathLst>
                <a:path extrusionOk="0" h="5899" w="15402">
                  <a:moveTo>
                    <a:pt x="212" y="0"/>
                  </a:moveTo>
                  <a:cubicBezTo>
                    <a:pt x="135" y="0"/>
                    <a:pt x="63" y="47"/>
                    <a:pt x="37" y="124"/>
                  </a:cubicBezTo>
                  <a:cubicBezTo>
                    <a:pt x="1" y="221"/>
                    <a:pt x="50" y="329"/>
                    <a:pt x="147" y="366"/>
                  </a:cubicBezTo>
                  <a:lnTo>
                    <a:pt x="15075" y="5885"/>
                  </a:lnTo>
                  <a:cubicBezTo>
                    <a:pt x="15096" y="5893"/>
                    <a:pt x="15117" y="5899"/>
                    <a:pt x="15139" y="5899"/>
                  </a:cubicBezTo>
                  <a:cubicBezTo>
                    <a:pt x="15348" y="5899"/>
                    <a:pt x="15402" y="5606"/>
                    <a:pt x="15204" y="5534"/>
                  </a:cubicBezTo>
                  <a:lnTo>
                    <a:pt x="278" y="12"/>
                  </a:lnTo>
                  <a:cubicBezTo>
                    <a:pt x="256" y="4"/>
                    <a:pt x="234" y="0"/>
                    <a:pt x="2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1" name="Google Shape;1661;p34"/>
            <p:cNvSpPr/>
            <p:nvPr/>
          </p:nvSpPr>
          <p:spPr>
            <a:xfrm>
              <a:off x="7342500" y="3846375"/>
              <a:ext cx="385025" cy="147425"/>
            </a:xfrm>
            <a:custGeom>
              <a:rect b="b" l="l" r="r" t="t"/>
              <a:pathLst>
                <a:path extrusionOk="0" h="5897" w="15401">
                  <a:moveTo>
                    <a:pt x="213" y="0"/>
                  </a:moveTo>
                  <a:cubicBezTo>
                    <a:pt x="136" y="0"/>
                    <a:pt x="65" y="47"/>
                    <a:pt x="36" y="124"/>
                  </a:cubicBezTo>
                  <a:cubicBezTo>
                    <a:pt x="0" y="221"/>
                    <a:pt x="50" y="330"/>
                    <a:pt x="147" y="364"/>
                  </a:cubicBezTo>
                  <a:lnTo>
                    <a:pt x="15074" y="5886"/>
                  </a:lnTo>
                  <a:cubicBezTo>
                    <a:pt x="15095" y="5893"/>
                    <a:pt x="15116" y="5897"/>
                    <a:pt x="15139" y="5897"/>
                  </a:cubicBezTo>
                  <a:lnTo>
                    <a:pt x="15141" y="5897"/>
                  </a:lnTo>
                  <a:cubicBezTo>
                    <a:pt x="15142" y="5897"/>
                    <a:pt x="15142" y="5897"/>
                    <a:pt x="15143" y="5897"/>
                  </a:cubicBezTo>
                  <a:cubicBezTo>
                    <a:pt x="15350" y="5897"/>
                    <a:pt x="15401" y="5606"/>
                    <a:pt x="15206" y="5534"/>
                  </a:cubicBezTo>
                  <a:lnTo>
                    <a:pt x="278" y="12"/>
                  </a:lnTo>
                  <a:cubicBezTo>
                    <a:pt x="256" y="4"/>
                    <a:pt x="234" y="0"/>
                    <a:pt x="2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2" name="Google Shape;1662;p34"/>
            <p:cNvSpPr/>
            <p:nvPr/>
          </p:nvSpPr>
          <p:spPr>
            <a:xfrm>
              <a:off x="7318450" y="3911525"/>
              <a:ext cx="384950" cy="147425"/>
            </a:xfrm>
            <a:custGeom>
              <a:rect b="b" l="l" r="r" t="t"/>
              <a:pathLst>
                <a:path extrusionOk="0" h="5897" w="15398">
                  <a:moveTo>
                    <a:pt x="214" y="0"/>
                  </a:moveTo>
                  <a:cubicBezTo>
                    <a:pt x="137" y="0"/>
                    <a:pt x="65" y="47"/>
                    <a:pt x="37" y="123"/>
                  </a:cubicBezTo>
                  <a:cubicBezTo>
                    <a:pt x="1" y="218"/>
                    <a:pt x="50" y="327"/>
                    <a:pt x="145" y="363"/>
                  </a:cubicBezTo>
                  <a:lnTo>
                    <a:pt x="15073" y="5885"/>
                  </a:lnTo>
                  <a:cubicBezTo>
                    <a:pt x="15094" y="5892"/>
                    <a:pt x="15115" y="5896"/>
                    <a:pt x="15138" y="5896"/>
                  </a:cubicBezTo>
                  <a:cubicBezTo>
                    <a:pt x="15347" y="5896"/>
                    <a:pt x="15398" y="5605"/>
                    <a:pt x="15202" y="5533"/>
                  </a:cubicBezTo>
                  <a:lnTo>
                    <a:pt x="276" y="11"/>
                  </a:lnTo>
                  <a:cubicBezTo>
                    <a:pt x="256" y="4"/>
                    <a:pt x="234" y="0"/>
                    <a:pt x="2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3" name="Google Shape;1663;p34"/>
            <p:cNvSpPr/>
            <p:nvPr/>
          </p:nvSpPr>
          <p:spPr>
            <a:xfrm>
              <a:off x="7294275" y="3976625"/>
              <a:ext cx="385050" cy="147450"/>
            </a:xfrm>
            <a:custGeom>
              <a:rect b="b" l="l" r="r" t="t"/>
              <a:pathLst>
                <a:path extrusionOk="0" h="5898" w="15402">
                  <a:moveTo>
                    <a:pt x="213" y="1"/>
                  </a:moveTo>
                  <a:cubicBezTo>
                    <a:pt x="137" y="1"/>
                    <a:pt x="65" y="47"/>
                    <a:pt x="37" y="123"/>
                  </a:cubicBezTo>
                  <a:cubicBezTo>
                    <a:pt x="1" y="220"/>
                    <a:pt x="50" y="328"/>
                    <a:pt x="149" y="364"/>
                  </a:cubicBezTo>
                  <a:lnTo>
                    <a:pt x="15077" y="5886"/>
                  </a:lnTo>
                  <a:cubicBezTo>
                    <a:pt x="15098" y="5893"/>
                    <a:pt x="15118" y="5897"/>
                    <a:pt x="15141" y="5897"/>
                  </a:cubicBezTo>
                  <a:cubicBezTo>
                    <a:pt x="15350" y="5897"/>
                    <a:pt x="15402" y="5607"/>
                    <a:pt x="15206" y="5534"/>
                  </a:cubicBezTo>
                  <a:lnTo>
                    <a:pt x="278" y="12"/>
                  </a:lnTo>
                  <a:cubicBezTo>
                    <a:pt x="257" y="4"/>
                    <a:pt x="235" y="1"/>
                    <a:pt x="2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664" name="Google Shape;1664;p34"/>
          <p:cNvCxnSpPr/>
          <p:nvPr/>
        </p:nvCxnSpPr>
        <p:spPr>
          <a:xfrm>
            <a:off x="2465700" y="2610988"/>
            <a:ext cx="4212600" cy="0"/>
          </a:xfrm>
          <a:prstGeom prst="straightConnector1">
            <a:avLst/>
          </a:prstGeom>
          <a:noFill/>
          <a:ln cap="rnd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65" name="Google Shape;1665;p34"/>
          <p:cNvSpPr txBox="1"/>
          <p:nvPr>
            <p:ph type="title"/>
          </p:nvPr>
        </p:nvSpPr>
        <p:spPr>
          <a:xfrm>
            <a:off x="2596625" y="816150"/>
            <a:ext cx="4005600" cy="63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highlight>
                  <a:schemeClr val="lt2"/>
                </a:highlight>
              </a:rPr>
              <a:t>Thesis Statement</a:t>
            </a:r>
            <a:endParaRPr sz="2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9" name="Shape 1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0" name="Google Shape;1670;p35"/>
          <p:cNvSpPr txBox="1"/>
          <p:nvPr>
            <p:ph type="title"/>
          </p:nvPr>
        </p:nvSpPr>
        <p:spPr>
          <a:xfrm>
            <a:off x="478225" y="17487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lt2"/>
                </a:highlight>
              </a:rPr>
              <a:t>Data Exploration</a:t>
            </a:r>
            <a:r>
              <a:rPr lang="en"/>
              <a:t>: Gender Distribution</a:t>
            </a:r>
            <a:endParaRPr/>
          </a:p>
        </p:txBody>
      </p:sp>
      <p:pic>
        <p:nvPicPr>
          <p:cNvPr id="1671" name="Google Shape;167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38539" y="829688"/>
            <a:ext cx="4822974" cy="2790888"/>
          </a:xfrm>
          <a:prstGeom prst="rect">
            <a:avLst/>
          </a:prstGeom>
          <a:noFill/>
          <a:ln>
            <a:noFill/>
          </a:ln>
        </p:spPr>
      </p:pic>
      <p:sp>
        <p:nvSpPr>
          <p:cNvPr id="1672" name="Google Shape;1672;p35"/>
          <p:cNvSpPr txBox="1"/>
          <p:nvPr/>
        </p:nvSpPr>
        <p:spPr>
          <a:xfrm>
            <a:off x="429725" y="3715375"/>
            <a:ext cx="3307500" cy="884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G</a:t>
            </a:r>
            <a:r>
              <a:rPr lang="en">
                <a:latin typeface="Lexend"/>
                <a:ea typeface="Lexend"/>
                <a:cs typeface="Lexend"/>
                <a:sym typeface="Lexend"/>
              </a:rPr>
              <a:t>ender distribution </a:t>
            </a:r>
            <a:r>
              <a:rPr b="1" lang="en">
                <a:latin typeface="Lexend"/>
                <a:ea typeface="Lexend"/>
                <a:cs typeface="Lexend"/>
                <a:sym typeface="Lexend"/>
              </a:rPr>
              <a:t>skewed towards males</a:t>
            </a:r>
            <a:r>
              <a:rPr lang="en">
                <a:latin typeface="Lexend"/>
                <a:ea typeface="Lexend"/>
                <a:cs typeface="Lexend"/>
                <a:sym typeface="Lexend"/>
              </a:rPr>
              <a:t>, which is of </a:t>
            </a:r>
            <a:r>
              <a:rPr b="1" lang="en">
                <a:latin typeface="Lexend"/>
                <a:ea typeface="Lexend"/>
                <a:cs typeface="Lexend"/>
                <a:sym typeface="Lexend"/>
              </a:rPr>
              <a:t>higher proportion than females</a:t>
            </a:r>
            <a:endParaRPr b="1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673" name="Google Shape;1673;p35"/>
          <p:cNvSpPr txBox="1"/>
          <p:nvPr/>
        </p:nvSpPr>
        <p:spPr>
          <a:xfrm>
            <a:off x="4104825" y="3702700"/>
            <a:ext cx="3694800" cy="124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exend"/>
                <a:ea typeface="Lexend"/>
                <a:cs typeface="Lexend"/>
                <a:sym typeface="Lexend"/>
              </a:rPr>
              <a:t>U</a:t>
            </a:r>
            <a:r>
              <a:rPr b="1" lang="en">
                <a:latin typeface="Lexend"/>
                <a:ea typeface="Lexend"/>
                <a:cs typeface="Lexend"/>
                <a:sym typeface="Lexend"/>
              </a:rPr>
              <a:t>neven </a:t>
            </a:r>
            <a:r>
              <a:rPr lang="en">
                <a:latin typeface="Lexend"/>
                <a:ea typeface="Lexend"/>
                <a:cs typeface="Lexend"/>
                <a:sym typeface="Lexend"/>
              </a:rPr>
              <a:t>gender distribution across ranks</a:t>
            </a:r>
            <a:endParaRPr>
              <a:latin typeface="Lexend"/>
              <a:ea typeface="Lexend"/>
              <a:cs typeface="Lexend"/>
              <a:sym typeface="Lexen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-"/>
            </a:pPr>
            <a:r>
              <a:rPr b="1" lang="en">
                <a:latin typeface="Lexend"/>
                <a:ea typeface="Lexend"/>
                <a:cs typeface="Lexend"/>
                <a:sym typeface="Lexend"/>
              </a:rPr>
              <a:t>higher</a:t>
            </a:r>
            <a:r>
              <a:rPr lang="en">
                <a:latin typeface="Lexend"/>
                <a:ea typeface="Lexend"/>
                <a:cs typeface="Lexend"/>
                <a:sym typeface="Lexend"/>
              </a:rPr>
              <a:t> proportion of </a:t>
            </a:r>
            <a:r>
              <a:rPr b="1" lang="en">
                <a:latin typeface="Lexend"/>
                <a:ea typeface="Lexend"/>
                <a:cs typeface="Lexend"/>
                <a:sym typeface="Lexend"/>
              </a:rPr>
              <a:t>females </a:t>
            </a:r>
            <a:r>
              <a:rPr lang="en">
                <a:latin typeface="Lexend"/>
                <a:ea typeface="Lexend"/>
                <a:cs typeface="Lexend"/>
                <a:sym typeface="Lexend"/>
              </a:rPr>
              <a:t>in</a:t>
            </a:r>
            <a:endParaRPr>
              <a:latin typeface="Lexend"/>
              <a:ea typeface="Lexend"/>
              <a:cs typeface="Lexend"/>
              <a:sym typeface="Lexen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the </a:t>
            </a:r>
            <a:r>
              <a:rPr b="1" lang="en">
                <a:latin typeface="Lexend"/>
                <a:ea typeface="Lexend"/>
                <a:cs typeface="Lexend"/>
                <a:sym typeface="Lexend"/>
              </a:rPr>
              <a:t>Assistant Professor </a:t>
            </a:r>
            <a:r>
              <a:rPr lang="en">
                <a:latin typeface="Lexend"/>
                <a:ea typeface="Lexend"/>
                <a:cs typeface="Lexend"/>
                <a:sym typeface="Lexend"/>
              </a:rPr>
              <a:t>rank</a:t>
            </a:r>
            <a:endParaRPr>
              <a:latin typeface="Lexend"/>
              <a:ea typeface="Lexend"/>
              <a:cs typeface="Lexend"/>
              <a:sym typeface="Lexen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-"/>
            </a:pPr>
            <a:r>
              <a:rPr b="1" lang="en">
                <a:latin typeface="Lexend"/>
                <a:ea typeface="Lexend"/>
                <a:cs typeface="Lexend"/>
                <a:sym typeface="Lexend"/>
              </a:rPr>
              <a:t>higher </a:t>
            </a:r>
            <a:r>
              <a:rPr lang="en">
                <a:latin typeface="Lexend"/>
                <a:ea typeface="Lexend"/>
                <a:cs typeface="Lexend"/>
                <a:sym typeface="Lexend"/>
              </a:rPr>
              <a:t>proportion of </a:t>
            </a:r>
            <a:r>
              <a:rPr b="1" lang="en">
                <a:latin typeface="Lexend"/>
                <a:ea typeface="Lexend"/>
                <a:cs typeface="Lexend"/>
                <a:sym typeface="Lexend"/>
              </a:rPr>
              <a:t>males </a:t>
            </a:r>
            <a:r>
              <a:rPr lang="en">
                <a:latin typeface="Lexend"/>
                <a:ea typeface="Lexend"/>
                <a:cs typeface="Lexend"/>
                <a:sym typeface="Lexend"/>
              </a:rPr>
              <a:t>in</a:t>
            </a:r>
            <a:endParaRPr>
              <a:latin typeface="Lexend"/>
              <a:ea typeface="Lexend"/>
              <a:cs typeface="Lexend"/>
              <a:sym typeface="Lexen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the </a:t>
            </a:r>
            <a:r>
              <a:rPr b="1" lang="en">
                <a:latin typeface="Lexend"/>
                <a:ea typeface="Lexend"/>
                <a:cs typeface="Lexend"/>
                <a:sym typeface="Lexend"/>
              </a:rPr>
              <a:t>Full Professor</a:t>
            </a:r>
            <a:r>
              <a:rPr lang="en">
                <a:latin typeface="Lexend"/>
                <a:ea typeface="Lexend"/>
                <a:cs typeface="Lexend"/>
                <a:sym typeface="Lexend"/>
              </a:rPr>
              <a:t> rank</a:t>
            </a:r>
            <a:endParaRPr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1674" name="Google Shape;1674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9725" y="836025"/>
            <a:ext cx="3307496" cy="279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8" name="Shape 1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" name="Google Shape;1679;p36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highlight>
                  <a:schemeClr val="lt2"/>
                </a:highlight>
              </a:rPr>
              <a:t>Percentage Distribution of Genders Across Ranks </a:t>
            </a:r>
            <a:br>
              <a:rPr lang="en" sz="2600">
                <a:highlight>
                  <a:schemeClr val="lt2"/>
                </a:highlight>
              </a:rPr>
            </a:br>
            <a:r>
              <a:rPr lang="en" sz="2600">
                <a:highlight>
                  <a:schemeClr val="lt2"/>
                </a:highlight>
              </a:rPr>
              <a:t>(Arranged by Department)   </a:t>
            </a:r>
            <a:endParaRPr sz="2600"/>
          </a:p>
        </p:txBody>
      </p:sp>
      <p:sp>
        <p:nvSpPr>
          <p:cNvPr id="1680" name="Google Shape;1680;p36"/>
          <p:cNvSpPr/>
          <p:nvPr/>
        </p:nvSpPr>
        <p:spPr>
          <a:xfrm>
            <a:off x="4619600" y="1077875"/>
            <a:ext cx="4524300" cy="3849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This stacked bar graph illustrates the distribution of genders within various departments across different ranks.</a:t>
            </a:r>
            <a:endParaRPr sz="1250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50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50" u="sng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Gender distribution across ranks</a:t>
            </a:r>
            <a:endParaRPr b="1" sz="1250" u="sng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0797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"/>
              <a:buFont typeface="Lexend Light"/>
              <a:buAutoNum type="arabicPeriod"/>
            </a:pPr>
            <a:r>
              <a:rPr lang="en" sz="125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Full Professors</a:t>
            </a:r>
            <a:endParaRPr sz="1250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  <a:p>
            <a:pPr indent="-307975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"/>
              <a:buFont typeface="Lexend Light"/>
              <a:buAutoNum type="alphaLcPeriod"/>
            </a:pPr>
            <a:r>
              <a:rPr lang="en" sz="125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Higher proportion of Males compared to Females across all departments</a:t>
            </a:r>
            <a:endParaRPr sz="1250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  <a:p>
            <a:pPr indent="-30797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"/>
              <a:buFont typeface="Lexend Light"/>
              <a:buAutoNum type="arabicPeriod"/>
            </a:pPr>
            <a:r>
              <a:rPr lang="en" sz="125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Associate Professors</a:t>
            </a:r>
            <a:endParaRPr sz="1250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  <a:p>
            <a:pPr indent="-307975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"/>
              <a:buFont typeface="Lexend Light"/>
              <a:buAutoNum type="alphaLcPeriod"/>
            </a:pPr>
            <a:r>
              <a:rPr lang="en" sz="125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Somewhat balanced gender distribution</a:t>
            </a:r>
            <a:endParaRPr sz="1250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  <a:p>
            <a:pPr indent="-30797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"/>
              <a:buFont typeface="Lexend Light"/>
              <a:buAutoNum type="arabicPeriod"/>
            </a:pPr>
            <a:r>
              <a:rPr lang="en" sz="125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Assistant Professors</a:t>
            </a:r>
            <a:endParaRPr sz="1250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  <a:p>
            <a:pPr indent="-307975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"/>
              <a:buFont typeface="Lexend Light"/>
              <a:buAutoNum type="alphaLcPeriod"/>
            </a:pPr>
            <a:r>
              <a:rPr lang="en" sz="125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Higher proportion of Females across most departments</a:t>
            </a:r>
            <a:endParaRPr sz="1250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50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50" u="sng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Conclusion</a:t>
            </a:r>
            <a:endParaRPr b="1" sz="1250" u="sng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Disparity in gender representation</a:t>
            </a:r>
            <a:endParaRPr sz="1250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5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Males </a:t>
            </a:r>
            <a:r>
              <a:rPr lang="en" sz="125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predominantly distributed at </a:t>
            </a:r>
            <a:r>
              <a:rPr b="1" lang="en" sz="125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Full Professor</a:t>
            </a:r>
            <a:r>
              <a:rPr lang="en" sz="125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 level</a:t>
            </a:r>
            <a:endParaRPr sz="1250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5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Females </a:t>
            </a:r>
            <a:r>
              <a:rPr lang="en" sz="125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concentrated at </a:t>
            </a:r>
            <a:r>
              <a:rPr b="1" lang="en" sz="125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Assistant Professor</a:t>
            </a:r>
            <a:r>
              <a:rPr lang="en" sz="125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 level</a:t>
            </a:r>
            <a:endParaRPr sz="1250">
              <a:latin typeface="Lexend Light"/>
              <a:ea typeface="Lexend Light"/>
              <a:cs typeface="Lexend Light"/>
              <a:sym typeface="Lexend Light"/>
            </a:endParaRPr>
          </a:p>
        </p:txBody>
      </p:sp>
      <p:pic>
        <p:nvPicPr>
          <p:cNvPr id="1681" name="Google Shape;1681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77900"/>
            <a:ext cx="4619602" cy="3849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5" name="Shape 1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6" name="Google Shape;1686;p37"/>
          <p:cNvSpPr txBox="1"/>
          <p:nvPr>
            <p:ph type="title"/>
          </p:nvPr>
        </p:nvSpPr>
        <p:spPr>
          <a:xfrm>
            <a:off x="1227400" y="0"/>
            <a:ext cx="6689100" cy="572700"/>
          </a:xfrm>
          <a:prstGeom prst="rect">
            <a:avLst/>
          </a:prstGeom>
          <a:solidFill>
            <a:schemeClr val="lt2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T-Test on Differences in Mean Salaries</a:t>
            </a:r>
            <a:endParaRPr sz="2600"/>
          </a:p>
        </p:txBody>
      </p:sp>
      <p:sp>
        <p:nvSpPr>
          <p:cNvPr id="1687" name="Google Shape;1687;p37"/>
          <p:cNvSpPr txBox="1"/>
          <p:nvPr>
            <p:ph idx="2" type="ctrTitle"/>
          </p:nvPr>
        </p:nvSpPr>
        <p:spPr>
          <a:xfrm flipH="1">
            <a:off x="696200" y="1564425"/>
            <a:ext cx="1690800" cy="426300"/>
          </a:xfrm>
          <a:prstGeom prst="rect">
            <a:avLst/>
          </a:prstGeom>
          <a:solidFill>
            <a:schemeClr val="accent6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Year 1994</a:t>
            </a:r>
            <a:endParaRPr/>
          </a:p>
        </p:txBody>
      </p:sp>
      <p:sp>
        <p:nvSpPr>
          <p:cNvPr id="1688" name="Google Shape;1688;p37"/>
          <p:cNvSpPr txBox="1"/>
          <p:nvPr>
            <p:ph idx="1" type="subTitle"/>
          </p:nvPr>
        </p:nvSpPr>
        <p:spPr>
          <a:xfrm flipH="1">
            <a:off x="280400" y="1960925"/>
            <a:ext cx="2522400" cy="259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data:  female_sal94 and male_sal94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 = -6.6457, df = 258.53,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Lexend"/>
                <a:ea typeface="Lexend"/>
                <a:cs typeface="Lexend"/>
                <a:sym typeface="Lexend"/>
              </a:rPr>
              <a:t>p-value = 1.778×10</a:t>
            </a:r>
            <a:r>
              <a:rPr b="1" baseline="30000" lang="en" sz="1000">
                <a:latin typeface="Lexend"/>
                <a:ea typeface="Lexend"/>
                <a:cs typeface="Lexend"/>
                <a:sym typeface="Lexend"/>
              </a:rPr>
              <a:t>-10</a:t>
            </a:r>
            <a:r>
              <a:rPr b="1" lang="en" sz="1000">
                <a:latin typeface="Lexend"/>
                <a:ea typeface="Lexend"/>
                <a:cs typeface="Lexend"/>
                <a:sym typeface="Lexend"/>
              </a:rPr>
              <a:t> (&lt;&lt;0.05)</a:t>
            </a:r>
            <a:endParaRPr b="1" sz="10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lang="en" sz="1000"/>
            </a:br>
            <a:r>
              <a:rPr b="1" lang="en" sz="1000">
                <a:latin typeface="Lexend"/>
                <a:ea typeface="Lexend"/>
                <a:cs typeface="Lexend"/>
                <a:sym typeface="Lexend"/>
              </a:rPr>
              <a:t>Reject Null Hypothesis</a:t>
            </a:r>
            <a:r>
              <a:rPr lang="en" sz="1000"/>
              <a:t>: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True difference in means is </a:t>
            </a:r>
            <a:r>
              <a:rPr lang="en" sz="1000" u="sng"/>
              <a:t>not equal</a:t>
            </a:r>
            <a:r>
              <a:rPr lang="en" sz="1000"/>
              <a:t> to 0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/>
              <a:t>Mean(Female Pay) vs Mean(Male Pay)</a:t>
            </a:r>
            <a:r>
              <a:rPr lang="en" sz="1000"/>
              <a:t> 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118871.3 vs 177338.8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1689" name="Google Shape;1689;p37"/>
          <p:cNvSpPr txBox="1"/>
          <p:nvPr>
            <p:ph idx="4" type="subTitle"/>
          </p:nvPr>
        </p:nvSpPr>
        <p:spPr>
          <a:xfrm flipH="1">
            <a:off x="6341100" y="1960925"/>
            <a:ext cx="2522400" cy="259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data:  female_sal95 and male_sal95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 = -6.5905, df = 258.53,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Lexend"/>
                <a:ea typeface="Lexend"/>
                <a:cs typeface="Lexend"/>
                <a:sym typeface="Lexend"/>
              </a:rPr>
              <a:t>p-value = 2.446×10</a:t>
            </a:r>
            <a:r>
              <a:rPr b="1" baseline="30000" lang="en" sz="1000">
                <a:latin typeface="Lexend"/>
                <a:ea typeface="Lexend"/>
                <a:cs typeface="Lexend"/>
                <a:sym typeface="Lexend"/>
              </a:rPr>
              <a:t>-10</a:t>
            </a:r>
            <a:r>
              <a:rPr b="1" lang="en" sz="1000">
                <a:latin typeface="Lexend"/>
                <a:ea typeface="Lexend"/>
                <a:cs typeface="Lexend"/>
                <a:sym typeface="Lexend"/>
              </a:rPr>
              <a:t> (&lt;&lt;0.05)</a:t>
            </a:r>
            <a:endParaRPr b="1" sz="10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Lexend"/>
                <a:ea typeface="Lexend"/>
                <a:cs typeface="Lexend"/>
                <a:sym typeface="Lexend"/>
              </a:rPr>
              <a:t>Reject Null Hypothesis</a:t>
            </a:r>
            <a:r>
              <a:rPr lang="en" sz="1000"/>
              <a:t>: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True difference in means is </a:t>
            </a:r>
            <a:r>
              <a:rPr lang="en" sz="1000" u="sng"/>
              <a:t>not equal</a:t>
            </a:r>
            <a:r>
              <a:rPr lang="en" sz="1000"/>
              <a:t> to 0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/>
              <a:t>Mean(Female Pay) vs Mean(Male Pay)</a:t>
            </a:r>
            <a:r>
              <a:rPr lang="en" sz="1000"/>
              <a:t> 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130876.9 vs 194914.1</a:t>
            </a:r>
            <a:endParaRPr sz="1000"/>
          </a:p>
        </p:txBody>
      </p:sp>
      <p:sp>
        <p:nvSpPr>
          <p:cNvPr id="1690" name="Google Shape;1690;p37"/>
          <p:cNvSpPr txBox="1"/>
          <p:nvPr>
            <p:ph idx="2" type="ctrTitle"/>
          </p:nvPr>
        </p:nvSpPr>
        <p:spPr>
          <a:xfrm flipH="1">
            <a:off x="6830575" y="1564425"/>
            <a:ext cx="1690800" cy="426300"/>
          </a:xfrm>
          <a:prstGeom prst="rect">
            <a:avLst/>
          </a:prstGeom>
          <a:solidFill>
            <a:schemeClr val="accent6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Year 1995</a:t>
            </a:r>
            <a:endParaRPr/>
          </a:p>
        </p:txBody>
      </p:sp>
      <p:sp>
        <p:nvSpPr>
          <p:cNvPr id="1691" name="Google Shape;1691;p37"/>
          <p:cNvSpPr txBox="1"/>
          <p:nvPr>
            <p:ph idx="2" type="ctrTitle"/>
          </p:nvPr>
        </p:nvSpPr>
        <p:spPr>
          <a:xfrm flipH="1">
            <a:off x="2782075" y="1208350"/>
            <a:ext cx="3653400" cy="285900"/>
          </a:xfrm>
          <a:prstGeom prst="rect">
            <a:avLst/>
          </a:prstGeom>
          <a:solidFill>
            <a:schemeClr val="accent6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Welch’s T-Test: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Variances/Sample Sizes are </a:t>
            </a:r>
            <a:r>
              <a:rPr lang="en" sz="1000" u="sng"/>
              <a:t>different</a:t>
            </a:r>
            <a:endParaRPr sz="1000" u="sng"/>
          </a:p>
        </p:txBody>
      </p:sp>
      <p:sp>
        <p:nvSpPr>
          <p:cNvPr id="1692" name="Google Shape;1692;p37"/>
          <p:cNvSpPr txBox="1"/>
          <p:nvPr>
            <p:ph idx="4" type="subTitle"/>
          </p:nvPr>
        </p:nvSpPr>
        <p:spPr>
          <a:xfrm flipH="1">
            <a:off x="815250" y="565475"/>
            <a:ext cx="7615500" cy="572700"/>
          </a:xfrm>
          <a:prstGeom prst="rect">
            <a:avLst/>
          </a:prstGeom>
          <a:solidFill>
            <a:schemeClr val="accent1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As a </a:t>
            </a:r>
            <a:r>
              <a:rPr b="1" lang="en" sz="1200">
                <a:latin typeface="Lexend"/>
                <a:ea typeface="Lexend"/>
                <a:cs typeface="Lexend"/>
                <a:sym typeface="Lexend"/>
              </a:rPr>
              <a:t>whole</a:t>
            </a:r>
            <a:r>
              <a:rPr lang="en" sz="1200"/>
              <a:t> population, is it true to say that the females have </a:t>
            </a:r>
            <a:r>
              <a:rPr b="1" lang="en" sz="1200">
                <a:latin typeface="Lexend"/>
                <a:ea typeface="Lexend"/>
                <a:cs typeface="Lexend"/>
                <a:sym typeface="Lexend"/>
              </a:rPr>
              <a:t>on average a lower salary</a:t>
            </a:r>
            <a:r>
              <a:rPr lang="en" sz="1200"/>
              <a:t> than the males?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Lexend"/>
                <a:ea typeface="Lexend"/>
                <a:cs typeface="Lexend"/>
                <a:sym typeface="Lexend"/>
              </a:rPr>
              <a:t>Null Hypothesis</a:t>
            </a:r>
            <a:r>
              <a:rPr lang="en" sz="1200"/>
              <a:t>: The female mean salary is equal to the male mean salary (for both years)</a:t>
            </a:r>
            <a:endParaRPr sz="1200"/>
          </a:p>
        </p:txBody>
      </p:sp>
      <p:pic>
        <p:nvPicPr>
          <p:cNvPr id="1693" name="Google Shape;1693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5200" y="1564425"/>
            <a:ext cx="3233500" cy="2990380"/>
          </a:xfrm>
          <a:prstGeom prst="rect">
            <a:avLst/>
          </a:prstGeom>
          <a:noFill/>
          <a:ln>
            <a:noFill/>
          </a:ln>
        </p:spPr>
      </p:pic>
      <p:sp>
        <p:nvSpPr>
          <p:cNvPr id="1694" name="Google Shape;1694;p37"/>
          <p:cNvSpPr txBox="1"/>
          <p:nvPr>
            <p:ph idx="4" type="subTitle"/>
          </p:nvPr>
        </p:nvSpPr>
        <p:spPr>
          <a:xfrm flipH="1">
            <a:off x="887250" y="4624975"/>
            <a:ext cx="7471500" cy="426300"/>
          </a:xfrm>
          <a:prstGeom prst="rect">
            <a:avLst/>
          </a:prstGeom>
          <a:solidFill>
            <a:schemeClr val="accent1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Reasonable to conclude that </a:t>
            </a:r>
            <a:r>
              <a:rPr b="1" lang="en">
                <a:latin typeface="Lexend"/>
                <a:ea typeface="Lexend"/>
                <a:cs typeface="Lexend"/>
                <a:sym typeface="Lexend"/>
              </a:rPr>
              <a:t>there exists discrimination</a:t>
            </a:r>
            <a:r>
              <a:rPr lang="en"/>
              <a:t> of salaries between Genders</a:t>
            </a:r>
            <a:endParaRPr/>
          </a:p>
        </p:txBody>
      </p:sp>
      <p:sp>
        <p:nvSpPr>
          <p:cNvPr id="1695" name="Google Shape;1695;p37"/>
          <p:cNvSpPr txBox="1"/>
          <p:nvPr/>
        </p:nvSpPr>
        <p:spPr>
          <a:xfrm>
            <a:off x="51000" y="3727900"/>
            <a:ext cx="2904300" cy="554100"/>
          </a:xfrm>
          <a:prstGeom prst="rect">
            <a:avLst/>
          </a:prstGeom>
          <a:solidFill>
            <a:srgbClr val="E8A28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Females earn </a:t>
            </a:r>
            <a:r>
              <a:rPr b="1" lang="en" sz="12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33.0% less</a:t>
            </a:r>
            <a:r>
              <a:rPr lang="en" sz="12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 than Males </a:t>
            </a:r>
            <a:r>
              <a:rPr b="1" lang="en" sz="12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ON AVERAGE</a:t>
            </a:r>
            <a:r>
              <a:rPr lang="en" sz="12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 in </a:t>
            </a:r>
            <a:r>
              <a:rPr b="1" lang="en" sz="12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1994</a:t>
            </a:r>
            <a:endParaRPr b="1"/>
          </a:p>
        </p:txBody>
      </p:sp>
      <p:sp>
        <p:nvSpPr>
          <p:cNvPr id="1696" name="Google Shape;1696;p37"/>
          <p:cNvSpPr txBox="1"/>
          <p:nvPr/>
        </p:nvSpPr>
        <p:spPr>
          <a:xfrm>
            <a:off x="6188700" y="3727900"/>
            <a:ext cx="2904300" cy="554100"/>
          </a:xfrm>
          <a:prstGeom prst="rect">
            <a:avLst/>
          </a:prstGeom>
          <a:solidFill>
            <a:srgbClr val="E8A28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Females earn </a:t>
            </a:r>
            <a:r>
              <a:rPr b="1" lang="en" sz="12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32.9% less</a:t>
            </a:r>
            <a:r>
              <a:rPr lang="en" sz="12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 than Males </a:t>
            </a:r>
            <a:r>
              <a:rPr b="1" lang="en" sz="12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ON AVERAGE</a:t>
            </a:r>
            <a:r>
              <a:rPr lang="en" sz="12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 in </a:t>
            </a:r>
            <a:r>
              <a:rPr b="1" lang="en" sz="12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1995</a:t>
            </a:r>
            <a:endParaRPr b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0" name="Shape 1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1" name="Google Shape;1701;p38"/>
          <p:cNvSpPr txBox="1"/>
          <p:nvPr>
            <p:ph type="title"/>
          </p:nvPr>
        </p:nvSpPr>
        <p:spPr>
          <a:xfrm>
            <a:off x="2059200" y="-90362"/>
            <a:ext cx="5025600" cy="63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highlight>
                  <a:schemeClr val="lt2"/>
                </a:highlight>
              </a:rPr>
              <a:t>Salary Distribution</a:t>
            </a:r>
            <a:endParaRPr sz="2600"/>
          </a:p>
        </p:txBody>
      </p:sp>
      <p:sp>
        <p:nvSpPr>
          <p:cNvPr id="1702" name="Google Shape;1702;p38"/>
          <p:cNvSpPr/>
          <p:nvPr/>
        </p:nvSpPr>
        <p:spPr>
          <a:xfrm rot="-2004035">
            <a:off x="3740720" y="4203990"/>
            <a:ext cx="675217" cy="675217"/>
          </a:xfrm>
          <a:prstGeom prst="mathPlus">
            <a:avLst>
              <a:gd fmla="val 23520" name="adj1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3" name="Google Shape;1703;p38"/>
          <p:cNvSpPr txBox="1"/>
          <p:nvPr>
            <p:ph idx="1" type="body"/>
          </p:nvPr>
        </p:nvSpPr>
        <p:spPr>
          <a:xfrm>
            <a:off x="0" y="4595700"/>
            <a:ext cx="4545900" cy="547800"/>
          </a:xfrm>
          <a:prstGeom prst="rect">
            <a:avLst/>
          </a:prstGeom>
          <a:solidFill>
            <a:schemeClr val="lt1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/>
              <a:t>Circles in </a:t>
            </a:r>
            <a:r>
              <a:rPr lang="en" sz="1200">
                <a:solidFill>
                  <a:srgbClr val="FF0000"/>
                </a:solidFill>
              </a:rPr>
              <a:t>Red</a:t>
            </a:r>
            <a:r>
              <a:rPr lang="en" sz="1200"/>
              <a:t> highlights the females (sorted by department and rank) that are </a:t>
            </a:r>
            <a:r>
              <a:rPr lang="en" sz="1200"/>
              <a:t>susceptible to salary discrimination</a:t>
            </a:r>
            <a:endParaRPr sz="1200"/>
          </a:p>
        </p:txBody>
      </p:sp>
      <p:pic>
        <p:nvPicPr>
          <p:cNvPr id="1704" name="Google Shape;1704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1862" y="485625"/>
            <a:ext cx="7620274" cy="4004600"/>
          </a:xfrm>
          <a:prstGeom prst="rect">
            <a:avLst/>
          </a:prstGeom>
          <a:noFill/>
          <a:ln>
            <a:noFill/>
          </a:ln>
        </p:spPr>
      </p:pic>
      <p:sp>
        <p:nvSpPr>
          <p:cNvPr id="1705" name="Google Shape;1705;p38"/>
          <p:cNvSpPr/>
          <p:nvPr/>
        </p:nvSpPr>
        <p:spPr>
          <a:xfrm>
            <a:off x="2138375" y="2943250"/>
            <a:ext cx="414300" cy="4143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1706" name="Google Shape;1706;p38"/>
          <p:cNvSpPr/>
          <p:nvPr/>
        </p:nvSpPr>
        <p:spPr>
          <a:xfrm>
            <a:off x="1414475" y="3176625"/>
            <a:ext cx="414300" cy="4143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1707" name="Google Shape;1707;p38"/>
          <p:cNvSpPr/>
          <p:nvPr/>
        </p:nvSpPr>
        <p:spPr>
          <a:xfrm>
            <a:off x="2519375" y="2609875"/>
            <a:ext cx="414300" cy="4143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1708" name="Google Shape;1708;p38"/>
          <p:cNvSpPr/>
          <p:nvPr/>
        </p:nvSpPr>
        <p:spPr>
          <a:xfrm>
            <a:off x="6405600" y="2566975"/>
            <a:ext cx="500100" cy="5001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1709" name="Google Shape;1709;p38"/>
          <p:cNvSpPr/>
          <p:nvPr/>
        </p:nvSpPr>
        <p:spPr>
          <a:xfrm>
            <a:off x="4462488" y="2762325"/>
            <a:ext cx="414300" cy="4143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1710" name="Google Shape;1710;p38"/>
          <p:cNvSpPr txBox="1"/>
          <p:nvPr>
            <p:ph idx="1" type="body"/>
          </p:nvPr>
        </p:nvSpPr>
        <p:spPr>
          <a:xfrm>
            <a:off x="4598100" y="4595700"/>
            <a:ext cx="4545900" cy="547800"/>
          </a:xfrm>
          <a:prstGeom prst="rect">
            <a:avLst/>
          </a:prstGeom>
          <a:solidFill>
            <a:schemeClr val="lt1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/>
              <a:t>While there </a:t>
            </a:r>
            <a:r>
              <a:rPr b="1" lang="en" sz="1200">
                <a:latin typeface="Lexend"/>
                <a:ea typeface="Lexend"/>
                <a:cs typeface="Lexend"/>
                <a:sym typeface="Lexend"/>
              </a:rPr>
              <a:t>exists discrimination in some departments</a:t>
            </a:r>
            <a:r>
              <a:rPr lang="en" sz="1200"/>
              <a:t>, we recognize that other departments </a:t>
            </a:r>
            <a:r>
              <a:rPr lang="en" sz="1200" u="sng"/>
              <a:t>may not</a:t>
            </a:r>
            <a:r>
              <a:rPr lang="en" sz="1200"/>
              <a:t> share the same sentiments (highlighted in </a:t>
            </a:r>
            <a:r>
              <a:rPr lang="en" sz="1200">
                <a:solidFill>
                  <a:srgbClr val="6277CA"/>
                </a:solidFill>
              </a:rPr>
              <a:t>Blue</a:t>
            </a:r>
            <a:r>
              <a:rPr lang="en" sz="1200"/>
              <a:t>)</a:t>
            </a:r>
            <a:endParaRPr sz="1200"/>
          </a:p>
        </p:txBody>
      </p:sp>
      <p:sp>
        <p:nvSpPr>
          <p:cNvPr id="1711" name="Google Shape;1711;p38"/>
          <p:cNvSpPr/>
          <p:nvPr/>
        </p:nvSpPr>
        <p:spPr>
          <a:xfrm>
            <a:off x="1828775" y="3024175"/>
            <a:ext cx="414300" cy="4143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1712" name="Google Shape;1712;p38"/>
          <p:cNvSpPr/>
          <p:nvPr/>
        </p:nvSpPr>
        <p:spPr>
          <a:xfrm>
            <a:off x="4117175" y="2900425"/>
            <a:ext cx="414300" cy="414300"/>
          </a:xfrm>
          <a:prstGeom prst="ellipse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1713" name="Google Shape;1713;p38"/>
          <p:cNvSpPr/>
          <p:nvPr/>
        </p:nvSpPr>
        <p:spPr>
          <a:xfrm>
            <a:off x="6786625" y="2676575"/>
            <a:ext cx="414300" cy="414300"/>
          </a:xfrm>
          <a:prstGeom prst="ellipse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1714" name="Google Shape;1714;p38"/>
          <p:cNvSpPr/>
          <p:nvPr/>
        </p:nvSpPr>
        <p:spPr>
          <a:xfrm>
            <a:off x="3755225" y="3129025"/>
            <a:ext cx="414300" cy="414300"/>
          </a:xfrm>
          <a:prstGeom prst="ellipse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8" name="Shape 1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9" name="Google Shape;1719;p39"/>
          <p:cNvSpPr txBox="1"/>
          <p:nvPr>
            <p:ph type="title"/>
          </p:nvPr>
        </p:nvSpPr>
        <p:spPr>
          <a:xfrm>
            <a:off x="1298850" y="185550"/>
            <a:ext cx="6546300" cy="63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highlight>
                  <a:schemeClr val="lt2"/>
                </a:highlight>
              </a:rPr>
              <a:t>Salary Increment Comparison </a:t>
            </a:r>
            <a:endParaRPr sz="2600"/>
          </a:p>
        </p:txBody>
      </p:sp>
      <p:sp>
        <p:nvSpPr>
          <p:cNvPr id="1720" name="Google Shape;1720;p39"/>
          <p:cNvSpPr/>
          <p:nvPr/>
        </p:nvSpPr>
        <p:spPr>
          <a:xfrm rot="-2004035">
            <a:off x="3740720" y="4203990"/>
            <a:ext cx="675217" cy="675217"/>
          </a:xfrm>
          <a:prstGeom prst="mathPlus">
            <a:avLst>
              <a:gd fmla="val 23520" name="adj1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1" name="Google Shape;1721;p39"/>
          <p:cNvSpPr txBox="1"/>
          <p:nvPr>
            <p:ph idx="1" type="body"/>
          </p:nvPr>
        </p:nvSpPr>
        <p:spPr>
          <a:xfrm>
            <a:off x="5621650" y="2232575"/>
            <a:ext cx="3155100" cy="1718700"/>
          </a:xfrm>
          <a:prstGeom prst="rect">
            <a:avLst/>
          </a:prstGeom>
          <a:solidFill>
            <a:schemeClr val="lt1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/>
              <a:t>Overall trend: In general, the box plot shows that </a:t>
            </a:r>
            <a:r>
              <a:rPr b="1" lang="en" sz="1200">
                <a:latin typeface="Lexend"/>
                <a:ea typeface="Lexend"/>
                <a:cs typeface="Lexend"/>
                <a:sym typeface="Lexend"/>
              </a:rPr>
              <a:t>men mostly receive a higher salary increment</a:t>
            </a:r>
            <a:r>
              <a:rPr lang="en" sz="1200"/>
              <a:t> in comparison to women in all the different departments. This supports our argument that there is discrimination against women, as their </a:t>
            </a:r>
            <a:r>
              <a:rPr b="1" lang="en" sz="1200">
                <a:latin typeface="Lexend"/>
                <a:ea typeface="Lexend"/>
                <a:cs typeface="Lexend"/>
                <a:sym typeface="Lexend"/>
              </a:rPr>
              <a:t>salary is increasing at a slower rate than men</a:t>
            </a:r>
            <a:r>
              <a:rPr lang="en" sz="1200"/>
              <a:t> within the same department. </a:t>
            </a:r>
            <a:endParaRPr sz="1200"/>
          </a:p>
        </p:txBody>
      </p:sp>
      <p:sp>
        <p:nvSpPr>
          <p:cNvPr id="1722" name="Google Shape;1722;p39"/>
          <p:cNvSpPr txBox="1"/>
          <p:nvPr>
            <p:ph idx="1" type="body"/>
          </p:nvPr>
        </p:nvSpPr>
        <p:spPr>
          <a:xfrm>
            <a:off x="5621650" y="1048350"/>
            <a:ext cx="3155100" cy="1119000"/>
          </a:xfrm>
          <a:prstGeom prst="rect">
            <a:avLst/>
          </a:prstGeom>
          <a:solidFill>
            <a:schemeClr val="lt1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/>
              <a:t>The boxplots show the comparison between the salary increment of men and women in 1994 in 1995, within each department. </a:t>
            </a:r>
            <a:endParaRPr sz="1200"/>
          </a:p>
        </p:txBody>
      </p:sp>
      <p:pic>
        <p:nvPicPr>
          <p:cNvPr id="1723" name="Google Shape;1723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100" y="1048350"/>
            <a:ext cx="5230051" cy="3621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7" name="Shape 1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8" name="Google Shape;1728;p40"/>
          <p:cNvSpPr txBox="1"/>
          <p:nvPr>
            <p:ph type="title"/>
          </p:nvPr>
        </p:nvSpPr>
        <p:spPr>
          <a:xfrm>
            <a:off x="618850" y="162175"/>
            <a:ext cx="810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highlight>
                  <a:schemeClr val="lt2"/>
                </a:highlight>
              </a:rPr>
              <a:t>Salary Progression By Experience &amp; Gender</a:t>
            </a:r>
            <a:endParaRPr sz="2600">
              <a:highlight>
                <a:schemeClr val="lt2"/>
              </a:highlight>
            </a:endParaRPr>
          </a:p>
        </p:txBody>
      </p:sp>
      <p:pic>
        <p:nvPicPr>
          <p:cNvPr id="1729" name="Google Shape;1729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375" y="868875"/>
            <a:ext cx="5585026" cy="3489175"/>
          </a:xfrm>
          <a:prstGeom prst="rect">
            <a:avLst/>
          </a:prstGeom>
          <a:noFill/>
          <a:ln>
            <a:noFill/>
          </a:ln>
        </p:spPr>
      </p:pic>
      <p:sp>
        <p:nvSpPr>
          <p:cNvPr id="1730" name="Google Shape;1730;p40"/>
          <p:cNvSpPr txBox="1"/>
          <p:nvPr/>
        </p:nvSpPr>
        <p:spPr>
          <a:xfrm>
            <a:off x="5877650" y="1521000"/>
            <a:ext cx="3095400" cy="15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1731" name="Google Shape;1731;p40"/>
          <p:cNvSpPr txBox="1"/>
          <p:nvPr/>
        </p:nvSpPr>
        <p:spPr>
          <a:xfrm>
            <a:off x="6007550" y="1293100"/>
            <a:ext cx="2835600" cy="716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  <a:latin typeface="Lexend Light"/>
                <a:ea typeface="Lexend Light"/>
                <a:cs typeface="Lexend Light"/>
                <a:sym typeface="Lexend Light"/>
              </a:rPr>
              <a:t>This is Salary Progression based on Gender and Experience for Year 1994 and 1995.</a:t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1732" name="Google Shape;1732;p40"/>
          <p:cNvSpPr txBox="1"/>
          <p:nvPr/>
        </p:nvSpPr>
        <p:spPr>
          <a:xfrm>
            <a:off x="6007550" y="2044988"/>
            <a:ext cx="2835600" cy="1662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  <a:latin typeface="Lexend Light"/>
                <a:ea typeface="Lexend Light"/>
                <a:cs typeface="Lexend Light"/>
                <a:sym typeface="Lexend Light"/>
              </a:rPr>
              <a:t>We can see from the red box at </a:t>
            </a:r>
            <a:r>
              <a:rPr b="1" lang="en" sz="1200">
                <a:solidFill>
                  <a:schemeClr val="dk1"/>
                </a:solidFill>
                <a:highlight>
                  <a:schemeClr val="lt1"/>
                </a:highlight>
                <a:latin typeface="Lexend"/>
                <a:ea typeface="Lexend"/>
                <a:cs typeface="Lexend"/>
                <a:sym typeface="Lexend"/>
              </a:rPr>
              <a:t>10 Years of Experience</a:t>
            </a: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  <a:latin typeface="Lexend Light"/>
                <a:ea typeface="Lexend Light"/>
                <a:cs typeface="Lexend Light"/>
                <a:sym typeface="Lexend Light"/>
              </a:rPr>
              <a:t> the pink dots (females) are </a:t>
            </a:r>
            <a:r>
              <a:rPr b="1" lang="en" sz="1200">
                <a:solidFill>
                  <a:schemeClr val="dk1"/>
                </a:solidFill>
                <a:highlight>
                  <a:schemeClr val="lt1"/>
                </a:highlight>
                <a:latin typeface="Lexend"/>
                <a:ea typeface="Lexend"/>
                <a:cs typeface="Lexend"/>
                <a:sym typeface="Lexend"/>
              </a:rPr>
              <a:t>more clustered towards lower salary end</a:t>
            </a: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  <a:latin typeface="Lexend Light"/>
                <a:ea typeface="Lexend Light"/>
                <a:cs typeface="Lexend Light"/>
                <a:sym typeface="Lexend Light"/>
              </a:rPr>
              <a:t> between 100,000 and 200,000. The blue dots (males) whereas are </a:t>
            </a:r>
            <a:r>
              <a:rPr b="1" lang="en" sz="1200">
                <a:solidFill>
                  <a:schemeClr val="dk1"/>
                </a:solidFill>
                <a:highlight>
                  <a:schemeClr val="lt1"/>
                </a:highlight>
                <a:latin typeface="Lexend"/>
                <a:ea typeface="Lexend"/>
                <a:cs typeface="Lexend"/>
                <a:sym typeface="Lexend"/>
              </a:rPr>
              <a:t>clustered around the higher salary end</a:t>
            </a: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  <a:latin typeface="Lexend Light"/>
                <a:ea typeface="Lexend Light"/>
                <a:cs typeface="Lexend Light"/>
                <a:sym typeface="Lexend Light"/>
              </a:rPr>
              <a:t> between 200,000 to 300,000.</a:t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1733" name="Google Shape;1733;p40"/>
          <p:cNvSpPr txBox="1"/>
          <p:nvPr/>
        </p:nvSpPr>
        <p:spPr>
          <a:xfrm>
            <a:off x="547200" y="4492050"/>
            <a:ext cx="8107800" cy="4002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 There is </a:t>
            </a:r>
            <a:r>
              <a:rPr b="1" lang="en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discrimination</a:t>
            </a:r>
            <a:r>
              <a:rPr lang="en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 of salaries between genders despite </a:t>
            </a:r>
            <a:r>
              <a:rPr b="1" lang="en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same years of experience</a:t>
            </a:r>
            <a:endParaRPr b="1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734" name="Google Shape;1734;p40"/>
          <p:cNvSpPr/>
          <p:nvPr/>
        </p:nvSpPr>
        <p:spPr>
          <a:xfrm>
            <a:off x="791325" y="2970450"/>
            <a:ext cx="547200" cy="10236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1735" name="Google Shape;1735;p40"/>
          <p:cNvSpPr/>
          <p:nvPr/>
        </p:nvSpPr>
        <p:spPr>
          <a:xfrm>
            <a:off x="2954675" y="2970475"/>
            <a:ext cx="547200" cy="10236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1736" name="Google Shape;1736;p40"/>
          <p:cNvSpPr/>
          <p:nvPr/>
        </p:nvSpPr>
        <p:spPr>
          <a:xfrm>
            <a:off x="2954675" y="2210075"/>
            <a:ext cx="547200" cy="1023600"/>
          </a:xfrm>
          <a:prstGeom prst="rect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1737" name="Google Shape;1737;p40"/>
          <p:cNvSpPr/>
          <p:nvPr/>
        </p:nvSpPr>
        <p:spPr>
          <a:xfrm>
            <a:off x="791325" y="2210075"/>
            <a:ext cx="547200" cy="1023600"/>
          </a:xfrm>
          <a:prstGeom prst="rect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1" name="Shape 1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2" name="Google Shape;1742;p41"/>
          <p:cNvSpPr txBox="1"/>
          <p:nvPr>
            <p:ph type="title"/>
          </p:nvPr>
        </p:nvSpPr>
        <p:spPr>
          <a:xfrm>
            <a:off x="174300" y="347400"/>
            <a:ext cx="8795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highlight>
                  <a:schemeClr val="lt2"/>
                </a:highlight>
              </a:rPr>
              <a:t>Gender vs Salary by Board Certification and Clinical Focus</a:t>
            </a:r>
            <a:endParaRPr sz="2200">
              <a:highlight>
                <a:schemeClr val="lt2"/>
              </a:highlight>
            </a:endParaRPr>
          </a:p>
        </p:txBody>
      </p:sp>
      <p:sp>
        <p:nvSpPr>
          <p:cNvPr id="1743" name="Google Shape;1743;p41"/>
          <p:cNvSpPr txBox="1"/>
          <p:nvPr/>
        </p:nvSpPr>
        <p:spPr>
          <a:xfrm>
            <a:off x="1561050" y="3648525"/>
            <a:ext cx="6021900" cy="985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Lexend"/>
              <a:buChar char="●"/>
            </a:pPr>
            <a:r>
              <a:rPr b="1" lang="en" sz="1300">
                <a:latin typeface="Lexend"/>
                <a:ea typeface="Lexend"/>
                <a:cs typeface="Lexend"/>
                <a:sym typeface="Lexend"/>
              </a:rPr>
              <a:t>M</a:t>
            </a:r>
            <a:r>
              <a:rPr b="1" lang="en" sz="1300">
                <a:latin typeface="Lexend"/>
                <a:ea typeface="Lexend"/>
                <a:cs typeface="Lexend"/>
                <a:sym typeface="Lexend"/>
              </a:rPr>
              <a:t>ean and median salary (1995)</a:t>
            </a:r>
            <a:r>
              <a:rPr lang="en" sz="1300">
                <a:latin typeface="Lexend"/>
                <a:ea typeface="Lexend"/>
                <a:cs typeface="Lexend"/>
                <a:sym typeface="Lexend"/>
              </a:rPr>
              <a:t> for </a:t>
            </a:r>
            <a:r>
              <a:rPr b="1" lang="en" sz="1300">
                <a:latin typeface="Lexend"/>
                <a:ea typeface="Lexend"/>
                <a:cs typeface="Lexend"/>
                <a:sym typeface="Lexend"/>
              </a:rPr>
              <a:t>males higher than females’</a:t>
            </a:r>
            <a:r>
              <a:rPr lang="en" sz="1300">
                <a:latin typeface="Lexend"/>
                <a:ea typeface="Lexend"/>
                <a:cs typeface="Lexend"/>
                <a:sym typeface="Lexend"/>
              </a:rPr>
              <a:t>,</a:t>
            </a:r>
            <a:endParaRPr sz="1300">
              <a:latin typeface="Lexend"/>
              <a:ea typeface="Lexend"/>
              <a:cs typeface="Lexend"/>
              <a:sym typeface="Lexen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Lexend"/>
                <a:ea typeface="Lexend"/>
                <a:cs typeface="Lexend"/>
                <a:sym typeface="Lexend"/>
              </a:rPr>
              <a:t>regardless of board certification and clinical focus</a:t>
            </a:r>
            <a:endParaRPr sz="1300">
              <a:latin typeface="Lexend"/>
              <a:ea typeface="Lexend"/>
              <a:cs typeface="Lexend"/>
              <a:sym typeface="Lexend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Lexend"/>
              <a:buChar char="●"/>
            </a:pPr>
            <a:r>
              <a:rPr b="1" lang="en" sz="1300">
                <a:latin typeface="Lexend"/>
                <a:ea typeface="Lexend"/>
                <a:cs typeface="Lexend"/>
                <a:sym typeface="Lexend"/>
              </a:rPr>
              <a:t>Males experience greater salary increment than females, </a:t>
            </a:r>
            <a:r>
              <a:rPr lang="en" sz="1300">
                <a:latin typeface="Lexend"/>
                <a:ea typeface="Lexend"/>
                <a:cs typeface="Lexend"/>
                <a:sym typeface="Lexend"/>
              </a:rPr>
              <a:t>when they become board certified or switch "Research" to "Clinical"</a:t>
            </a:r>
            <a:endParaRPr sz="1300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1744" name="Google Shape;1744;p41"/>
          <p:cNvSpPr txBox="1"/>
          <p:nvPr/>
        </p:nvSpPr>
        <p:spPr>
          <a:xfrm>
            <a:off x="1929000" y="4659300"/>
            <a:ext cx="5286000" cy="4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G</a:t>
            </a:r>
            <a:r>
              <a:rPr lang="en">
                <a:latin typeface="Lexend"/>
                <a:ea typeface="Lexend"/>
                <a:cs typeface="Lexend"/>
                <a:sym typeface="Lexend"/>
              </a:rPr>
              <a:t>ender discrimination in salary → </a:t>
            </a:r>
            <a:r>
              <a:rPr b="1" lang="en">
                <a:latin typeface="Lexend"/>
                <a:ea typeface="Lexend"/>
                <a:cs typeface="Lexend"/>
                <a:sym typeface="Lexend"/>
              </a:rPr>
              <a:t>lower pay for females</a:t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pic>
        <p:nvPicPr>
          <p:cNvPr id="1745" name="Google Shape;1745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4592" y="1021862"/>
            <a:ext cx="4190383" cy="2626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6" name="Google Shape;1746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29025" y="1021863"/>
            <a:ext cx="4190375" cy="2626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Hand Drawn Style Healthcare Center by Slidesgo">
  <a:themeElements>
    <a:clrScheme name="Simple Light">
      <a:dk1>
        <a:srgbClr val="3F3F3F"/>
      </a:dk1>
      <a:lt1>
        <a:srgbClr val="FFFFFF"/>
      </a:lt1>
      <a:dk2>
        <a:srgbClr val="FFF7EC"/>
      </a:dk2>
      <a:lt2>
        <a:srgbClr val="ECBCEE"/>
      </a:lt2>
      <a:accent1>
        <a:srgbClr val="9BCDF8"/>
      </a:accent1>
      <a:accent2>
        <a:srgbClr val="8A8BF3"/>
      </a:accent2>
      <a:accent3>
        <a:srgbClr val="BEF3D8"/>
      </a:accent3>
      <a:accent4>
        <a:srgbClr val="F5CD8D"/>
      </a:accent4>
      <a:accent5>
        <a:srgbClr val="FFFFFF"/>
      </a:accent5>
      <a:accent6>
        <a:srgbClr val="FFFFFF"/>
      </a:accent6>
      <a:hlink>
        <a:srgbClr val="242424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