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91" autoAdjust="0"/>
    <p:restoredTop sz="94660"/>
  </p:normalViewPr>
  <p:slideViewPr>
    <p:cSldViewPr snapToGrid="0">
      <p:cViewPr>
        <p:scale>
          <a:sx n="86" d="100"/>
          <a:sy n="86" d="100"/>
        </p:scale>
        <p:origin x="1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8996AD2-D392-40C5-8E1B-454B2DFC227F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4103D27-18DF-469F-AC39-598FD71D65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698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DE765-872C-4073-8539-40875F394AD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DE765-872C-4073-8539-40875F394AD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0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06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944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6219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45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038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606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74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1338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3574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384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903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999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9803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643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255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12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41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982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951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107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150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19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6864-C034-4B62-9F45-197E408E262C}" type="datetimeFigureOut">
              <a:rPr lang="he-IL" smtClean="0"/>
              <a:t>ל'/סיון/תשע"ה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152A-9627-417D-AF8B-89970D7974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471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Rhino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Erez Avital</a:t>
            </a:r>
            <a:endParaRPr lang="en-US" dirty="0"/>
          </a:p>
          <a:p>
            <a:r>
              <a:rPr lang="en-US" dirty="0"/>
              <a:t>Eli </a:t>
            </a:r>
            <a:r>
              <a:rPr lang="en-US" dirty="0" err="1"/>
              <a:t>Zaslavchik</a:t>
            </a:r>
            <a:endParaRPr lang="he-IL" dirty="0"/>
          </a:p>
          <a:p>
            <a:r>
              <a:rPr lang="en-US" dirty="0"/>
              <a:t>Alex </a:t>
            </a:r>
            <a:r>
              <a:rPr lang="en-US" dirty="0" err="1"/>
              <a:t>Okunev</a:t>
            </a:r>
            <a:endParaRPr lang="he-IL" dirty="0"/>
          </a:p>
        </p:txBody>
      </p:sp>
      <p:pic>
        <p:nvPicPr>
          <p:cNvPr id="1030" name="Picture 6" descr="Image:rh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" y="619919"/>
            <a:ext cx="37909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h3dwallpapers.com/wp-content/uploads/2014/08/Mozilla_logo-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71" y="127475"/>
            <a:ext cx="3892550" cy="239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89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Rhino – Optimization Setting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Let’s compare them using fib(30)</a:t>
            </a:r>
          </a:p>
          <a:p>
            <a:pPr algn="l" rtl="0"/>
            <a:r>
              <a:rPr lang="en-US" dirty="0" smtClean="0"/>
              <a:t>Interpreted took 14 second</a:t>
            </a:r>
          </a:p>
          <a:p>
            <a:pPr algn="l" rtl="0"/>
            <a:r>
              <a:rPr lang="en-US" dirty="0" smtClean="0"/>
              <a:t>Opt 0 took 0.9 seconds</a:t>
            </a:r>
          </a:p>
          <a:p>
            <a:pPr algn="l" rtl="0"/>
            <a:r>
              <a:rPr lang="en-US" dirty="0" smtClean="0"/>
              <a:t>Opt 9 took 0.3 seconds</a:t>
            </a:r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51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Rhino – when to use which	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Opt 9 in most cases </a:t>
            </a:r>
          </a:p>
          <a:p>
            <a:pPr algn="l" rtl="0"/>
            <a:r>
              <a:rPr lang="en-US" dirty="0" smtClean="0"/>
              <a:t>Opt 0 – don’t really have modern use case for it</a:t>
            </a:r>
          </a:p>
          <a:p>
            <a:pPr algn="l" rtl="0"/>
            <a:r>
              <a:rPr lang="en-US" dirty="0" smtClean="0"/>
              <a:t>Opt 1 – Constrained devices, environments that don’t allow you to load generated bytecode at runtime, or </a:t>
            </a:r>
            <a:r>
              <a:rPr lang="en-US" dirty="0" err="1" smtClean="0"/>
              <a:t>whan</a:t>
            </a:r>
            <a:r>
              <a:rPr lang="en-US" dirty="0" smtClean="0"/>
              <a:t> you need continuations.</a:t>
            </a:r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451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Rhino – </a:t>
            </a:r>
            <a:r>
              <a:rPr lang="en-US" dirty="0" err="1" smtClean="0"/>
              <a:t>CommonJS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Since Rhino 1.7R3, we have </a:t>
            </a:r>
            <a:r>
              <a:rPr lang="en-US" dirty="0" err="1" smtClean="0"/>
              <a:t>CommonJS</a:t>
            </a:r>
            <a:r>
              <a:rPr lang="en-US" dirty="0" smtClean="0"/>
              <a:t> Modules support.</a:t>
            </a:r>
          </a:p>
          <a:p>
            <a:pPr algn="l" rtl="0"/>
            <a:r>
              <a:rPr lang="en-US" dirty="0" smtClean="0"/>
              <a:t>Code loading mechanism, originally for non-browser JS engines.</a:t>
            </a:r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079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Rhino – Integration with Java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Packages “com”, “org”, “net”, “java”, “</a:t>
            </a:r>
            <a:r>
              <a:rPr lang="en-US" dirty="0" err="1" smtClean="0"/>
              <a:t>javax</a:t>
            </a:r>
            <a:r>
              <a:rPr lang="en-US" dirty="0" smtClean="0"/>
              <a:t>” exposed as top-level objects.</a:t>
            </a:r>
          </a:p>
          <a:p>
            <a:pPr algn="l" rtl="0"/>
            <a:r>
              <a:rPr lang="en-US" dirty="0" smtClean="0"/>
              <a:t>Just do “new </a:t>
            </a:r>
            <a:r>
              <a:rPr lang="en-US" dirty="0" err="1" smtClean="0"/>
              <a:t>javax.swing.Jframe”or</a:t>
            </a:r>
            <a:r>
              <a:rPr lang="en-US" dirty="0" smtClean="0"/>
              <a:t> such.</a:t>
            </a:r>
          </a:p>
          <a:p>
            <a:pPr algn="l" rtl="0"/>
            <a:r>
              <a:rPr lang="en-US" dirty="0" smtClean="0"/>
              <a:t>Other packages available as “Packages.*”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83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Rhino – Bundled Rhino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algn="l" rtl="0"/>
            <a:r>
              <a:rPr lang="en-US" dirty="0"/>
              <a:t>Rhino is also shipping as standard part of the JRE since Java 6.</a:t>
            </a:r>
          </a:p>
          <a:p>
            <a:pPr algn="l" rtl="0"/>
            <a:r>
              <a:rPr lang="en-US" dirty="0"/>
              <a:t>In Java 8 is replaced by </a:t>
            </a:r>
            <a:r>
              <a:rPr lang="en-US" dirty="0" err="1"/>
              <a:t>Nashorn</a:t>
            </a:r>
            <a:r>
              <a:rPr lang="en-US" dirty="0"/>
              <a:t> scripting engine.</a:t>
            </a:r>
          </a:p>
        </p:txBody>
      </p:sp>
    </p:spTree>
    <p:extLst>
      <p:ext uri="{BB962C8B-B14F-4D97-AF65-F5344CB8AC3E}">
        <p14:creationId xmlns:p14="http://schemas.microsoft.com/office/powerpoint/2010/main" val="152956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JavaScript Map-Reduce Job in Hadoop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1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Rhino - History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algn="l" rtl="0"/>
            <a:r>
              <a:rPr lang="en-US" dirty="0"/>
              <a:t>One of the oldest non-Java language runtime on the JVM</a:t>
            </a:r>
          </a:p>
          <a:p>
            <a:pPr algn="l" rtl="0"/>
            <a:r>
              <a:rPr lang="en-US" dirty="0"/>
              <a:t>Originally part of </a:t>
            </a:r>
            <a:r>
              <a:rPr lang="en-US" dirty="0" err="1"/>
              <a:t>Mozila’s</a:t>
            </a:r>
            <a:r>
              <a:rPr lang="en-US" dirty="0"/>
              <a:t> all-java browser project from 1997.</a:t>
            </a:r>
          </a:p>
          <a:p>
            <a:pPr algn="l" rtl="0"/>
            <a:r>
              <a:rPr lang="en-US" dirty="0"/>
              <a:t>Has it </a:t>
            </a:r>
            <a:r>
              <a:rPr lang="en-US"/>
              <a:t>own </a:t>
            </a:r>
            <a:r>
              <a:rPr lang="en-US"/>
              <a:t>bytecode</a:t>
            </a:r>
            <a:r>
              <a:rPr lang="en-US"/>
              <a:t> </a:t>
            </a:r>
            <a:r>
              <a:rPr lang="en-US" smtClean="0"/>
              <a:t>generator </a:t>
            </a:r>
            <a:r>
              <a:rPr lang="en-US" dirty="0"/>
              <a:t>from day One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496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Rhino – What Is It 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algn="l" rtl="0"/>
            <a:r>
              <a:rPr lang="en-US" dirty="0"/>
              <a:t>It’s just JavaScript </a:t>
            </a:r>
          </a:p>
          <a:p>
            <a:pPr lvl="1" algn="l" rtl="0"/>
            <a:r>
              <a:rPr lang="en-US" dirty="0"/>
              <a:t>You can run JavaScript Program on top of it.</a:t>
            </a:r>
          </a:p>
          <a:p>
            <a:pPr lvl="1" algn="l" rtl="0"/>
            <a:r>
              <a:rPr lang="en-US" dirty="0"/>
              <a:t>Can Use </a:t>
            </a:r>
            <a:r>
              <a:rPr lang="en-US" b="1" dirty="0"/>
              <a:t>Java</a:t>
            </a:r>
            <a:r>
              <a:rPr lang="en-US" dirty="0"/>
              <a:t> Objects and libraries.</a:t>
            </a:r>
          </a:p>
          <a:p>
            <a:pPr lvl="1" algn="l" rtl="0"/>
            <a:r>
              <a:rPr lang="en-US" dirty="0"/>
              <a:t>Can Use </a:t>
            </a:r>
            <a:r>
              <a:rPr lang="en-US" b="1" dirty="0" smtClean="0"/>
              <a:t>JavaScript</a:t>
            </a:r>
            <a:r>
              <a:rPr lang="en-US" dirty="0" smtClean="0"/>
              <a:t> </a:t>
            </a:r>
            <a:r>
              <a:rPr lang="en-US" dirty="0"/>
              <a:t>Objects and libraries.</a:t>
            </a:r>
          </a:p>
          <a:p>
            <a:pPr lvl="1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678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Rhino – Compatibility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Most of ECMAScript 5</a:t>
            </a:r>
          </a:p>
          <a:p>
            <a:pPr lvl="1" algn="l" rtl="0"/>
            <a:r>
              <a:rPr lang="en-US" dirty="0" smtClean="0"/>
              <a:t>Everything except strict mode </a:t>
            </a:r>
          </a:p>
          <a:p>
            <a:pPr algn="l" rtl="0"/>
            <a:r>
              <a:rPr lang="en-US" dirty="0" smtClean="0"/>
              <a:t>Full JS 1.7 and earlier support </a:t>
            </a:r>
          </a:p>
          <a:p>
            <a:pPr algn="l" rtl="0"/>
            <a:r>
              <a:rPr lang="en-US" dirty="0" smtClean="0"/>
              <a:t>Partial JS 1.8 support</a:t>
            </a:r>
          </a:p>
          <a:p>
            <a:pPr lvl="1" algn="l" rtl="0"/>
            <a:r>
              <a:rPr lang="en-US" dirty="0" smtClean="0"/>
              <a:t>Expression closures, </a:t>
            </a:r>
            <a:r>
              <a:rPr lang="en-US" dirty="0" err="1" smtClean="0"/>
              <a:t>destructuring</a:t>
            </a:r>
            <a:r>
              <a:rPr lang="en-US" dirty="0" smtClean="0"/>
              <a:t> assignment </a:t>
            </a:r>
          </a:p>
          <a:p>
            <a:pPr lvl="1" algn="l" rtl="0"/>
            <a:r>
              <a:rPr lang="en-US" dirty="0" smtClean="0"/>
              <a:t>No generator expressions</a:t>
            </a:r>
          </a:p>
          <a:p>
            <a:pPr algn="l" rtl="0"/>
            <a:r>
              <a:rPr lang="en-US" dirty="0" smtClean="0"/>
              <a:t>ECMAScript for xml (E4X)</a:t>
            </a:r>
          </a:p>
          <a:p>
            <a:pPr algn="l" rtl="0"/>
            <a:r>
              <a:rPr lang="en-US" dirty="0" smtClean="0"/>
              <a:t>JSON parser/</a:t>
            </a:r>
            <a:r>
              <a:rPr lang="en-US" dirty="0" err="1" smtClean="0"/>
              <a:t>stringifier</a:t>
            </a:r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35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Rhino – Compatibility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algn="l" rtl="0"/>
            <a:r>
              <a:rPr lang="en-US" dirty="0"/>
              <a:t>It isn’t browser JavaScript runtime:</a:t>
            </a:r>
          </a:p>
          <a:p>
            <a:pPr lvl="1" algn="l" rtl="0"/>
            <a:r>
              <a:rPr lang="en-US" dirty="0"/>
              <a:t>Doesn’t come with HTML </a:t>
            </a:r>
            <a:r>
              <a:rPr lang="en-US"/>
              <a:t>DOM </a:t>
            </a:r>
            <a:r>
              <a:rPr lang="en-US" dirty="0"/>
              <a:t>object</a:t>
            </a:r>
            <a:r>
              <a:rPr lang="en-US"/>
              <a:t>.</a:t>
            </a:r>
            <a:endParaRPr lang="en-US" dirty="0"/>
          </a:p>
          <a:p>
            <a:pPr lvl="1" algn="l" rtl="0"/>
            <a:r>
              <a:rPr lang="en-US">
                <a:latin typeface="Calibri" charset="0"/>
              </a:rPr>
              <a:t>Doesn’t come with Browser </a:t>
            </a:r>
            <a:r>
              <a:rPr lang="en-US" smtClean="0">
                <a:latin typeface="Calibri" charset="0"/>
              </a:rPr>
              <a:t>object.</a:t>
            </a:r>
            <a:endParaRPr lang="en-US" dirty="0"/>
          </a:p>
          <a:p>
            <a:pPr lvl="1" algn="l" rtl="0"/>
            <a:r>
              <a:rPr lang="en-US" dirty="0" err="1"/>
              <a:t>HtmlUnit</a:t>
            </a:r>
            <a:r>
              <a:rPr lang="en-US" dirty="0"/>
              <a:t> project can be used if that’s needed.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</p:txBody>
      </p:sp>
      <p:pic>
        <p:nvPicPr>
          <p:cNvPr id="4" name="Picture 3" descr="js_bom_hierarch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85" y="185902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8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Rhino and Java - High-level Overview</a:t>
            </a:r>
          </a:p>
        </p:txBody>
      </p:sp>
      <p:pic>
        <p:nvPicPr>
          <p:cNvPr id="14" name="Picture 13" descr="over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86" y="1791209"/>
            <a:ext cx="3458353" cy="40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2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Rhino - Under the Hood</a:t>
            </a:r>
          </a:p>
        </p:txBody>
      </p:sp>
      <p:pic>
        <p:nvPicPr>
          <p:cNvPr id="4" name="Picture 3" descr="under_the_h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80" y="1687604"/>
            <a:ext cx="3640364" cy="44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8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Rhino – Optimization Setting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Three optimization levels:</a:t>
            </a:r>
          </a:p>
          <a:p>
            <a:pPr lvl="1" algn="l" rtl="0"/>
            <a:r>
              <a:rPr lang="en-US" dirty="0" smtClean="0"/>
              <a:t>-1: pure interpreter</a:t>
            </a:r>
          </a:p>
          <a:p>
            <a:pPr lvl="1" algn="l" rtl="0"/>
            <a:r>
              <a:rPr lang="en-US" dirty="0" smtClean="0"/>
              <a:t>0: bytecode compiler; no optimizations</a:t>
            </a:r>
          </a:p>
          <a:p>
            <a:pPr lvl="1" algn="l" rtl="0"/>
            <a:r>
              <a:rPr lang="en-US" dirty="0" smtClean="0"/>
              <a:t>9:bytecode compiler with </a:t>
            </a:r>
            <a:r>
              <a:rPr lang="en-US" dirty="0" err="1" smtClean="0"/>
              <a:t>optiizations</a:t>
            </a:r>
            <a:endParaRPr lang="en-US" dirty="0" smtClean="0"/>
          </a:p>
          <a:p>
            <a:pPr lvl="1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811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Rhino – Optimization Setting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 smtClean="0"/>
              <a:t>Let’s compare them using fib(30)</a:t>
            </a:r>
          </a:p>
          <a:p>
            <a:pPr marL="457200" lvl="1" indent="0" algn="l" rtl="0">
              <a:buNone/>
            </a:pPr>
            <a:r>
              <a:rPr lang="en-US" dirty="0" smtClean="0"/>
              <a:t>function time(f){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t1 = </a:t>
            </a:r>
            <a:r>
              <a:rPr lang="en-US" dirty="0" err="1" smtClean="0"/>
              <a:t>java.lang.System.currentTimeMillis</a:t>
            </a:r>
            <a:r>
              <a:rPr lang="en-US" dirty="0" smtClean="0"/>
              <a:t>()</a:t>
            </a:r>
          </a:p>
          <a:p>
            <a:pPr marL="457200" lvl="1" indent="0" algn="l" rtl="0">
              <a:buNone/>
            </a:pPr>
            <a:r>
              <a:rPr lang="en-US" dirty="0" smtClean="0"/>
              <a:t>	f()</a:t>
            </a:r>
          </a:p>
          <a:p>
            <a:pPr marL="457200" lvl="1" indent="0" algn="l" rtl="0">
              <a:buNone/>
            </a:pPr>
            <a:r>
              <a:rPr lang="en-US" dirty="0" smtClean="0"/>
              <a:t>	t2 = </a:t>
            </a:r>
            <a:r>
              <a:rPr lang="en-US" dirty="0" err="1" smtClean="0"/>
              <a:t>java.lang.System.currentTimeMillis</a:t>
            </a:r>
            <a:r>
              <a:rPr lang="en-US" dirty="0" smtClean="0"/>
              <a:t>()</a:t>
            </a:r>
          </a:p>
          <a:p>
            <a:pPr marL="457200" lvl="1" indent="0" algn="l" rtl="0">
              <a:buNone/>
            </a:pPr>
            <a:r>
              <a:rPr lang="en-US" dirty="0" smtClean="0"/>
              <a:t>	print(t2-t1)</a:t>
            </a:r>
          </a:p>
          <a:p>
            <a:pPr marL="457200" lvl="1" indent="0" algn="l" rtl="0">
              <a:buNone/>
            </a:pPr>
            <a:r>
              <a:rPr lang="en-US" dirty="0" smtClean="0"/>
              <a:t>}</a:t>
            </a:r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r>
              <a:rPr lang="en-US" dirty="0" smtClean="0"/>
              <a:t>Function fib(n){</a:t>
            </a:r>
          </a:p>
          <a:p>
            <a:pPr marL="457200" lvl="1" indent="0" algn="l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return n&lt;2 ? n : fib(n-1) + fib(n-2)</a:t>
            </a:r>
          </a:p>
          <a:p>
            <a:pPr marL="457200" lvl="1" indent="0" algn="l" rtl="0">
              <a:buNone/>
            </a:pPr>
            <a:r>
              <a:rPr lang="en-US" dirty="0" smtClean="0"/>
              <a:t>}</a:t>
            </a:r>
          </a:p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r>
              <a:rPr lang="en-US" dirty="0" smtClean="0"/>
              <a:t>time (function() {fib(30)})</a:t>
            </a:r>
            <a:endParaRPr lang="en-US" dirty="0"/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endParaRPr lang="en-US" dirty="0" smtClean="0"/>
          </a:p>
          <a:p>
            <a:pPr lvl="1" algn="l" rt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18553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355</Words>
  <Application>Microsoft Office PowerPoint</Application>
  <PresentationFormat>מסך רחב</PresentationFormat>
  <Paragraphs>78</Paragraphs>
  <Slides>15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ערכת נושא Office</vt:lpstr>
      <vt:lpstr>1_ערכת נושא Office</vt:lpstr>
      <vt:lpstr>Rhino</vt:lpstr>
      <vt:lpstr>Rhino - History</vt:lpstr>
      <vt:lpstr>Rhino – What Is It ?</vt:lpstr>
      <vt:lpstr>Rhino – Compatibility </vt:lpstr>
      <vt:lpstr>Rhino – Compatibility </vt:lpstr>
      <vt:lpstr>Rhino and Java - High-level Overview</vt:lpstr>
      <vt:lpstr>Rhino - Under the Hood</vt:lpstr>
      <vt:lpstr>Rhino – Optimization Setting </vt:lpstr>
      <vt:lpstr>Rhino – Optimization Setting </vt:lpstr>
      <vt:lpstr>Rhino – Optimization Setting </vt:lpstr>
      <vt:lpstr>Rhino – when to use which ?</vt:lpstr>
      <vt:lpstr>Rhino – CommonJS</vt:lpstr>
      <vt:lpstr>Rhino – Integration with Java </vt:lpstr>
      <vt:lpstr>Rhino – Bundled Rhino </vt:lpstr>
      <vt:lpstr>JavaScript Map-Reduce Job in Hadoop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Rhino</dc:title>
  <dc:creator>Erez Avital</dc:creator>
  <cp:lastModifiedBy>Erez Avital</cp:lastModifiedBy>
  <cp:revision>12</cp:revision>
  <dcterms:created xsi:type="dcterms:W3CDTF">2015-06-17T11:39:13Z</dcterms:created>
  <dcterms:modified xsi:type="dcterms:W3CDTF">2015-06-18T15:41:12Z</dcterms:modified>
</cp:coreProperties>
</file>