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ESG Fraud Detection Platform</a:t>
            </a:r>
          </a:p>
          <a:p/>
          <a:p>
            <a:r>
              <a:t>AI-powered Greenwashing &amp; Risk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Revenue, costs, profit projections</a:t>
            </a:r>
          </a:p>
          <a:p/>
          <a:p>
            <a:r>
              <a:t>Break-even by year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10+ relevant grants identified</a:t>
            </a:r>
          </a:p>
          <a:p/>
          <a:p>
            <a:r>
              <a:t>Strategy for non-dilutive funding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Experienced founders, advisors</a:t>
            </a:r>
          </a:p>
          <a:p/>
          <a:p>
            <a:r>
              <a:t>Seeking $500k seed, pilots, partnerships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ESG fraud is a growing risk</a:t>
            </a:r>
          </a:p>
          <a:p/>
          <a:p>
            <a:r>
              <a:t>Greenwashing undermines trust in sustainable finance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&amp; RAG-powered detection</a:t>
            </a:r>
          </a:p>
          <a:p/>
          <a:p>
            <a:r>
              <a:t>Automated, explainable ESG claim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ESG market &gt;$100B, 18% CAGR</a:t>
            </a:r>
          </a:p>
          <a:p/>
          <a:p>
            <a:r>
              <a:t>Target: Asset managers, banks, corporates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SaaS platform, API, dashboard</a:t>
            </a:r>
          </a:p>
          <a:p/>
          <a:p>
            <a:r>
              <a:t>Batch &amp; single claim analysis, regulatory RAG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LLMs, RAG, ML models</a:t>
            </a:r>
          </a:p>
          <a:p/>
          <a:p>
            <a:r>
              <a:t>Explainable, scalable, up-to-date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B2B SaaS, tiered pricing</a:t>
            </a:r>
          </a:p>
          <a:p/>
          <a:p>
            <a:r>
              <a:t>Direct sales, partnerships, API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Pilots, partnerships, grants</a:t>
            </a:r>
          </a:p>
          <a:p/>
          <a:p>
            <a:r>
              <a:t>Conferences, whitepapers, fintech APIs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RepRisk, Sustainalytics, Clarity AI</a:t>
            </a:r>
          </a:p>
          <a:p/>
          <a:p>
            <a:r>
              <a:t>Unique: RAG + LLMs for fraud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