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7FC0-AA1A-D040-BF47-84E92A82112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9699-6A53-9F46-9DEE-41E476A8A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222: Programming </a:t>
            </a:r>
            <a:r>
              <a:rPr lang="en-US" dirty="0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8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&amp;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800" dirty="0"/>
              <a:t>Describe some ways in which programming languages differ from natural languages. </a:t>
            </a:r>
            <a:endParaRPr lang="en-US" sz="2800" dirty="0" smtClean="0"/>
          </a:p>
          <a:p>
            <a:pPr lvl="1"/>
            <a:r>
              <a:rPr lang="en-US" sz="2400" dirty="0" smtClean="0"/>
              <a:t>Communicate </a:t>
            </a:r>
            <a:r>
              <a:rPr lang="en-US" sz="2400" dirty="0" err="1" smtClean="0"/>
              <a:t>bw</a:t>
            </a:r>
            <a:r>
              <a:rPr lang="en-US" sz="2400" dirty="0" smtClean="0"/>
              <a:t> people, communicate instruction to machine and algorithmic concepts to other individuals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 smtClean="0"/>
              <a:t>Who </a:t>
            </a:r>
            <a:r>
              <a:rPr lang="en-US" sz="2800" dirty="0"/>
              <a:t>is the audience for a programming </a:t>
            </a:r>
            <a:r>
              <a:rPr lang="en-US" sz="2800" i="1" dirty="0"/>
              <a:t>language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Programmers, and computers</a:t>
            </a:r>
            <a:endParaRPr lang="en-US" sz="2400" dirty="0"/>
          </a:p>
          <a:p>
            <a:pPr marL="0" lvl="0" indent="0">
              <a:buNone/>
            </a:pPr>
            <a:endParaRPr lang="en-US" sz="2800" dirty="0"/>
          </a:p>
          <a:p>
            <a:pPr lvl="0"/>
            <a:r>
              <a:rPr lang="en-US" sz="2800" dirty="0" smtClean="0"/>
              <a:t> </a:t>
            </a:r>
            <a:r>
              <a:rPr lang="en-US" sz="2800" dirty="0"/>
              <a:t>Is this the same as the audience for a </a:t>
            </a:r>
            <a:r>
              <a:rPr lang="en-US" sz="2800" i="1" dirty="0"/>
              <a:t>program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No, different </a:t>
            </a:r>
            <a:r>
              <a:rPr lang="en-US" sz="2400" dirty="0" err="1" smtClean="0"/>
              <a:t>progs</a:t>
            </a:r>
            <a:r>
              <a:rPr lang="en-US" sz="2400" dirty="0"/>
              <a:t> </a:t>
            </a:r>
            <a:r>
              <a:rPr lang="en-US" sz="2400" dirty="0" smtClean="0"/>
              <a:t>have </a:t>
            </a:r>
            <a:r>
              <a:rPr lang="en-US" sz="2400" dirty="0" err="1" smtClean="0"/>
              <a:t>dif</a:t>
            </a:r>
            <a:r>
              <a:rPr lang="en-US" sz="2400" dirty="0" smtClean="0"/>
              <a:t> purposes and hence diff audiences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&amp;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What is a “</a:t>
            </a:r>
            <a:r>
              <a:rPr lang="en-US" sz="2800" dirty="0">
                <a:solidFill>
                  <a:srgbClr val="FF0000"/>
                </a:solidFill>
              </a:rPr>
              <a:t>fully abstract</a:t>
            </a:r>
            <a:r>
              <a:rPr lang="en-US" sz="2800" dirty="0"/>
              <a:t> definition of a language”? How is such a thing useful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A method of communication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1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&amp;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pPr lvl="0"/>
            <a:r>
              <a:rPr lang="en-US" sz="2800" dirty="0"/>
              <a:t>What is meant by </a:t>
            </a:r>
            <a:r>
              <a:rPr lang="en-US" sz="2800" i="1" dirty="0"/>
              <a:t>application domain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Used to isolate things from each other </a:t>
            </a:r>
          </a:p>
          <a:p>
            <a:pPr lvl="1"/>
            <a:r>
              <a:rPr lang="en-US" sz="2400" dirty="0" smtClean="0"/>
              <a:t>Separation required to keep applications from affecting one another</a:t>
            </a:r>
            <a:endParaRPr lang="en-US" sz="2400" dirty="0"/>
          </a:p>
          <a:p>
            <a:pPr marL="0" lvl="0" indent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i="1" dirty="0"/>
              <a:t>language paradigm</a:t>
            </a:r>
            <a:r>
              <a:rPr lang="en-US" sz="2800" dirty="0"/>
              <a:t>? How are the two related?</a:t>
            </a:r>
          </a:p>
          <a:p>
            <a:pPr lvl="1"/>
            <a:r>
              <a:rPr lang="en-US" dirty="0"/>
              <a:t>A programming paradigm is a style or “way” of programming. Some languages make it easy to write in some paradigms but not others.</a:t>
            </a:r>
          </a:p>
          <a:p>
            <a:pPr lvl="1"/>
            <a:r>
              <a:rPr lang="en-US" dirty="0" smtClean="0"/>
              <a:t>Don’t say “</a:t>
            </a:r>
            <a:r>
              <a:rPr lang="en-US" dirty="0"/>
              <a:t>programming language paradigm.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Instead say “L is a P language”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cs.lmu.edu</a:t>
            </a:r>
            <a:r>
              <a:rPr lang="en-US" dirty="0"/>
              <a:t>/~ray/notes/paradigms/</a:t>
            </a:r>
          </a:p>
        </p:txBody>
      </p:sp>
    </p:spTree>
    <p:extLst>
      <p:ext uri="{BB962C8B-B14F-4D97-AF65-F5344CB8AC3E}">
        <p14:creationId xmlns:p14="http://schemas.microsoft.com/office/powerpoint/2010/main" val="11866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&amp;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Give some different kinds of examples of abstraction in programming languages.</a:t>
            </a:r>
          </a:p>
          <a:p>
            <a:pPr lvl="1"/>
            <a:r>
              <a:rPr lang="en-US" dirty="0"/>
              <a:t>abstraction, a programmer hides all but the relevant data about an object in order to reduce complexity and increase efficiency.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The memory address of variables, in object oriented programming, we use ‘getters’ and ‘setters’ to change data members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&amp;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Explain static versus dynamic </a:t>
            </a:r>
            <a:r>
              <a:rPr lang="en-US" sz="2800" dirty="0" smtClean="0"/>
              <a:t>memory </a:t>
            </a:r>
          </a:p>
          <a:p>
            <a:pPr lvl="0"/>
            <a:r>
              <a:rPr lang="en-US" sz="2800" dirty="0" smtClean="0"/>
              <a:t>Static</a:t>
            </a:r>
          </a:p>
          <a:p>
            <a:pPr lvl="1"/>
            <a:r>
              <a:rPr lang="en-US" sz="2400" dirty="0"/>
              <a:t>allocated when the program starts. The size is </a:t>
            </a:r>
            <a:r>
              <a:rPr lang="en-US" sz="2400" dirty="0" smtClean="0"/>
              <a:t>fixed.</a:t>
            </a:r>
          </a:p>
          <a:p>
            <a:pPr lvl="1"/>
            <a:r>
              <a:rPr lang="en-US" sz="2400" dirty="0" smtClean="0"/>
              <a:t>Stored in registers </a:t>
            </a:r>
          </a:p>
          <a:p>
            <a:pPr lvl="0"/>
            <a:r>
              <a:rPr lang="en-US" sz="2800" dirty="0" smtClean="0"/>
              <a:t>Dynamic</a:t>
            </a:r>
          </a:p>
          <a:p>
            <a:pPr lvl="1"/>
            <a:r>
              <a:rPr lang="en-US" sz="2400" dirty="0" smtClean="0"/>
              <a:t>You control size and lifetime of memory </a:t>
            </a:r>
          </a:p>
          <a:p>
            <a:pPr lvl="1"/>
            <a:r>
              <a:rPr lang="en-US" sz="2400" dirty="0" smtClean="0"/>
              <a:t>Stored in the heap </a:t>
            </a:r>
          </a:p>
        </p:txBody>
      </p:sp>
    </p:spTree>
    <p:extLst>
      <p:ext uri="{BB962C8B-B14F-4D97-AF65-F5344CB8AC3E}">
        <p14:creationId xmlns:p14="http://schemas.microsoft.com/office/powerpoint/2010/main" val="219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289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 222: Programming Languages</vt:lpstr>
      <vt:lpstr>Discuss &amp; Share</vt:lpstr>
      <vt:lpstr>Discuss &amp; Share</vt:lpstr>
      <vt:lpstr>Discuss &amp; Share</vt:lpstr>
      <vt:lpstr>Discuss &amp; Share</vt:lpstr>
      <vt:lpstr>Discuss &amp; Share</vt:lpstr>
    </vt:vector>
  </TitlesOfParts>
  <Company>The College of Wooster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222: Programming Languages</dc:title>
  <dc:creator>Simon Gray</dc:creator>
  <cp:lastModifiedBy>Avi Vajpeyi</cp:lastModifiedBy>
  <cp:revision>11</cp:revision>
  <dcterms:created xsi:type="dcterms:W3CDTF">2014-08-24T18:46:55Z</dcterms:created>
  <dcterms:modified xsi:type="dcterms:W3CDTF">2016-08-31T05:20:10Z</dcterms:modified>
</cp:coreProperties>
</file>