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2c9a8f9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2c9a8f9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2c9a8f9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2c9a8f9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2dac2b40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2dac2b40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2dac2b40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2dac2b40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 and </a:t>
            </a:r>
            <a:r>
              <a:rPr lang="en"/>
              <a:t>Aggregation</a:t>
            </a:r>
            <a:r>
              <a:rPr lang="en"/>
              <a:t>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209000" y="2956150"/>
            <a:ext cx="47988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2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Aviva Munshi and Nizan Howard 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00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78300" y="1065750"/>
            <a:ext cx="85206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Goal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to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nvestigate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sampling strategies for accelerating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queries. We wanted to emphasize on: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different sampling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affect the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of queries with different joins and different group by aggregations?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there is an effect, can they be shown in execution time?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is </a:t>
            </a:r>
            <a:r>
              <a:rPr lang="en" sz="14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International Debt Statistics extracted from the World Data Bank.</a:t>
            </a:r>
            <a:endParaRPr sz="14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805100" y="3317625"/>
            <a:ext cx="2655300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Char char="●"/>
            </a:pPr>
            <a:r>
              <a:rPr lang="en">
                <a:solidFill>
                  <a:srgbClr val="0E101A"/>
                </a:solidFill>
              </a:rPr>
              <a:t>Country Code	</a:t>
            </a:r>
            <a:endParaRPr>
              <a:solidFill>
                <a:srgbClr val="0E101A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Char char="●"/>
            </a:pPr>
            <a:r>
              <a:rPr lang="en">
                <a:solidFill>
                  <a:srgbClr val="0E101A"/>
                </a:solidFill>
              </a:rPr>
              <a:t>Debt	</a:t>
            </a:r>
            <a:endParaRPr>
              <a:solidFill>
                <a:srgbClr val="0E101A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Char char="●"/>
            </a:pPr>
            <a:r>
              <a:rPr lang="en">
                <a:solidFill>
                  <a:srgbClr val="0E101A"/>
                </a:solidFill>
              </a:rPr>
              <a:t>Country Name</a:t>
            </a:r>
            <a:endParaRPr>
              <a:solidFill>
                <a:srgbClr val="0E101A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Char char="●"/>
            </a:pPr>
            <a:r>
              <a:rPr lang="en">
                <a:solidFill>
                  <a:srgbClr val="0E101A"/>
                </a:solidFill>
              </a:rPr>
              <a:t>Currency</a:t>
            </a:r>
            <a:endParaRPr>
              <a:solidFill>
                <a:srgbClr val="0E101A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460400" y="3317625"/>
            <a:ext cx="2878500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Char char="●"/>
            </a:pPr>
            <a:r>
              <a:rPr lang="en">
                <a:solidFill>
                  <a:srgbClr val="0E101A"/>
                </a:solidFill>
              </a:rPr>
              <a:t>Indicator Code	</a:t>
            </a:r>
            <a:endParaRPr>
              <a:solidFill>
                <a:srgbClr val="0E101A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Char char="●"/>
            </a:pPr>
            <a:r>
              <a:rPr lang="en">
                <a:solidFill>
                  <a:srgbClr val="0E101A"/>
                </a:solidFill>
              </a:rPr>
              <a:t>Year of Data Gathering</a:t>
            </a:r>
            <a:endParaRPr>
              <a:solidFill>
                <a:srgbClr val="0E101A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Char char="●"/>
            </a:pPr>
            <a:r>
              <a:rPr lang="en">
                <a:solidFill>
                  <a:srgbClr val="0E101A"/>
                </a:solidFill>
              </a:rPr>
              <a:t>Indicator Name 	</a:t>
            </a:r>
            <a:endParaRPr>
              <a:solidFill>
                <a:srgbClr val="0E101A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Char char="●"/>
            </a:pPr>
            <a:r>
              <a:rPr lang="en">
                <a:solidFill>
                  <a:srgbClr val="0E101A"/>
                </a:solidFill>
              </a:rPr>
              <a:t>Continent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207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49250"/>
            <a:ext cx="8520600" cy="3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answer our question, we used the following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ampling Techniques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across different queries on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Snowflake: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Random Sampling</a:t>
            </a: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involves randomly selecting a subset of rows from the table to execute a query.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Stratified Sampling: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involves dividing the data into strata (in our case, continents), and then performing random sampling within each stratum.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Systematic Sampling: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involves selecting every 393th row from the table. The idea is to take a smaller sample size systematically.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then recorded the execution times for each of the queries, and plotted the observed variations. We’re using the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Warm Cache Timing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144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E101A"/>
                </a:solidFill>
              </a:rPr>
              <a:t> </a:t>
            </a:r>
            <a:endParaRPr sz="1400">
              <a:solidFill>
                <a:srgbClr val="0E101A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083125" y="920400"/>
            <a:ext cx="49098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101A"/>
                </a:solidFill>
              </a:rPr>
              <a:t>Simple Random Sampling:</a:t>
            </a:r>
            <a:endParaRPr b="1">
              <a:solidFill>
                <a:srgbClr val="0E101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E101A"/>
                </a:solidFill>
              </a:rPr>
              <a:t>We see a notable increase in query runtimes.</a:t>
            </a:r>
            <a:endParaRPr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101A"/>
                </a:solidFill>
              </a:rPr>
              <a:t>Stratified Sampling:</a:t>
            </a:r>
            <a:endParaRPr b="1">
              <a:solidFill>
                <a:srgbClr val="0E101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E101A"/>
                </a:solidFill>
              </a:rPr>
              <a:t>We see varied results.</a:t>
            </a:r>
            <a:endParaRPr>
              <a:solidFill>
                <a:srgbClr val="0E101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E101A"/>
                </a:solidFill>
              </a:rPr>
              <a:t>Some queries show minimal impact, while others experience substantial increases in processing time.</a:t>
            </a:r>
            <a:endParaRPr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101A"/>
                </a:solidFill>
              </a:rPr>
              <a:t>Systematic Sampling:</a:t>
            </a:r>
            <a:endParaRPr b="1">
              <a:solidFill>
                <a:srgbClr val="0E101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E101A"/>
                </a:solidFill>
              </a:rPr>
              <a:t>Systematic Sampling </a:t>
            </a:r>
            <a:r>
              <a:rPr lang="en">
                <a:solidFill>
                  <a:srgbClr val="0E101A"/>
                </a:solidFill>
              </a:rPr>
              <a:t>improves runtimes compared to the baseline.</a:t>
            </a:r>
            <a:endParaRPr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101A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-1286" t="0"/>
          <a:stretch/>
        </p:blipFill>
        <p:spPr>
          <a:xfrm>
            <a:off x="784625" y="796500"/>
            <a:ext cx="2956149" cy="19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626" y="2924775"/>
            <a:ext cx="2495063" cy="20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25"/>
            <a:ext cx="8280300" cy="3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Simple Random Sampling:</a:t>
            </a:r>
            <a:endParaRPr sz="14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Introduces randomness.</a:t>
            </a:r>
            <a:endParaRPr sz="14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Impacts processing time significantly compared to the baseline without sampling.</a:t>
            </a:r>
            <a:endParaRPr sz="14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Stratified Sampling:</a:t>
            </a:r>
            <a:endParaRPr sz="14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Complexity influences performance diversely across query types.</a:t>
            </a:r>
            <a:endParaRPr sz="14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Systematic Sampling:</a:t>
            </a:r>
            <a:endParaRPr sz="14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Demonstrates consistency in performance.</a:t>
            </a:r>
            <a:endParaRPr sz="14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Structured Pattern</a:t>
            </a:r>
            <a:endParaRPr sz="14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Efficiency in Access</a:t>
            </a:r>
            <a:endParaRPr sz="14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Simplified Implementation</a:t>
            </a:r>
            <a:endParaRPr sz="14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