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8A6EB2-FCEC-861E-6FC1-780415F9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BED7C20-ABE9-DC33-49A1-5241A9464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6FC372B-7288-02F5-C456-B7F50777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6473B74-939A-B628-99DC-0E5A3B68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065E275-04A1-40D0-DA9B-82F6FADF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9216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663945B-2978-CA0C-1ED5-5FAC7602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DCDF8B3-6706-E17C-3C40-6C13955C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40805A2-EC37-C74F-D960-2D0422315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6F13824-E95F-4306-D49E-9FF3ACF68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493D62-6F7D-6015-FFD6-1BB35F51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598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C42D53B-BECC-433C-E337-11757559E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69BA4D9-6F24-9264-3D7A-F5BB74FBF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838C9E8-9E64-F064-16DE-70AC8413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7C87F1A-1E88-6C89-5496-706295A1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47A231-9306-0FAF-ACA1-B96E8108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578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33D61A-BA45-F941-ECFC-9B4B90CD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DB4ECA8-1D24-378F-EF8F-AAFEC2A8A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E46E58-86AE-AC13-B73D-FF0C1829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165AA94-140C-D140-21E1-4FCEEF85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35EE4F-7F01-9236-3469-407F9107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279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DF7322-F322-E6FC-0517-9A5D1EBC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3ECA57C-6FDA-64C0-29AF-F29ADCFFC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573091-F35F-72C3-D3D2-A375F4A0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18EFD98-3202-8EB2-8D37-BBEEF592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A8DB11-E8BD-4803-9C9B-D9A8E2C5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8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2B49965-9F73-9F28-0192-4DD4589A9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F7360-B512-920F-FAF8-D7547922A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93F7B8-5CFE-152A-9F6D-81DC3DF35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A749C80-6CB1-2CF8-0846-B34AEFC5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067D21-6E8B-75AC-40B1-60A81DC7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46C3C9-B210-179F-45C8-5792D3DC5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926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3BCF9BB-FCE1-DE91-5119-E3A759B5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835C1A5-4D10-D811-0058-7AFFD194C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D13D9E1-1E2B-546B-CBFA-FADF7E551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F071707-D087-75E5-BB0A-6676947A5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82E87A2A-0E44-9A05-672D-DB87597395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60CFC763-E995-E3DA-0D89-C3B9BF9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619B5AF-A228-5E5F-CB45-29802441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0759B40-2F93-DB4B-A436-AACF278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62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8BF4388-F0EE-F481-98C2-BA877C43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557FF22-46B1-E37C-E409-32EAE4CF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47BE0CD-DCD4-9218-83C8-B45CA035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000D0E0E-26CD-C817-C08D-AFDA805C2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8170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C73D1B05-7144-C136-F220-5A3F21A92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A929EC8-77C0-00A0-1EA8-F2E2F1ED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6627C7A-E9E2-61CF-FC11-52520F7D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7500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9DDCE5-E6F5-935E-40DE-A5BE5D809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90B7130-FCFC-5770-D9E1-EF18446E2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1F5076B-10D6-1611-313B-9B928A7AA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914A113-762C-D267-488C-5B6C0E9D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7C1430-293E-9CF9-F6E7-5EE7AD0C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60285A9-F2D8-52E9-AC52-E1A0BA6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57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04CE85-30F4-B7C5-FB95-49CEE53B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6550C68-5866-2166-8764-9A2A828609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3F65B334-FEBD-C31B-7346-469C716D3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CA23DA3-E07D-AA94-87DC-BD882FDE5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4997977-A664-9975-721E-CE22E629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37D6D24-9266-13F6-F2B6-239C6EE4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5823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3529321-CD19-24D9-E6F0-54C9E0C6E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AA43E1-390C-7C6E-8DE0-DB18F605D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C4C1529-2300-8E92-8F95-18F362CFE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F1FC5-3E09-4F9A-8FF4-8EA3401AB5C9}" type="datetimeFigureOut">
              <a:rPr lang="en-IL" smtClean="0"/>
              <a:t>11/05/2025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1673B23-E185-69AA-C90B-4FCFD1952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2A11B1-5CDD-CAC8-B073-0889B5065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23154-4E86-4726-BFBF-13A6DDFCA4C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264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AAAB4D-B2CE-5CB5-FA18-C6AFC701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187643"/>
            <a:ext cx="9144000" cy="838517"/>
          </a:xfrm>
        </p:spPr>
        <p:txBody>
          <a:bodyPr>
            <a:normAutofit fontScale="90000"/>
          </a:bodyPr>
          <a:lstStyle/>
          <a:p>
            <a:pPr rtl="0"/>
            <a:r>
              <a:rPr lang="en-US" b="1" u="sng" dirty="0"/>
              <a:t>Prompt Fraction study</a:t>
            </a:r>
            <a:endParaRPr lang="en-IL" b="1" u="sng" dirty="0"/>
          </a:p>
        </p:txBody>
      </p:sp>
    </p:spTree>
    <p:extLst>
      <p:ext uri="{BB962C8B-B14F-4D97-AF65-F5344CB8AC3E}">
        <p14:creationId xmlns:p14="http://schemas.microsoft.com/office/powerpoint/2010/main" val="20362191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מסך רחב</PresentationFormat>
  <Paragraphs>1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Prompt Fraction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Prompt Fraction study</dc:title>
  <dc:creator>Aviv Ben Porat</dc:creator>
  <cp:lastModifiedBy>Aviv Ben Porat</cp:lastModifiedBy>
  <cp:revision>1</cp:revision>
  <dcterms:created xsi:type="dcterms:W3CDTF">2025-05-11T11:02:09Z</dcterms:created>
  <dcterms:modified xsi:type="dcterms:W3CDTF">2025-05-11T11:02:09Z</dcterms:modified>
</cp:coreProperties>
</file>