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x-none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245FCFBF-544A-41F3-80B6-DA79490AB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5D653B1D-86D1-4EE3-A068-27DC9B0E7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AE51450C-740B-4D0A-A169-54B6A9D62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1D543601-6EAD-47A7-ABFA-22686C7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C292A7D4-2F73-40D6-B37B-E62A4EBE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1681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ED02DDE-E0B2-4813-83CE-98BE10812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3F77ECD1-81D4-4D8E-9CA8-C34B4EF62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78EF1BA7-A0F3-4A6C-83D0-903023D23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BF9A668B-7A00-4192-AC57-16B8A4D3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D855EA73-F484-4106-9C97-6331AA19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837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xmlns="" id="{131AC9EA-05DC-4509-AB35-3CF26E34A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xmlns="" id="{DA197DF7-B46F-474F-9AA9-C1ACE292C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553B4980-E577-46D0-B216-2976616E2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212E9574-23DF-45A3-BF8A-5E334464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B6567A73-8203-4BA3-8160-626045F2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30345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7074318-F896-45E2-AAE3-6C6B0FB89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81981F63-8317-4F3F-8847-F6F4D145A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43DAC517-D0B7-42C5-A204-A993B663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E6DA6AAF-37A3-43D3-BCA3-618A018D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1E9BDC4B-6E0D-40E4-A800-03C1EEB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6702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C4099D4D-030E-4581-ADAB-41756BE9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ADE7CF49-DD62-411C-9CD4-6750F2C6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FFEDFF2C-BB98-4E77-A3DB-19EC914C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07D8E70-1435-4A44-A973-78178DBD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AA098D1D-6BC4-4096-A2C5-DFBB70A6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7828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9AC0756-2729-4411-8199-FE997E41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4C4365DA-8D87-48B0-80AA-2931B9E3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C105B70A-66DE-4C7B-AE6B-C3D3D2C6F9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62942469-56B2-4CA6-ACF2-17B5AC44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47EC7FCD-BB1B-4EA8-A9D9-1FC9F42E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45B3A393-B2D6-448F-866C-8C1FDC09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5785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56136E0C-DF17-4435-B338-51E4DAF4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5CE55AD9-530B-4E20-8239-0B46DA3E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xmlns="" id="{58528BC8-8493-43B9-B56B-A6EB6542E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xmlns="" id="{72144846-D6B0-4F82-91E1-7DA8CA0A5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xmlns="" id="{CA2CF693-52E8-4830-B492-602D5D0FDB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xmlns="" id="{790366D9-1D7B-4578-96B2-38843B4CB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xmlns="" id="{CACE83AA-8113-4870-A63E-07DA3CE28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xmlns="" id="{1B1FEEAA-6107-460A-A75E-EB6E843B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3179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03CA87EC-72C8-4277-ABE8-5C928463D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xmlns="" id="{E68EAE1B-F0D5-4B92-A33A-B6991792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xmlns="" id="{B25412B2-50F6-4DA8-B892-D8EFB559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xmlns="" id="{43379E96-38E9-4641-BCC6-E8AA930D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9026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xmlns="" id="{67F8E125-E54B-4AE6-852C-75B7B171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xmlns="" id="{6072856C-4BED-4E97-96DF-BED4CB32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xmlns="" id="{0AF79443-A7B1-402E-A142-EF83BF12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78037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8A765752-F0A8-4756-8DCD-976AFBA4A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xmlns="" id="{49C249F5-486F-49EA-AD8E-4D30D97AF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891AF1BE-9A1D-4024-901B-C0D17D30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F65FC2F1-EB3B-4B9D-9CEA-C2A5603F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10F6EB79-7E9B-4586-BE80-BF7D3BF0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B2CB8037-4203-44AC-8371-F4C74D37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95371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CAB61EC-422A-4D20-AFA3-9AFED856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xmlns="" id="{98A880AF-690B-4160-8D2C-F2FD6E02D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xmlns="" id="{4DC0F3EA-71E3-4287-BDC4-8BC0D41C8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xmlns="" id="{D55AE6B9-1F95-42D8-B168-C2139F41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xmlns="" id="{BE640588-AC76-41E8-B9F1-E2B60752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xmlns="" id="{07082662-5031-4EAB-A468-BB1F4D6C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9971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xmlns="" id="{1659AD53-672C-4DBA-9648-4B1842F0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x-none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xmlns="" id="{5AEA372B-1097-48C2-8FFC-0FF2ADB95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x-none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xmlns="" id="{A255D5A5-611E-4974-837F-7D9901B0D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5C21D-ECE3-4E09-8CD1-B7F4EABBC155}" type="datetimeFigureOut">
              <a:rPr lang="x-none" smtClean="0"/>
              <a:t>04-Aug-20</a:t>
            </a:fld>
            <a:endParaRPr lang="x-none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xmlns="" id="{4E4EC85D-9821-41FD-99F1-A63AAFC52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xmlns="" id="{9C056E60-65CB-4A4D-AE2D-13A796A5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CF2B3-AFF4-4ACF-A6DD-7016E1B47F02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530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4932154-F3A9-46D8-9C6F-E63583CD8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Cloud Segmentation</a:t>
            </a:r>
            <a:endParaRPr lang="x-none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xmlns="" id="{83157C48-2B9D-4B09-ABB6-63F2079CEC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1251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68D265F1-DCD6-4D22-840D-460BD0C2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 Architecture (Cloud-Net+)</a:t>
            </a:r>
            <a:endParaRPr lang="x-none" dirty="0"/>
          </a:p>
        </p:txBody>
      </p:sp>
      <p:pic>
        <p:nvPicPr>
          <p:cNvPr id="5" name="מציין מיקום תוכן 4" descr="תמונה שמכילה שעון, מזון&#10;&#10;התיאור נוצר באופן אוטומטי">
            <a:extLst>
              <a:ext uri="{FF2B5EF4-FFF2-40B4-BE49-F238E27FC236}">
                <a16:creationId xmlns:a16="http://schemas.microsoft.com/office/drawing/2014/main" xmlns="" id="{2CA00035-1659-42B6-A455-EEB196FB9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505" y="1825625"/>
            <a:ext cx="6876990" cy="4351338"/>
          </a:xfrm>
        </p:spPr>
      </p:pic>
    </p:spTree>
    <p:extLst>
      <p:ext uri="{BB962C8B-B14F-4D97-AF65-F5344CB8AC3E}">
        <p14:creationId xmlns:p14="http://schemas.microsoft.com/office/powerpoint/2010/main" val="292974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DE4221D6-EF6A-448E-A33D-1EC8807F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 and Accuracy: 95-Cloud dataset</a:t>
            </a:r>
            <a:br>
              <a:rPr lang="en-US" dirty="0"/>
            </a:br>
            <a:r>
              <a:rPr lang="en-US" dirty="0"/>
              <a:t>50 epochs</a:t>
            </a:r>
            <a:endParaRPr lang="x-none" dirty="0"/>
          </a:p>
        </p:txBody>
      </p:sp>
      <p:pic>
        <p:nvPicPr>
          <p:cNvPr id="5" name="מציין מיקום תוכן 4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xmlns="" id="{978A9592-FE45-4B5D-A6B0-78F74F4D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234" y="2054223"/>
            <a:ext cx="4296459" cy="3437167"/>
          </a:xfrm>
        </p:spPr>
      </p:pic>
      <p:pic>
        <p:nvPicPr>
          <p:cNvPr id="7" name="תמונה 6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xmlns="" id="{EC293576-D8B8-402E-B32E-9D00F292D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77" y="2054223"/>
            <a:ext cx="4296459" cy="34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0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7ABBC919-BD9E-43E5-9F24-74A8BCA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Loss and Accuracy: </a:t>
            </a:r>
            <a:r>
              <a:rPr lang="en-US" smtClean="0"/>
              <a:t>SWINySEG </a:t>
            </a:r>
            <a:r>
              <a:rPr lang="en-US" dirty="0"/>
              <a:t>dataset</a:t>
            </a:r>
            <a:br>
              <a:rPr lang="en-US" dirty="0"/>
            </a:br>
            <a:r>
              <a:rPr lang="en-US" dirty="0"/>
              <a:t>50 epochs</a:t>
            </a:r>
            <a:endParaRPr lang="x-none" dirty="0"/>
          </a:p>
        </p:txBody>
      </p:sp>
      <p:pic>
        <p:nvPicPr>
          <p:cNvPr id="5" name="מציין מיקום תוכן 4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xmlns="" id="{A54003D2-303A-4241-88CA-303D5CDA3A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892" y="2052736"/>
            <a:ext cx="4349773" cy="3479818"/>
          </a:xfrm>
        </p:spPr>
      </p:pic>
      <p:pic>
        <p:nvPicPr>
          <p:cNvPr id="7" name="תמונה 6" descr="תמונה שמכילה טקסט, מפה&#10;&#10;התיאור נוצר באופן אוטומטי">
            <a:extLst>
              <a:ext uri="{FF2B5EF4-FFF2-40B4-BE49-F238E27FC236}">
                <a16:creationId xmlns:a16="http://schemas.microsoft.com/office/drawing/2014/main" xmlns="" id="{65C1B8BB-676C-4BF4-BCE4-B17148C4D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521" y="2052736"/>
            <a:ext cx="4349773" cy="34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67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A2826597-6FA2-46A9-85C1-0F1CA398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/>
              <a:t>Segmentation </a:t>
            </a:r>
            <a:r>
              <a:rPr lang="en-US" dirty="0" smtClean="0"/>
              <a:t>on 95-Cloud </a:t>
            </a:r>
            <a:br>
              <a:rPr lang="en-US" dirty="0" smtClean="0"/>
            </a:br>
            <a:r>
              <a:rPr lang="en-US" dirty="0" smtClean="0"/>
              <a:t>Training data</a:t>
            </a:r>
            <a:endParaRPr lang="x-none" dirty="0"/>
          </a:p>
        </p:txBody>
      </p:sp>
      <p:pic>
        <p:nvPicPr>
          <p:cNvPr id="9" name="מציין מיקום תוכן 8">
            <a:extLst>
              <a:ext uri="{FF2B5EF4-FFF2-40B4-BE49-F238E27FC236}">
                <a16:creationId xmlns:a16="http://schemas.microsoft.com/office/drawing/2014/main" xmlns="" id="{50BD97E2-2687-4CE3-B3CF-326AA4283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62" y="2088859"/>
            <a:ext cx="3702887" cy="3761905"/>
          </a:xfrm>
        </p:spPr>
      </p:pic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xmlns="" id="{F4B6FDAD-B2FD-4DE6-AE23-DA53D18E8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050558"/>
              </p:ext>
            </p:extLst>
          </p:nvPr>
        </p:nvGraphicFramePr>
        <p:xfrm>
          <a:off x="1721411" y="1753912"/>
          <a:ext cx="3363987" cy="3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29">
                  <a:extLst>
                    <a:ext uri="{9D8B030D-6E8A-4147-A177-3AD203B41FA5}">
                      <a16:colId xmlns:a16="http://schemas.microsoft.com/office/drawing/2014/main" xmlns="" val="1057872790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636733608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733870541"/>
                    </a:ext>
                  </a:extLst>
                </a:gridCol>
              </a:tblGrid>
              <a:tr h="3478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gt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491789"/>
                  </a:ext>
                </a:extLst>
              </a:tr>
            </a:tbl>
          </a:graphicData>
        </a:graphic>
      </p:graphicFrame>
      <p:pic>
        <p:nvPicPr>
          <p:cNvPr id="12" name="תמונה 11">
            <a:extLst>
              <a:ext uri="{FF2B5EF4-FFF2-40B4-BE49-F238E27FC236}">
                <a16:creationId xmlns:a16="http://schemas.microsoft.com/office/drawing/2014/main" xmlns="" id="{4553D787-014C-4A69-90DC-C480EC19E0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701" y="2079365"/>
            <a:ext cx="3637071" cy="3773037"/>
          </a:xfrm>
          <a:prstGeom prst="rect">
            <a:avLst/>
          </a:prstGeom>
        </p:spPr>
      </p:pic>
      <p:graphicFrame>
        <p:nvGraphicFramePr>
          <p:cNvPr id="13" name="טבלה 10">
            <a:extLst>
              <a:ext uri="{FF2B5EF4-FFF2-40B4-BE49-F238E27FC236}">
                <a16:creationId xmlns:a16="http://schemas.microsoft.com/office/drawing/2014/main" xmlns="" id="{A940BDBE-B154-45A1-A2C9-D416ABC7E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381627"/>
              </p:ext>
            </p:extLst>
          </p:nvPr>
        </p:nvGraphicFramePr>
        <p:xfrm>
          <a:off x="6937152" y="1753912"/>
          <a:ext cx="3363987" cy="3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29">
                  <a:extLst>
                    <a:ext uri="{9D8B030D-6E8A-4147-A177-3AD203B41FA5}">
                      <a16:colId xmlns:a16="http://schemas.microsoft.com/office/drawing/2014/main" xmlns="" val="1057872790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636733608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733870541"/>
                    </a:ext>
                  </a:extLst>
                </a:gridCol>
              </a:tblGrid>
              <a:tr h="3478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gt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2354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9877417A-CD33-498F-8694-D08FC74E0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Segmentation on </a:t>
            </a:r>
            <a:r>
              <a:rPr lang="en-US" dirty="0" err="1" smtClean="0"/>
              <a:t>SWINGySEG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Training data</a:t>
            </a:r>
            <a:endParaRPr lang="x-none" dirty="0"/>
          </a:p>
        </p:txBody>
      </p:sp>
      <p:pic>
        <p:nvPicPr>
          <p:cNvPr id="9" name="מציין מיקום תוכן 8" descr="תמונה שמכילה פרה, מביט, צילום, ישיבה&#10;&#10;התיאור נוצר באופן אוטומטי">
            <a:extLst>
              <a:ext uri="{FF2B5EF4-FFF2-40B4-BE49-F238E27FC236}">
                <a16:creationId xmlns:a16="http://schemas.microsoft.com/office/drawing/2014/main" xmlns="" id="{02FBA61C-34B1-4A10-9E9A-0BF8A2DDF8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941" y="2362492"/>
            <a:ext cx="3505509" cy="3681426"/>
          </a:xfrm>
        </p:spPr>
      </p:pic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xmlns="" id="{EFAF94CD-E7C9-4EF4-8302-C84AF2408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4825"/>
              </p:ext>
            </p:extLst>
          </p:nvPr>
        </p:nvGraphicFramePr>
        <p:xfrm>
          <a:off x="1883701" y="2014655"/>
          <a:ext cx="3363987" cy="3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29">
                  <a:extLst>
                    <a:ext uri="{9D8B030D-6E8A-4147-A177-3AD203B41FA5}">
                      <a16:colId xmlns:a16="http://schemas.microsoft.com/office/drawing/2014/main" xmlns="" val="1057872790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636733608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733870541"/>
                    </a:ext>
                  </a:extLst>
                </a:gridCol>
              </a:tblGrid>
              <a:tr h="3478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gt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491789"/>
                  </a:ext>
                </a:extLst>
              </a:tr>
            </a:tbl>
          </a:graphicData>
        </a:graphic>
      </p:graphicFrame>
      <p:pic>
        <p:nvPicPr>
          <p:cNvPr id="12" name="תמונה 11" descr="תמונה שמכילה מזון&#10;&#10;התיאור נוצר באופן אוטומטי">
            <a:extLst>
              <a:ext uri="{FF2B5EF4-FFF2-40B4-BE49-F238E27FC236}">
                <a16:creationId xmlns:a16="http://schemas.microsoft.com/office/drawing/2014/main" xmlns="" id="{6063EFC4-AB1E-4D03-A25D-05095548DA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552" y="2362491"/>
            <a:ext cx="3657472" cy="3681426"/>
          </a:xfrm>
          <a:prstGeom prst="rect">
            <a:avLst/>
          </a:prstGeom>
        </p:spPr>
      </p:pic>
      <p:graphicFrame>
        <p:nvGraphicFramePr>
          <p:cNvPr id="13" name="טבלה 10">
            <a:extLst>
              <a:ext uri="{FF2B5EF4-FFF2-40B4-BE49-F238E27FC236}">
                <a16:creationId xmlns:a16="http://schemas.microsoft.com/office/drawing/2014/main" xmlns="" id="{55DFF9FA-8F1A-43E4-A04E-BF6C6C6F1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15732"/>
              </p:ext>
            </p:extLst>
          </p:nvPr>
        </p:nvGraphicFramePr>
        <p:xfrm>
          <a:off x="6926299" y="2014654"/>
          <a:ext cx="3363987" cy="3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329">
                  <a:extLst>
                    <a:ext uri="{9D8B030D-6E8A-4147-A177-3AD203B41FA5}">
                      <a16:colId xmlns:a16="http://schemas.microsoft.com/office/drawing/2014/main" xmlns="" val="1057872790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636733608"/>
                    </a:ext>
                  </a:extLst>
                </a:gridCol>
                <a:gridCol w="1121329">
                  <a:extLst>
                    <a:ext uri="{9D8B030D-6E8A-4147-A177-3AD203B41FA5}">
                      <a16:colId xmlns:a16="http://schemas.microsoft.com/office/drawing/2014/main" xmlns="" val="3733870541"/>
                    </a:ext>
                  </a:extLst>
                </a:gridCol>
              </a:tblGrid>
              <a:tr h="3478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Image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gt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Pred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9491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8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xmlns="" id="{E8DAD595-4345-4B2A-8D73-87C11707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Segmentation – unseen images</a:t>
            </a:r>
            <a:endParaRPr lang="x-none" dirty="0"/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xmlns="" id="{B3551771-14B4-4A7F-976A-2DEFEF373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065" y="1787585"/>
            <a:ext cx="2828369" cy="4351338"/>
          </a:xfrm>
        </p:spPr>
      </p:pic>
      <p:pic>
        <p:nvPicPr>
          <p:cNvPr id="7" name="תמונה 6" descr="תמונה שמכילה מחשב&#10;&#10;התיאור נוצר באופן אוטומטי">
            <a:extLst>
              <a:ext uri="{FF2B5EF4-FFF2-40B4-BE49-F238E27FC236}">
                <a16:creationId xmlns:a16="http://schemas.microsoft.com/office/drawing/2014/main" xmlns="" id="{B109EC43-F02F-4121-97CC-AAB652D5B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98" y="1787585"/>
            <a:ext cx="2828369" cy="4351337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xmlns="" id="{1CA4C5C5-AD8E-4BB6-972C-0D3EB71973D3}"/>
              </a:ext>
            </a:extLst>
          </p:cNvPr>
          <p:cNvSpPr txBox="1"/>
          <p:nvPr/>
        </p:nvSpPr>
        <p:spPr>
          <a:xfrm>
            <a:off x="3390901" y="14182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95-Cloud</a:t>
            </a:r>
            <a:endParaRPr lang="x-none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xmlns="" id="{39F7691A-6B66-4FF9-8F43-7E0CF4D01D11}"/>
              </a:ext>
            </a:extLst>
          </p:cNvPr>
          <p:cNvSpPr txBox="1"/>
          <p:nvPr/>
        </p:nvSpPr>
        <p:spPr>
          <a:xfrm>
            <a:off x="7768505" y="1418253"/>
            <a:ext cx="1166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SWINySEG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8547653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43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ערכת נושא Office</vt:lpstr>
      <vt:lpstr>Cloud Segmentation</vt:lpstr>
      <vt:lpstr>Network Architecture (Cloud-Net+)</vt:lpstr>
      <vt:lpstr>Loss and Accuracy: 95-Cloud dataset 50 epochs</vt:lpstr>
      <vt:lpstr>Loss and Accuracy: SWINySEG dataset 50 epochs</vt:lpstr>
      <vt:lpstr>Segmentation on 95-Cloud  Training data</vt:lpstr>
      <vt:lpstr>Segmentation on SWINGySEG  Training data</vt:lpstr>
      <vt:lpstr>Segmentation – unseen images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Segmentation</dc:title>
  <dc:creator>Aviv Caspi</dc:creator>
  <cp:lastModifiedBy>User</cp:lastModifiedBy>
  <cp:revision>12</cp:revision>
  <dcterms:created xsi:type="dcterms:W3CDTF">2020-08-04T13:21:10Z</dcterms:created>
  <dcterms:modified xsi:type="dcterms:W3CDTF">2020-08-04T14:01:08Z</dcterms:modified>
</cp:coreProperties>
</file>