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1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8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0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4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0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27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3" descr="A blue textured surface">
            <a:extLst>
              <a:ext uri="{FF2B5EF4-FFF2-40B4-BE49-F238E27FC236}">
                <a16:creationId xmlns:a16="http://schemas.microsoft.com/office/drawing/2014/main" id="{99C4B6C5-0101-41AD-9CE9-23511B6E3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656" r="-1" b="324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2772B-C9F2-3B49-BE19-8C8525170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 fontScale="90000"/>
          </a:bodyPr>
          <a:lstStyle/>
          <a:p>
            <a:r>
              <a:rPr lang="en-US" dirty="0"/>
              <a:t>Android App </a:t>
            </a:r>
            <a:br>
              <a:rPr lang="en-US" dirty="0"/>
            </a:br>
            <a:r>
              <a:rPr lang="en-US" dirty="0"/>
              <a:t>Remote Control Joystick </a:t>
            </a:r>
            <a:br>
              <a:rPr lang="en-US" sz="2000" dirty="0"/>
            </a:br>
            <a:br>
              <a:rPr lang="en-US" sz="3200" dirty="0"/>
            </a:br>
            <a:r>
              <a:rPr lang="en-US" sz="3200" dirty="0"/>
              <a:t>		</a:t>
            </a:r>
            <a:r>
              <a:rPr lang="en-US" sz="3200" dirty="0">
                <a:solidFill>
                  <a:srgbClr val="FF0000"/>
                </a:solidFill>
              </a:rPr>
              <a:t>Ori </a:t>
            </a:r>
            <a:r>
              <a:rPr lang="en-US" sz="3200" dirty="0" err="1">
                <a:solidFill>
                  <a:srgbClr val="FF0000"/>
                </a:solidFill>
              </a:rPr>
              <a:t>Abramovitch</a:t>
            </a:r>
            <a:r>
              <a:rPr lang="en-US" sz="3200" dirty="0">
                <a:solidFill>
                  <a:srgbClr val="FF0000"/>
                </a:solidFill>
              </a:rPr>
              <a:t> &amp; Aviv </a:t>
            </a:r>
            <a:r>
              <a:rPr lang="en-US" sz="3200" dirty="0" err="1">
                <a:solidFill>
                  <a:srgbClr val="FF0000"/>
                </a:solidFill>
              </a:rPr>
              <a:t>Dimri</a:t>
            </a:r>
            <a:br>
              <a:rPr lang="en-US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D0C07-3062-4B4C-9FFD-A4EB8DD7E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Advanced Programming 2 Bar-</a:t>
            </a:r>
            <a:r>
              <a:rPr lang="en-US" sz="3200" dirty="0" err="1">
                <a:solidFill>
                  <a:srgbClr val="FFFFFF"/>
                </a:solidFill>
              </a:rPr>
              <a:t>Ilan</a:t>
            </a:r>
            <a:r>
              <a:rPr lang="en-US" sz="3200" dirty="0">
                <a:solidFill>
                  <a:srgbClr val="FFFFFF"/>
                </a:solidFill>
              </a:rPr>
              <a:t> University -2021</a:t>
            </a:r>
            <a:endParaRPr lang="en-IL" sz="3200" dirty="0">
              <a:solidFill>
                <a:srgbClr val="FFFFFF"/>
              </a:solidFill>
            </a:endParaRP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6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75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text, plane&#10;&#10;Description automatically generated">
            <a:extLst>
              <a:ext uri="{FF2B5EF4-FFF2-40B4-BE49-F238E27FC236}">
                <a16:creationId xmlns:a16="http://schemas.microsoft.com/office/drawing/2014/main" id="{C7E86936-1B2F-284E-B3CD-B71D0CFBF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3135" r="1" b="1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42468-6C94-B048-B83C-D7D1E42F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444" y="519204"/>
            <a:ext cx="554936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	App &amp; Flight Simulator</a:t>
            </a:r>
          </a:p>
        </p:txBody>
      </p:sp>
    </p:spTree>
    <p:extLst>
      <p:ext uri="{BB962C8B-B14F-4D97-AF65-F5344CB8AC3E}">
        <p14:creationId xmlns:p14="http://schemas.microsoft.com/office/powerpoint/2010/main" val="135698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C94CAA9-6AF0-FF45-A5CD-E2F095FAA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-1" b="2992"/>
          <a:stretch/>
        </p:blipFill>
        <p:spPr>
          <a:xfrm>
            <a:off x="-20244" y="10"/>
            <a:ext cx="1218894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DC719-24C6-E046-A712-D7A61A70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227" y="2343149"/>
            <a:ext cx="5549369" cy="2352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	 </a:t>
            </a:r>
            <a:r>
              <a:rPr lang="en-US" sz="5400" dirty="0">
                <a:solidFill>
                  <a:srgbClr val="C00000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14982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6FA4-A786-6C4A-98A3-C1921C8D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6C41-BB4B-C14C-9C74-92DBDBBE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219176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5E8E2"/>
      </a:lt2>
      <a:accent1>
        <a:srgbClr val="AF88D4"/>
      </a:accent1>
      <a:accent2>
        <a:srgbClr val="776ECA"/>
      </a:accent2>
      <a:accent3>
        <a:srgbClr val="88A1D4"/>
      </a:accent3>
      <a:accent4>
        <a:srgbClr val="65AEC7"/>
      </a:accent4>
      <a:accent5>
        <a:srgbClr val="70AEA4"/>
      </a:accent5>
      <a:accent6>
        <a:srgbClr val="61B284"/>
      </a:accent6>
      <a:hlink>
        <a:srgbClr val="6F8C54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31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TropicVTI</vt:lpstr>
      <vt:lpstr>Android App  Remote Control Joystick     Ori Abramovitch &amp; Aviv Dimri </vt:lpstr>
      <vt:lpstr> App &amp; Flight Simulator</vt:lpstr>
      <vt:lpstr>  UML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 Remote Control Joystick     Ori Abramovitch &amp; Aviv Dimri </dc:title>
  <dc:creator>Aviv Dimri</dc:creator>
  <cp:lastModifiedBy>Aviv Dimri</cp:lastModifiedBy>
  <cp:revision>4</cp:revision>
  <dcterms:created xsi:type="dcterms:W3CDTF">2021-06-26T19:09:09Z</dcterms:created>
  <dcterms:modified xsi:type="dcterms:W3CDTF">2021-06-27T07:10:20Z</dcterms:modified>
</cp:coreProperties>
</file>