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73" d="100"/>
          <a:sy n="73" d="100"/>
        </p:scale>
        <p:origin x="6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v Nakar" userId="480b8329-eebd-4630-909b-c143588ddcff" providerId="ADAL" clId="{01D9BFF0-ED44-4DEF-82EC-9033DE8B3BC2}"/>
    <pc:docChg chg="undo custSel mod addSld modSld">
      <pc:chgData name="Aviv Nakar" userId="480b8329-eebd-4630-909b-c143588ddcff" providerId="ADAL" clId="{01D9BFF0-ED44-4DEF-82EC-9033DE8B3BC2}" dt="2020-05-19T09:25:54.686" v="67"/>
      <pc:docMkLst>
        <pc:docMk/>
      </pc:docMkLst>
      <pc:sldChg chg="addSp delSp modSp new mod setBg setClrOvrMap">
        <pc:chgData name="Aviv Nakar" userId="480b8329-eebd-4630-909b-c143588ddcff" providerId="ADAL" clId="{01D9BFF0-ED44-4DEF-82EC-9033DE8B3BC2}" dt="2020-05-19T09:09:18.484" v="13" actId="26606"/>
        <pc:sldMkLst>
          <pc:docMk/>
          <pc:sldMk cId="1494950402" sldId="256"/>
        </pc:sldMkLst>
        <pc:spChg chg="del mod">
          <ac:chgData name="Aviv Nakar" userId="480b8329-eebd-4630-909b-c143588ddcff" providerId="ADAL" clId="{01D9BFF0-ED44-4DEF-82EC-9033DE8B3BC2}" dt="2020-05-19T09:08:40.690" v="5" actId="478"/>
          <ac:spMkLst>
            <pc:docMk/>
            <pc:sldMk cId="1494950402" sldId="256"/>
            <ac:spMk id="2" creationId="{05950CFC-9043-4F22-98D2-71E50B851418}"/>
          </ac:spMkLst>
        </pc:spChg>
        <pc:spChg chg="del mod">
          <ac:chgData name="Aviv Nakar" userId="480b8329-eebd-4630-909b-c143588ddcff" providerId="ADAL" clId="{01D9BFF0-ED44-4DEF-82EC-9033DE8B3BC2}" dt="2020-05-19T09:08:34.698" v="3" actId="478"/>
          <ac:spMkLst>
            <pc:docMk/>
            <pc:sldMk cId="1494950402" sldId="256"/>
            <ac:spMk id="3" creationId="{7A05FF45-1ED1-4C40-AE0E-225D420DA1A1}"/>
          </ac:spMkLst>
        </pc:spChg>
        <pc:spChg chg="add mod">
          <ac:chgData name="Aviv Nakar" userId="480b8329-eebd-4630-909b-c143588ddcff" providerId="ADAL" clId="{01D9BFF0-ED44-4DEF-82EC-9033DE8B3BC2}" dt="2020-05-19T09:09:18.484" v="13" actId="26606"/>
          <ac:spMkLst>
            <pc:docMk/>
            <pc:sldMk cId="1494950402" sldId="256"/>
            <ac:spMk id="5" creationId="{7C9405C4-22F8-4B9F-B546-0822B3773C15}"/>
          </ac:spMkLst>
        </pc:spChg>
        <pc:spChg chg="add del">
          <ac:chgData name="Aviv Nakar" userId="480b8329-eebd-4630-909b-c143588ddcff" providerId="ADAL" clId="{01D9BFF0-ED44-4DEF-82EC-9033DE8B3BC2}" dt="2020-05-19T09:09:18.484" v="13" actId="26606"/>
          <ac:spMkLst>
            <pc:docMk/>
            <pc:sldMk cId="1494950402" sldId="256"/>
            <ac:spMk id="11" creationId="{1DB7C82F-AB7E-4F0C-B829-FA1B9C415180}"/>
          </ac:spMkLst>
        </pc:spChg>
        <pc:spChg chg="add">
          <ac:chgData name="Aviv Nakar" userId="480b8329-eebd-4630-909b-c143588ddcff" providerId="ADAL" clId="{01D9BFF0-ED44-4DEF-82EC-9033DE8B3BC2}" dt="2020-05-19T09:09:18.484" v="13" actId="26606"/>
          <ac:spMkLst>
            <pc:docMk/>
            <pc:sldMk cId="1494950402" sldId="256"/>
            <ac:spMk id="16" creationId="{823AC064-BC96-4F32-8AE1-B2FD38754823}"/>
          </ac:spMkLst>
        </pc:spChg>
        <pc:picChg chg="add mod">
          <ac:chgData name="Aviv Nakar" userId="480b8329-eebd-4630-909b-c143588ddcff" providerId="ADAL" clId="{01D9BFF0-ED44-4DEF-82EC-9033DE8B3BC2}" dt="2020-05-19T09:09:18.484" v="13" actId="26606"/>
          <ac:picMkLst>
            <pc:docMk/>
            <pc:sldMk cId="1494950402" sldId="256"/>
            <ac:picMk id="6" creationId="{BF0CE6DE-FCD8-4ED3-B4ED-BC31B436F379}"/>
          </ac:picMkLst>
        </pc:picChg>
        <pc:picChg chg="add mod">
          <ac:chgData name="Aviv Nakar" userId="480b8329-eebd-4630-909b-c143588ddcff" providerId="ADAL" clId="{01D9BFF0-ED44-4DEF-82EC-9033DE8B3BC2}" dt="2020-05-19T09:09:18.484" v="13" actId="26606"/>
          <ac:picMkLst>
            <pc:docMk/>
            <pc:sldMk cId="1494950402" sldId="256"/>
            <ac:picMk id="7" creationId="{86CB1674-C850-449C-AD3D-F7378FF22CB0}"/>
          </ac:picMkLst>
        </pc:picChg>
        <pc:cxnChg chg="add">
          <ac:chgData name="Aviv Nakar" userId="480b8329-eebd-4630-909b-c143588ddcff" providerId="ADAL" clId="{01D9BFF0-ED44-4DEF-82EC-9033DE8B3BC2}" dt="2020-05-19T09:09:18.484" v="13" actId="26606"/>
          <ac:cxnSpMkLst>
            <pc:docMk/>
            <pc:sldMk cId="1494950402" sldId="256"/>
            <ac:cxnSpMk id="18" creationId="{7E7C77BC-7138-40B1-A15B-20F57A494629}"/>
          </ac:cxnSpMkLst>
        </pc:cxnChg>
        <pc:cxnChg chg="add">
          <ac:chgData name="Aviv Nakar" userId="480b8329-eebd-4630-909b-c143588ddcff" providerId="ADAL" clId="{01D9BFF0-ED44-4DEF-82EC-9033DE8B3BC2}" dt="2020-05-19T09:09:18.484" v="13" actId="26606"/>
          <ac:cxnSpMkLst>
            <pc:docMk/>
            <pc:sldMk cId="1494950402" sldId="256"/>
            <ac:cxnSpMk id="20" creationId="{DB146403-F3D6-484B-B2ED-97F9565D0370}"/>
          </ac:cxnSpMkLst>
        </pc:cxnChg>
      </pc:sldChg>
      <pc:sldChg chg="addSp delSp modSp new mod setBg">
        <pc:chgData name="Aviv Nakar" userId="480b8329-eebd-4630-909b-c143588ddcff" providerId="ADAL" clId="{01D9BFF0-ED44-4DEF-82EC-9033DE8B3BC2}" dt="2020-05-19T09:11:19.772" v="31" actId="26606"/>
        <pc:sldMkLst>
          <pc:docMk/>
          <pc:sldMk cId="4233689637" sldId="257"/>
        </pc:sldMkLst>
        <pc:spChg chg="del">
          <ac:chgData name="Aviv Nakar" userId="480b8329-eebd-4630-909b-c143588ddcff" providerId="ADAL" clId="{01D9BFF0-ED44-4DEF-82EC-9033DE8B3BC2}" dt="2020-05-19T09:09:58.796" v="19" actId="478"/>
          <ac:spMkLst>
            <pc:docMk/>
            <pc:sldMk cId="4233689637" sldId="257"/>
            <ac:spMk id="2" creationId="{CE97E078-EEE6-4BDF-9BCE-A3DAC180517A}"/>
          </ac:spMkLst>
        </pc:spChg>
        <pc:spChg chg="del mod">
          <ac:chgData name="Aviv Nakar" userId="480b8329-eebd-4630-909b-c143588ddcff" providerId="ADAL" clId="{01D9BFF0-ED44-4DEF-82EC-9033DE8B3BC2}" dt="2020-05-19T09:09:56.910" v="17" actId="478"/>
          <ac:spMkLst>
            <pc:docMk/>
            <pc:sldMk cId="4233689637" sldId="257"/>
            <ac:spMk id="3" creationId="{405E2DC8-2680-4750-86D4-42F64000F84E}"/>
          </ac:spMkLst>
        </pc:spChg>
        <pc:spChg chg="add del mod">
          <ac:chgData name="Aviv Nakar" userId="480b8329-eebd-4630-909b-c143588ddcff" providerId="ADAL" clId="{01D9BFF0-ED44-4DEF-82EC-9033DE8B3BC2}" dt="2020-05-19T09:09:57.432" v="18" actId="478"/>
          <ac:spMkLst>
            <pc:docMk/>
            <pc:sldMk cId="4233689637" sldId="257"/>
            <ac:spMk id="5" creationId="{DCF600A4-8AC1-4E4D-96AE-82EE81A97D1D}"/>
          </ac:spMkLst>
        </pc:spChg>
        <pc:spChg chg="add del">
          <ac:chgData name="Aviv Nakar" userId="480b8329-eebd-4630-909b-c143588ddcff" providerId="ADAL" clId="{01D9BFF0-ED44-4DEF-82EC-9033DE8B3BC2}" dt="2020-05-19T09:10:56.796" v="29" actId="26606"/>
          <ac:spMkLst>
            <pc:docMk/>
            <pc:sldMk cId="4233689637" sldId="257"/>
            <ac:spMk id="11" creationId="{32BC26D8-82FB-445E-AA49-62A77D7C1EE0}"/>
          </ac:spMkLst>
        </pc:spChg>
        <pc:spChg chg="add del">
          <ac:chgData name="Aviv Nakar" userId="480b8329-eebd-4630-909b-c143588ddcff" providerId="ADAL" clId="{01D9BFF0-ED44-4DEF-82EC-9033DE8B3BC2}" dt="2020-05-19T09:10:56.796" v="29" actId="26606"/>
          <ac:spMkLst>
            <pc:docMk/>
            <pc:sldMk cId="4233689637" sldId="257"/>
            <ac:spMk id="13" creationId="{CB44330D-EA18-4254-AA95-EB49948539B8}"/>
          </ac:spMkLst>
        </pc:spChg>
        <pc:spChg chg="add del">
          <ac:chgData name="Aviv Nakar" userId="480b8329-eebd-4630-909b-c143588ddcff" providerId="ADAL" clId="{01D9BFF0-ED44-4DEF-82EC-9033DE8B3BC2}" dt="2020-05-19T09:11:19.772" v="31" actId="26606"/>
          <ac:spMkLst>
            <pc:docMk/>
            <pc:sldMk cId="4233689637" sldId="257"/>
            <ac:spMk id="18" creationId="{AA3CC463-F933-4AC4-86E1-5AC14B0C3163}"/>
          </ac:spMkLst>
        </pc:spChg>
        <pc:spChg chg="add del">
          <ac:chgData name="Aviv Nakar" userId="480b8329-eebd-4630-909b-c143588ddcff" providerId="ADAL" clId="{01D9BFF0-ED44-4DEF-82EC-9033DE8B3BC2}" dt="2020-05-19T09:11:19.772" v="31" actId="26606"/>
          <ac:spMkLst>
            <pc:docMk/>
            <pc:sldMk cId="4233689637" sldId="257"/>
            <ac:spMk id="20" creationId="{6025D2DB-A12A-44DB-B00E-F4D622329EDD}"/>
          </ac:spMkLst>
        </pc:spChg>
        <pc:spChg chg="add del">
          <ac:chgData name="Aviv Nakar" userId="480b8329-eebd-4630-909b-c143588ddcff" providerId="ADAL" clId="{01D9BFF0-ED44-4DEF-82EC-9033DE8B3BC2}" dt="2020-05-19T09:11:19.772" v="31" actId="26606"/>
          <ac:spMkLst>
            <pc:docMk/>
            <pc:sldMk cId="4233689637" sldId="257"/>
            <ac:spMk id="22" creationId="{CE7E7877-F64E-4EEA-B778-138031EFF874}"/>
          </ac:spMkLst>
        </pc:spChg>
        <pc:spChg chg="add del">
          <ac:chgData name="Aviv Nakar" userId="480b8329-eebd-4630-909b-c143588ddcff" providerId="ADAL" clId="{01D9BFF0-ED44-4DEF-82EC-9033DE8B3BC2}" dt="2020-05-19T09:11:19.772" v="31" actId="26606"/>
          <ac:spMkLst>
            <pc:docMk/>
            <pc:sldMk cId="4233689637" sldId="257"/>
            <ac:spMk id="24" creationId="{7DD6C4F3-70FD-4F13-919C-702EE4886499}"/>
          </ac:spMkLst>
        </pc:spChg>
        <pc:spChg chg="add">
          <ac:chgData name="Aviv Nakar" userId="480b8329-eebd-4630-909b-c143588ddcff" providerId="ADAL" clId="{01D9BFF0-ED44-4DEF-82EC-9033DE8B3BC2}" dt="2020-05-19T09:11:19.772" v="31" actId="26606"/>
          <ac:spMkLst>
            <pc:docMk/>
            <pc:sldMk cId="4233689637" sldId="257"/>
            <ac:spMk id="29" creationId="{9E90EB45-EEE9-4563-8179-65EF62AE0978}"/>
          </ac:spMkLst>
        </pc:spChg>
        <pc:spChg chg="add">
          <ac:chgData name="Aviv Nakar" userId="480b8329-eebd-4630-909b-c143588ddcff" providerId="ADAL" clId="{01D9BFF0-ED44-4DEF-82EC-9033DE8B3BC2}" dt="2020-05-19T09:11:19.772" v="31" actId="26606"/>
          <ac:spMkLst>
            <pc:docMk/>
            <pc:sldMk cId="4233689637" sldId="257"/>
            <ac:spMk id="31" creationId="{23D0EF74-AD1E-4FD9-914D-8EC9058EBBA3}"/>
          </ac:spMkLst>
        </pc:spChg>
        <pc:picChg chg="add mod ord">
          <ac:chgData name="Aviv Nakar" userId="480b8329-eebd-4630-909b-c143588ddcff" providerId="ADAL" clId="{01D9BFF0-ED44-4DEF-82EC-9033DE8B3BC2}" dt="2020-05-19T09:11:19.772" v="31" actId="26606"/>
          <ac:picMkLst>
            <pc:docMk/>
            <pc:sldMk cId="4233689637" sldId="257"/>
            <ac:picMk id="6" creationId="{EB15FFF8-602F-46B4-BC0E-CD8D7FD58AD3}"/>
          </ac:picMkLst>
        </pc:picChg>
        <pc:picChg chg="add del mod">
          <ac:chgData name="Aviv Nakar" userId="480b8329-eebd-4630-909b-c143588ddcff" providerId="ADAL" clId="{01D9BFF0-ED44-4DEF-82EC-9033DE8B3BC2}" dt="2020-05-19T09:11:00.297" v="30" actId="478"/>
          <ac:picMkLst>
            <pc:docMk/>
            <pc:sldMk cId="4233689637" sldId="257"/>
            <ac:picMk id="7" creationId="{BDB56275-6385-4525-8B38-E21220CE37CA}"/>
          </ac:picMkLst>
        </pc:picChg>
        <pc:picChg chg="add mod">
          <ac:chgData name="Aviv Nakar" userId="480b8329-eebd-4630-909b-c143588ddcff" providerId="ADAL" clId="{01D9BFF0-ED44-4DEF-82EC-9033DE8B3BC2}" dt="2020-05-19T09:11:19.772" v="31" actId="26606"/>
          <ac:picMkLst>
            <pc:docMk/>
            <pc:sldMk cId="4233689637" sldId="257"/>
            <ac:picMk id="8" creationId="{331E0974-A80D-4420-937F-83C95B017230}"/>
          </ac:picMkLst>
        </pc:picChg>
      </pc:sldChg>
      <pc:sldChg chg="addSp delSp modSp new mod">
        <pc:chgData name="Aviv Nakar" userId="480b8329-eebd-4630-909b-c143588ddcff" providerId="ADAL" clId="{01D9BFF0-ED44-4DEF-82EC-9033DE8B3BC2}" dt="2020-05-19T09:20:50.935" v="36"/>
        <pc:sldMkLst>
          <pc:docMk/>
          <pc:sldMk cId="4152120280" sldId="258"/>
        </pc:sldMkLst>
        <pc:spChg chg="del">
          <ac:chgData name="Aviv Nakar" userId="480b8329-eebd-4630-909b-c143588ddcff" providerId="ADAL" clId="{01D9BFF0-ED44-4DEF-82EC-9033DE8B3BC2}" dt="2020-05-19T09:11:56.576" v="33" actId="478"/>
          <ac:spMkLst>
            <pc:docMk/>
            <pc:sldMk cId="4152120280" sldId="258"/>
            <ac:spMk id="2" creationId="{E189B701-EE61-4EED-A54D-213BB71606C4}"/>
          </ac:spMkLst>
        </pc:spChg>
        <pc:spChg chg="del">
          <ac:chgData name="Aviv Nakar" userId="480b8329-eebd-4630-909b-c143588ddcff" providerId="ADAL" clId="{01D9BFF0-ED44-4DEF-82EC-9033DE8B3BC2}" dt="2020-05-19T09:11:55.432" v="32" actId="478"/>
          <ac:spMkLst>
            <pc:docMk/>
            <pc:sldMk cId="4152120280" sldId="258"/>
            <ac:spMk id="3" creationId="{3253D660-84E6-498A-AFAD-5BCEC49F65DF}"/>
          </ac:spMkLst>
        </pc:spChg>
        <pc:picChg chg="add">
          <ac:chgData name="Aviv Nakar" userId="480b8329-eebd-4630-909b-c143588ddcff" providerId="ADAL" clId="{01D9BFF0-ED44-4DEF-82EC-9033DE8B3BC2}" dt="2020-05-19T09:11:57.938" v="34"/>
          <ac:picMkLst>
            <pc:docMk/>
            <pc:sldMk cId="4152120280" sldId="258"/>
            <ac:picMk id="4" creationId="{A0503EB4-7E7B-4506-B1E1-043E65A1A38C}"/>
          </ac:picMkLst>
        </pc:picChg>
        <pc:picChg chg="add">
          <ac:chgData name="Aviv Nakar" userId="480b8329-eebd-4630-909b-c143588ddcff" providerId="ADAL" clId="{01D9BFF0-ED44-4DEF-82EC-9033DE8B3BC2}" dt="2020-05-19T09:19:42.394" v="35"/>
          <ac:picMkLst>
            <pc:docMk/>
            <pc:sldMk cId="4152120280" sldId="258"/>
            <ac:picMk id="5" creationId="{AF807514-745F-47F1-91C6-2E2DA9E1CF14}"/>
          </ac:picMkLst>
        </pc:picChg>
        <pc:picChg chg="add mod">
          <ac:chgData name="Aviv Nakar" userId="480b8329-eebd-4630-909b-c143588ddcff" providerId="ADAL" clId="{01D9BFF0-ED44-4DEF-82EC-9033DE8B3BC2}" dt="2020-05-19T09:20:50.935" v="36"/>
          <ac:picMkLst>
            <pc:docMk/>
            <pc:sldMk cId="4152120280" sldId="258"/>
            <ac:picMk id="6" creationId="{3EC8CEE3-91DE-4D4D-978B-79ADEE999D3B}"/>
          </ac:picMkLst>
        </pc:picChg>
      </pc:sldChg>
      <pc:sldChg chg="addSp delSp modSp new mod">
        <pc:chgData name="Aviv Nakar" userId="480b8329-eebd-4630-909b-c143588ddcff" providerId="ADAL" clId="{01D9BFF0-ED44-4DEF-82EC-9033DE8B3BC2}" dt="2020-05-19T09:23:11.773" v="42"/>
        <pc:sldMkLst>
          <pc:docMk/>
          <pc:sldMk cId="3410260056" sldId="259"/>
        </pc:sldMkLst>
        <pc:spChg chg="del">
          <ac:chgData name="Aviv Nakar" userId="480b8329-eebd-4630-909b-c143588ddcff" providerId="ADAL" clId="{01D9BFF0-ED44-4DEF-82EC-9033DE8B3BC2}" dt="2020-05-19T09:21:18.152" v="40" actId="478"/>
          <ac:spMkLst>
            <pc:docMk/>
            <pc:sldMk cId="3410260056" sldId="259"/>
            <ac:spMk id="2" creationId="{76FAABC1-6CC2-4F23-AD1A-E5384873F9D7}"/>
          </ac:spMkLst>
        </pc:spChg>
        <pc:spChg chg="del">
          <ac:chgData name="Aviv Nakar" userId="480b8329-eebd-4630-909b-c143588ddcff" providerId="ADAL" clId="{01D9BFF0-ED44-4DEF-82EC-9033DE8B3BC2}" dt="2020-05-19T09:21:16.418" v="39" actId="478"/>
          <ac:spMkLst>
            <pc:docMk/>
            <pc:sldMk cId="3410260056" sldId="259"/>
            <ac:spMk id="3" creationId="{9ACF7A1D-B6B3-4449-9F3D-0FD73EE6810C}"/>
          </ac:spMkLst>
        </pc:spChg>
        <pc:picChg chg="add">
          <ac:chgData name="Aviv Nakar" userId="480b8329-eebd-4630-909b-c143588ddcff" providerId="ADAL" clId="{01D9BFF0-ED44-4DEF-82EC-9033DE8B3BC2}" dt="2020-05-19T09:21:10.964" v="38"/>
          <ac:picMkLst>
            <pc:docMk/>
            <pc:sldMk cId="3410260056" sldId="259"/>
            <ac:picMk id="4" creationId="{1A16BF76-CB18-4C70-BB15-0EDAA6C9BC10}"/>
          </ac:picMkLst>
        </pc:picChg>
        <pc:picChg chg="add mod">
          <ac:chgData name="Aviv Nakar" userId="480b8329-eebd-4630-909b-c143588ddcff" providerId="ADAL" clId="{01D9BFF0-ED44-4DEF-82EC-9033DE8B3BC2}" dt="2020-05-19T09:22:44.027" v="41"/>
          <ac:picMkLst>
            <pc:docMk/>
            <pc:sldMk cId="3410260056" sldId="259"/>
            <ac:picMk id="5" creationId="{46787024-3F54-4337-812D-67D24D849374}"/>
          </ac:picMkLst>
        </pc:picChg>
        <pc:picChg chg="del mod">
          <ac:chgData name="Aviv Nakar" userId="480b8329-eebd-4630-909b-c143588ddcff" providerId="ADAL" clId="{01D9BFF0-ED44-4DEF-82EC-9033DE8B3BC2}" dt="2020-05-19T09:23:11.773" v="42"/>
          <ac:picMkLst>
            <pc:docMk/>
            <pc:sldMk cId="3410260056" sldId="259"/>
            <ac:picMk id="6" creationId="{8E7A9BBC-B748-414D-A910-6919D12C32B1}"/>
          </ac:picMkLst>
        </pc:picChg>
      </pc:sldChg>
      <pc:sldChg chg="addSp delSp modSp new mod">
        <pc:chgData name="Aviv Nakar" userId="480b8329-eebd-4630-909b-c143588ddcff" providerId="ADAL" clId="{01D9BFF0-ED44-4DEF-82EC-9033DE8B3BC2}" dt="2020-05-19T09:23:56.378" v="62"/>
        <pc:sldMkLst>
          <pc:docMk/>
          <pc:sldMk cId="3385955319" sldId="260"/>
        </pc:sldMkLst>
        <pc:spChg chg="del">
          <ac:chgData name="Aviv Nakar" userId="480b8329-eebd-4630-909b-c143588ddcff" providerId="ADAL" clId="{01D9BFF0-ED44-4DEF-82EC-9033DE8B3BC2}" dt="2020-05-19T09:23:20.738" v="44" actId="478"/>
          <ac:spMkLst>
            <pc:docMk/>
            <pc:sldMk cId="3385955319" sldId="260"/>
            <ac:spMk id="2" creationId="{FFA1A9AD-9137-4D4F-9D05-6BF10CD85724}"/>
          </ac:spMkLst>
        </pc:spChg>
        <pc:spChg chg="del">
          <ac:chgData name="Aviv Nakar" userId="480b8329-eebd-4630-909b-c143588ddcff" providerId="ADAL" clId="{01D9BFF0-ED44-4DEF-82EC-9033DE8B3BC2}" dt="2020-05-19T09:23:20.738" v="44" actId="478"/>
          <ac:spMkLst>
            <pc:docMk/>
            <pc:sldMk cId="3385955319" sldId="260"/>
            <ac:spMk id="3" creationId="{C8598BF5-7A5E-42D1-840F-5424B672DE5E}"/>
          </ac:spMkLst>
        </pc:spChg>
        <pc:spChg chg="add mod">
          <ac:chgData name="Aviv Nakar" userId="480b8329-eebd-4630-909b-c143588ddcff" providerId="ADAL" clId="{01D9BFF0-ED44-4DEF-82EC-9033DE8B3BC2}" dt="2020-05-19T09:23:56.378" v="62"/>
          <ac:spMkLst>
            <pc:docMk/>
            <pc:sldMk cId="3385955319" sldId="260"/>
            <ac:spMk id="5" creationId="{DA248BBB-7169-4797-ACAC-13C9C82F220C}"/>
          </ac:spMkLst>
        </pc:spChg>
        <pc:picChg chg="add">
          <ac:chgData name="Aviv Nakar" userId="480b8329-eebd-4630-909b-c143588ddcff" providerId="ADAL" clId="{01D9BFF0-ED44-4DEF-82EC-9033DE8B3BC2}" dt="2020-05-19T09:23:21.317" v="45"/>
          <ac:picMkLst>
            <pc:docMk/>
            <pc:sldMk cId="3385955319" sldId="260"/>
            <ac:picMk id="4" creationId="{A9F7341D-0C58-4E3F-B0D3-398AFB1E2B97}"/>
          </ac:picMkLst>
        </pc:picChg>
      </pc:sldChg>
      <pc:sldChg chg="addSp delSp modSp new">
        <pc:chgData name="Aviv Nakar" userId="480b8329-eebd-4630-909b-c143588ddcff" providerId="ADAL" clId="{01D9BFF0-ED44-4DEF-82EC-9033DE8B3BC2}" dt="2020-05-19T09:25:54.686" v="67"/>
        <pc:sldMkLst>
          <pc:docMk/>
          <pc:sldMk cId="2497218753" sldId="261"/>
        </pc:sldMkLst>
        <pc:spChg chg="del">
          <ac:chgData name="Aviv Nakar" userId="480b8329-eebd-4630-909b-c143588ddcff" providerId="ADAL" clId="{01D9BFF0-ED44-4DEF-82EC-9033DE8B3BC2}" dt="2020-05-19T09:24:40.701" v="64"/>
          <ac:spMkLst>
            <pc:docMk/>
            <pc:sldMk cId="2497218753" sldId="261"/>
            <ac:spMk id="3" creationId="{F2CA360F-DF5A-4E80-A274-D1FD02A2BC66}"/>
          </ac:spMkLst>
        </pc:spChg>
        <pc:picChg chg="add mod">
          <ac:chgData name="Aviv Nakar" userId="480b8329-eebd-4630-909b-c143588ddcff" providerId="ADAL" clId="{01D9BFF0-ED44-4DEF-82EC-9033DE8B3BC2}" dt="2020-05-19T09:24:40.701" v="64"/>
          <ac:picMkLst>
            <pc:docMk/>
            <pc:sldMk cId="2497218753" sldId="261"/>
            <ac:picMk id="4" creationId="{EB0AC64E-EAC5-41B7-BF6F-5C59EE5BB153}"/>
          </ac:picMkLst>
        </pc:picChg>
        <pc:picChg chg="add">
          <ac:chgData name="Aviv Nakar" userId="480b8329-eebd-4630-909b-c143588ddcff" providerId="ADAL" clId="{01D9BFF0-ED44-4DEF-82EC-9033DE8B3BC2}" dt="2020-05-19T09:25:08.223" v="65"/>
          <ac:picMkLst>
            <pc:docMk/>
            <pc:sldMk cId="2497218753" sldId="261"/>
            <ac:picMk id="5" creationId="{4659076B-EDBD-4CDA-9766-009F2B0DF2E7}"/>
          </ac:picMkLst>
        </pc:picChg>
        <pc:picChg chg="add mod">
          <ac:chgData name="Aviv Nakar" userId="480b8329-eebd-4630-909b-c143588ddcff" providerId="ADAL" clId="{01D9BFF0-ED44-4DEF-82EC-9033DE8B3BC2}" dt="2020-05-19T09:25:30.439" v="66"/>
          <ac:picMkLst>
            <pc:docMk/>
            <pc:sldMk cId="2497218753" sldId="261"/>
            <ac:picMk id="6" creationId="{A2F28917-55AE-4A1B-9F4A-928969AEF1F9}"/>
          </ac:picMkLst>
        </pc:picChg>
        <pc:picChg chg="add">
          <ac:chgData name="Aviv Nakar" userId="480b8329-eebd-4630-909b-c143588ddcff" providerId="ADAL" clId="{01D9BFF0-ED44-4DEF-82EC-9033DE8B3BC2}" dt="2020-05-19T09:25:54.686" v="67"/>
          <ac:picMkLst>
            <pc:docMk/>
            <pc:sldMk cId="2497218753" sldId="261"/>
            <ac:picMk id="7" creationId="{75A64616-AE1D-4EEE-86DC-B38571B463F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C065C53-4F45-4C74-B411-9E7F2EA8F8FA}" type="datetimeFigureOut">
              <a:rPr lang="he-IL" smtClean="0"/>
              <a:t>כ"ה/אייר/תש"ף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BD8038-9C34-4FDC-9579-D44F830612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296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D8038-9C34-4FDC-9579-D44F8306125F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226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E54177-0A64-4637-B3DB-075666A55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8264A5A-FB6F-469C-BC99-19ABE8F92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70F8D3B-D912-41AA-AFD4-0FD34873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D07-0C42-4608-9B03-CD683071746B}" type="datetimeFigureOut">
              <a:rPr lang="he-IL" smtClean="0"/>
              <a:t>כ"ה/אייר/תש"ף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004FB2A-1AF4-4BD3-8DB4-C2C522D2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BB58E5E-D95D-4A70-BC14-72F714C1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D46-5931-4472-A909-4D888759E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337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6ACCB0-0EB6-4BBF-BEAD-F433F586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4D7E8C2-F190-4FD4-9988-CEA4B6B1F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7F18A71-E7AC-4ADC-846D-8CA203C0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D07-0C42-4608-9B03-CD683071746B}" type="datetimeFigureOut">
              <a:rPr lang="he-IL" smtClean="0"/>
              <a:t>כ"ה/אייר/תש"ף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2D635D-E88B-4461-A1E6-8F56E7C6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4F2F96-D711-4078-A40C-048C5DAD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D46-5931-4472-A909-4D888759E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08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8503260-05E3-408B-AADE-2B7475374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75CE707-8EFC-4997-857A-015532A7E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7D7304-41F7-445F-9E60-9EC580D8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D07-0C42-4608-9B03-CD683071746B}" type="datetimeFigureOut">
              <a:rPr lang="he-IL" smtClean="0"/>
              <a:t>כ"ה/אייר/תש"ף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D1C0171-8B59-4824-AC15-09D025A6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99721D9-A36F-4333-9569-F72A61CC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D46-5931-4472-A909-4D888759E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786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6909A7-7EB5-4CD8-8786-DE74391E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D12AB0-6715-4FC1-80BD-49526702F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C3EB00-8F36-405C-8985-0F3B57BC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D07-0C42-4608-9B03-CD683071746B}" type="datetimeFigureOut">
              <a:rPr lang="he-IL" smtClean="0"/>
              <a:t>כ"ה/אייר/תש"ף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0E7514F-CC97-4DC9-B438-4E2445C2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A1831C-BB8C-4525-91A5-FCA54E45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D46-5931-4472-A909-4D888759E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7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133278-1C73-4C7D-A302-D04D326F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74FA92-FAD3-4CBF-8509-FB8D54812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10CC8E5-7D20-4088-B997-624654F8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D07-0C42-4608-9B03-CD683071746B}" type="datetimeFigureOut">
              <a:rPr lang="he-IL" smtClean="0"/>
              <a:t>כ"ה/אייר/תש"ף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3B7E996-139E-4AA2-A156-0ECFB260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2F2EC4C-0F13-48AF-A676-D14C30FC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D46-5931-4472-A909-4D888759E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99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5964A9-A69D-46EA-A58B-F3A56C12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4FE1BE7-EBAF-44C8-8C4B-FA1C3A6B7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886489C-A763-4209-839B-6A68F7FFA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9373E06-23C2-4ED1-AECD-1CE37BE2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D07-0C42-4608-9B03-CD683071746B}" type="datetimeFigureOut">
              <a:rPr lang="he-IL" smtClean="0"/>
              <a:t>כ"ה/אייר/תש"ף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3E81E3D-3641-493D-A079-2F820085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BAABD51-C8FF-4034-B979-17E3CCD8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D46-5931-4472-A909-4D888759E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828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BA8F02-C455-499A-BD77-D316614F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5FBCBF0-1ECB-4C87-B03C-6879494DD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144B6EB-1647-4F0B-B8AC-61A41568D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939E865-7E62-417E-9BC4-C357573D2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5985F76-BD24-49E0-AFAF-A8EE19126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CCE0303-2AEA-4061-9638-619F0924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D07-0C42-4608-9B03-CD683071746B}" type="datetimeFigureOut">
              <a:rPr lang="he-IL" smtClean="0"/>
              <a:t>כ"ה/אייר/תש"ף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9F3E461-142C-4598-9F62-280E2B2F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E727CAB-1D9C-4F19-90C2-D99FE884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D46-5931-4472-A909-4D888759E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243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48BA84-20EA-456A-8E4A-91FEC9A1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9E939C6-0FEE-4E9B-805F-66799FF6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D07-0C42-4608-9B03-CD683071746B}" type="datetimeFigureOut">
              <a:rPr lang="he-IL" smtClean="0"/>
              <a:t>כ"ה/אייר/תש"ף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513ED2A-FDAA-44D4-A486-AC8E2251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AB1A4FC-136B-4049-A0B4-9DC572B6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D46-5931-4472-A909-4D888759E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733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DC61D18-D2E7-4CD7-A34F-34186583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D07-0C42-4608-9B03-CD683071746B}" type="datetimeFigureOut">
              <a:rPr lang="he-IL" smtClean="0"/>
              <a:t>כ"ה/אייר/תש"ף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10FD69D-2E8C-4805-98E1-F63C529D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88D8123-7F88-44C4-BC9A-5D965C2E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D46-5931-4472-A909-4D888759E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944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4D9704-B1BF-43B7-BB26-060032A0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4AAA6DA-A64F-4E46-8333-89C61ED90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8D04A14-C329-4281-B125-0AE7DB202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A33894A-0845-4BC1-B108-D24732B5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D07-0C42-4608-9B03-CD683071746B}" type="datetimeFigureOut">
              <a:rPr lang="he-IL" smtClean="0"/>
              <a:t>כ"ה/אייר/תש"ף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8BB8402-27CA-4062-8EB6-D5EB823E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0066AC9-9D26-4415-990E-76B10520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D46-5931-4472-A909-4D888759E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819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E9D8AE-B540-4782-9B0D-ABA3E273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FCBD1F4-9991-4E88-AB0B-A5906DACB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1910C08-1B5A-4CD5-9329-5946C01D1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61837BB-5B69-4594-9ED0-028EA3F2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D07-0C42-4608-9B03-CD683071746B}" type="datetimeFigureOut">
              <a:rPr lang="he-IL" smtClean="0"/>
              <a:t>כ"ה/אייר/תש"ף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FB5DE44-6332-4848-847D-0E0C5EA2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29F4234-F05A-4238-A75C-4BBF524F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DD46-5931-4472-A909-4D888759E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444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1F9725F-34C8-46DE-8173-0F28ABBF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14447E6-9B06-4FFC-9465-615AAC3AC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1D48EB-7AA0-41AB-8BCD-FE9E937E2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D2D07-0C42-4608-9B03-CD683071746B}" type="datetimeFigureOut">
              <a:rPr lang="he-IL" smtClean="0"/>
              <a:t>כ"ה/אייר/תש"ף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5D0C661-F261-40EA-9119-418926BC6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394F17-3CBE-48FF-B6AC-DBBE3FA92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6DD46-5931-4472-A909-4D888759E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521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כותרת 4">
            <a:extLst>
              <a:ext uri="{FF2B5EF4-FFF2-40B4-BE49-F238E27FC236}">
                <a16:creationId xmlns:a16="http://schemas.microsoft.com/office/drawing/2014/main" id="{7C9405C4-22F8-4B9F-B546-0822B3773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br>
              <a:rPr lang="en-US" sz="3000" u="sng" dirty="0">
                <a:solidFill>
                  <a:srgbClr val="FFFFFF"/>
                </a:solidFill>
              </a:rPr>
            </a:br>
            <a:endParaRPr lang="he-IL" sz="3000" u="sng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תמונה 5">
            <a:extLst>
              <a:ext uri="{FF2B5EF4-FFF2-40B4-BE49-F238E27FC236}">
                <a16:creationId xmlns:a16="http://schemas.microsoft.com/office/drawing/2014/main" id="{BF0CE6DE-FCD8-4ED3-B4ED-BC31B436F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810"/>
          <a:stretch/>
        </p:blipFill>
        <p:spPr>
          <a:xfrm>
            <a:off x="1303748" y="2426818"/>
            <a:ext cx="3511555" cy="39976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תמונה 6">
            <a:extLst>
              <a:ext uri="{FF2B5EF4-FFF2-40B4-BE49-F238E27FC236}">
                <a16:creationId xmlns:a16="http://schemas.microsoft.com/office/drawing/2014/main" id="{86CB1674-C850-449C-AD3D-F7378FF22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402" y="2426818"/>
            <a:ext cx="434525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5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331E0974-A80D-4420-937F-83C95B017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790510"/>
            <a:ext cx="5372100" cy="327698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B15FFF8-602F-46B4-BC0E-CD8D7FD58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957835"/>
            <a:ext cx="5372099" cy="494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8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0503EB4-7E7B-4506-B1E1-043E65A1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647" y="0"/>
            <a:ext cx="5136705" cy="685800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F807514-745F-47F1-91C6-2E2DA9E1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190" y="0"/>
            <a:ext cx="7897620" cy="685800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EC8CEE3-91DE-4D4D-978B-79ADEE999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590" y="152400"/>
            <a:ext cx="7897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2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1A16BF76-CB18-4C70-BB15-0EDAA6C9B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190" y="0"/>
            <a:ext cx="7897620" cy="685800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787024-3F54-4337-812D-67D24D849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590" y="152400"/>
            <a:ext cx="7897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6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9F7341D-0C58-4E3F-B0D3-398AFB1E2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190" y="0"/>
            <a:ext cx="7897620" cy="685800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A248BBB-7169-4797-ACAC-13C9C82F220C}"/>
              </a:ext>
            </a:extLst>
          </p:cNvPr>
          <p:cNvSpPr txBox="1"/>
          <p:nvPr/>
        </p:nvSpPr>
        <p:spPr>
          <a:xfrm>
            <a:off x="3285387" y="1463040"/>
            <a:ext cx="98616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Video ⇾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595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580BE-2FD7-4256-BDB4-60737E6D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EB0AC64E-EAC5-41B7-BF6F-5C59EE5BB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516" y="1825625"/>
            <a:ext cx="5010967" cy="435133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59076B-EDBD-4CDA-9766-009F2B0DF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24" y="0"/>
            <a:ext cx="8675152" cy="685800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A2F28917-55AE-4A1B-9F4A-928969AEF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824" y="152400"/>
            <a:ext cx="8675152" cy="68580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75A64616-AE1D-4EEE-86DC-B38571B46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725" y="2357437"/>
            <a:ext cx="36385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1875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4</Words>
  <Application>Microsoft Office PowerPoint</Application>
  <PresentationFormat>מסך רחב</PresentationFormat>
  <Paragraphs>3</Paragraphs>
  <Slides>6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Aviv Nakar</dc:creator>
  <cp:lastModifiedBy>Aviv Nakar</cp:lastModifiedBy>
  <cp:revision>2</cp:revision>
  <dcterms:created xsi:type="dcterms:W3CDTF">2020-05-19T09:11:19Z</dcterms:created>
  <dcterms:modified xsi:type="dcterms:W3CDTF">2020-05-20T12:32:50Z</dcterms:modified>
</cp:coreProperties>
</file>