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83" r:id="rId5"/>
    <p:sldId id="265" r:id="rId6"/>
    <p:sldId id="264" r:id="rId7"/>
    <p:sldId id="266" r:id="rId8"/>
    <p:sldId id="267" r:id="rId9"/>
    <p:sldId id="269" r:id="rId10"/>
    <p:sldId id="268" r:id="rId11"/>
    <p:sldId id="284" r:id="rId12"/>
    <p:sldId id="285" r:id="rId13"/>
    <p:sldId id="270" r:id="rId14"/>
    <p:sldId id="274" r:id="rId15"/>
    <p:sldId id="276" r:id="rId16"/>
    <p:sldId id="273" r:id="rId17"/>
    <p:sldId id="287" r:id="rId18"/>
    <p:sldId id="290" r:id="rId19"/>
    <p:sldId id="291" r:id="rId20"/>
    <p:sldId id="262" r:id="rId21"/>
    <p:sldId id="277" r:id="rId22"/>
    <p:sldId id="289" r:id="rId23"/>
    <p:sldId id="288" r:id="rId24"/>
    <p:sldId id="278" r:id="rId25"/>
    <p:sldId id="279" r:id="rId26"/>
    <p:sldId id="281" r:id="rId27"/>
    <p:sldId id="263" r:id="rId28"/>
    <p:sldId id="280" r:id="rId29"/>
    <p:sldId id="272" r:id="rId30"/>
    <p:sldId id="28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me12" initials="s" lastIdx="1" clrIdx="0">
    <p:extLst>
      <p:ext uri="{19B8F6BF-5375-455C-9EA6-DF929625EA0E}">
        <p15:presenceInfo xmlns:p15="http://schemas.microsoft.com/office/powerpoint/2012/main" userId="some1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>
      <p:cViewPr varScale="1">
        <p:scale>
          <a:sx n="92" d="100"/>
          <a:sy n="92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05/20/2020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299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05/20/2020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058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05/20/2020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077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05/20/2020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106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05/20/2020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748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05/20/2020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763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05/20/2020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054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05/20/2020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862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05/20/2020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307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05/20/2020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364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05/20/2020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8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B4D39-4953-4FB5-9AB7-4DBC478C0B9F}" type="datetimeFigureOut">
              <a:rPr lang="en-IL" smtClean="0"/>
              <a:t>05/20/2020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854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ome-img/troll.jpg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371474" y="675471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/>
              <a:t>DoDiDo</a:t>
            </a:r>
            <a:endParaRPr lang="en-IL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509587" y="1635125"/>
            <a:ext cx="10791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Manage and work on </a:t>
            </a:r>
            <a:r>
              <a:rPr lang="en-US" sz="4000" dirty="0" err="1"/>
              <a:t>todo</a:t>
            </a:r>
            <a:r>
              <a:rPr lang="en-US" sz="4000" dirty="0"/>
              <a:t> list with group</a:t>
            </a:r>
            <a:endParaRPr lang="en-IL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420687" y="2600325"/>
            <a:ext cx="10791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Project Definition</a:t>
            </a:r>
            <a:endParaRPr lang="en-IL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1D4E0D3-D7D5-4F1F-A34F-C2FAA86C1B00}"/>
              </a:ext>
            </a:extLst>
          </p:cNvPr>
          <p:cNvSpPr/>
          <p:nvPr/>
        </p:nvSpPr>
        <p:spPr>
          <a:xfrm>
            <a:off x="371474" y="489404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Team Members: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Gal Rondel, Yuval Ben-</a:t>
            </a:r>
            <a:r>
              <a:rPr lang="en-US" sz="2000" dirty="0" err="1"/>
              <a:t>Shaul</a:t>
            </a:r>
            <a:r>
              <a:rPr lang="en-US" sz="2000" dirty="0"/>
              <a:t>, Aviv </a:t>
            </a:r>
            <a:r>
              <a:rPr lang="en-US" sz="2000" dirty="0" err="1"/>
              <a:t>Nakar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8065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Main pages - mobile view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B825D9B-B37A-42AA-82AB-FEAE53A1E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989" y="1876064"/>
            <a:ext cx="3548743" cy="409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8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GUEST Mode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ED2016-3C54-4786-9B57-3BE560681861}"/>
              </a:ext>
            </a:extLst>
          </p:cNvPr>
          <p:cNvSpPr txBox="1"/>
          <p:nvPr/>
        </p:nvSpPr>
        <p:spPr>
          <a:xfrm>
            <a:off x="638174" y="1397000"/>
            <a:ext cx="10791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User is asked to login when:</a:t>
            </a:r>
            <a:br>
              <a:rPr lang="en-US" sz="2000" b="1" dirty="0"/>
            </a:br>
            <a:r>
              <a:rPr lang="en-US" sz="2000" dirty="0"/>
              <a:t>doing something else than private board</a:t>
            </a:r>
          </a:p>
          <a:p>
            <a:endParaRPr lang="en-US" sz="2000" dirty="0"/>
          </a:p>
          <a:p>
            <a:r>
              <a:rPr lang="en-US" sz="2000" b="1" dirty="0"/>
              <a:t>How Guests appear:</a:t>
            </a:r>
          </a:p>
          <a:p>
            <a:r>
              <a:rPr lang="en-US" sz="2000" dirty="0"/>
              <a:t>"Guest"</a:t>
            </a:r>
          </a:p>
          <a:p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24281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Special Functionality for Demo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ED2016-3C54-4786-9B57-3BE560681861}"/>
              </a:ext>
            </a:extLst>
          </p:cNvPr>
          <p:cNvSpPr txBox="1"/>
          <p:nvPr/>
        </p:nvSpPr>
        <p:spPr>
          <a:xfrm>
            <a:off x="638174" y="1397000"/>
            <a:ext cx="10791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Tutorial Mode in new board</a:t>
            </a:r>
          </a:p>
          <a:p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0521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echnical Desig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1922"/>
            <a:ext cx="59626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268287" y="159702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B0F0"/>
                </a:solidFill>
              </a:rPr>
              <a:t>Technical Design</a:t>
            </a:r>
            <a:endParaRPr lang="en-IL" sz="4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643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700087" y="279082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Data Model</a:t>
            </a:r>
            <a:endParaRPr lang="en-IL" sz="4800" b="1" dirty="0"/>
          </a:p>
        </p:txBody>
      </p:sp>
    </p:spTree>
    <p:extLst>
      <p:ext uri="{BB962C8B-B14F-4D97-AF65-F5344CB8AC3E}">
        <p14:creationId xmlns:p14="http://schemas.microsoft.com/office/powerpoint/2010/main" val="314398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User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מלבן 5"/>
          <p:cNvSpPr/>
          <p:nvPr/>
        </p:nvSpPr>
        <p:spPr>
          <a:xfrm>
            <a:off x="638175" y="1997839"/>
            <a:ext cx="107918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"_id"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"u101"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fullName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"Gal Rondel"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userName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"gal@Todoiahu.com"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"password"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"WhyImHere123"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lastLoginAt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4213425,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"phone"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"972544436302",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starBoards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[{</a:t>
            </a:r>
            <a:r>
              <a:rPr lang="en-US" dirty="0">
                <a:solidFill>
                  <a:srgbClr val="0208FC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dirty="0">
                <a:solidFill>
                  <a:srgbClr val="0208FC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}],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imgUrl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he-IL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http://some-img/troll.jpg</a:t>
            </a:r>
            <a:r>
              <a:rPr lang="he-IL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he-IL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88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Board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מלבן 1"/>
          <p:cNvSpPr/>
          <p:nvPr/>
        </p:nvSpPr>
        <p:spPr>
          <a:xfrm>
            <a:off x="508000" y="1240572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"_id"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"5c09"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BoardMcBoardy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 “desc"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“this board is board"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 "background"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"/fdsfsdfds.jpg",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createdBy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{mini-user}</a:t>
            </a:r>
            <a:endParaRPr lang="en-US" sz="1400" dirty="0">
              <a:solidFill>
                <a:srgbClr val="0208F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"members"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[{mini-user},{mini-user}],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Activities:[]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“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cardLists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"title"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Grabage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bin"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“id"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“recycleBin_5c09"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he-I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"cards"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latin typeface="Consolas" panose="020B0609020204030204" pitchFamily="49" charset="0"/>
              </a:rPr>
              <a:t>[{card},{card}]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he-I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"title"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"The End Sprint"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“_id"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"s1001"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he-I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e-IL" sz="1400" dirty="0">
                <a:solidFill>
                  <a:srgbClr val="0451A5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isLock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208FC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  <a:endParaRPr lang="he-I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"cards"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208FC"/>
                </a:solidFill>
                <a:latin typeface="Consolas" panose="020B0609020204030204" pitchFamily="49" charset="0"/>
              </a:rPr>
              <a:t>card.id 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208FC"/>
                </a:solidFill>
                <a:latin typeface="Consolas" panose="020B0609020204030204" pitchFamily="49" charset="0"/>
              </a:rPr>
              <a:t>card.id</a:t>
            </a:r>
            <a:r>
              <a:rPr lang="en-US" sz="14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createdBy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0208FC"/>
                </a:solidFill>
                <a:latin typeface="Consolas" panose="020B0609020204030204" pitchFamily="49" charset="0"/>
              </a:rPr>
              <a:t>user.id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435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542834" y="-9334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Card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700087" y="625657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מלבן 1"/>
          <p:cNvSpPr/>
          <p:nvPr/>
        </p:nvSpPr>
        <p:spPr>
          <a:xfrm>
            <a:off x="542834" y="737652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"5c09"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he-I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“title"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"Do 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"labels"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[{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"title"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"IT"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"color"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},{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"title"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"color"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"orange</a:t>
            </a:r>
            <a:r>
              <a:rPr lang="en-US" sz="1400" dirty="0">
                <a:latin typeface="Consolas" panose="020B0609020204030204" pitchFamily="49" charset="0"/>
              </a:rPr>
              <a:t>"}],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createdBy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{mini-}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“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cardMembers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[{mini}</a:t>
            </a:r>
            <a:r>
              <a:rPr lang="en-US" sz="1400" dirty="0">
                <a:latin typeface="Consolas" panose="020B0609020204030204" pitchFamily="49" charset="0"/>
              </a:rPr>
              <a:t>],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“desc"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"lorem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blabla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bla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bla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bla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",</a:t>
            </a:r>
            <a:endParaRPr lang="he-IL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he-IL" sz="1400" dirty="0">
                <a:solidFill>
                  <a:srgbClr val="0451A5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dueDate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541323455,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 </a:t>
            </a:r>
            <a:r>
              <a:rPr lang="he-IL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		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cheklists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		"id"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"145fs3",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“title"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“checklist22",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“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todos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”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[{</a:t>
            </a:r>
          </a:p>
          <a:p>
            <a:pPr lvl="2"/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	"id"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"14sf3",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"text"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"lorem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blabla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bla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bla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bla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",</a:t>
            </a:r>
          </a:p>
          <a:p>
            <a:pPr lvl="2"/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	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doneAt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14325434545,</a:t>
            </a:r>
            <a:endParaRPr lang="he-IL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2"/>
            <a:r>
              <a:rPr lang="he-IL" sz="14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doneBy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{mini-user}</a:t>
            </a:r>
            <a:r>
              <a:rPr lang="he-IL" sz="1400" dirty="0">
                <a:latin typeface="Consolas" panose="020B0609020204030204" pitchFamily="49" charset="0"/>
              </a:rPr>
              <a:t>	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}]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],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"attachments"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[{</a:t>
            </a:r>
          </a:p>
          <a:p>
            <a:pPr lvl="2"/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	"_id"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"23s43",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"lorem",</a:t>
            </a:r>
          </a:p>
          <a:p>
            <a:pPr lvl="2"/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   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"/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img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/ape.jpg"</a:t>
            </a:r>
          </a:p>
          <a:p>
            <a:pPr lvl="2"/>
            <a:r>
              <a:rPr lang="he-IL" sz="14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addedBy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208FC"/>
                </a:solidFill>
                <a:latin typeface="Consolas" panose="020B0609020204030204" pitchFamily="49" charset="0"/>
              </a:rPr>
              <a:t>user.id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  <a:r>
              <a:rPr lang="he-IL" sz="1400" dirty="0">
                <a:latin typeface="Consolas" panose="020B0609020204030204" pitchFamily="49" charset="0"/>
              </a:rPr>
              <a:t>	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}],</a:t>
            </a:r>
            <a:r>
              <a:rPr lang="he-IL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           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89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542834" y="-9334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Activity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700087" y="625657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מלבן 1"/>
          <p:cNvSpPr/>
          <p:nvPr/>
        </p:nvSpPr>
        <p:spPr>
          <a:xfrm>
            <a:off x="551223" y="737652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"_id"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"5c09"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he-I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e-IL" sz="1400" dirty="0">
                <a:solidFill>
                  <a:srgbClr val="0451A5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“by”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{mini-user}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“card” : {mini-card},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“txt” : “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Chaged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Color”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e-IL" sz="1400" dirty="0">
                <a:solidFill>
                  <a:srgbClr val="0451A5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“at”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54523423,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Aviv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changed color of task: </a:t>
            </a:r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Fix the Bug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מלבן 1">
            <a:extLst>
              <a:ext uri="{FF2B5EF4-FFF2-40B4-BE49-F238E27FC236}">
                <a16:creationId xmlns:a16="http://schemas.microsoft.com/office/drawing/2014/main" id="{38880D34-0FB2-47DB-8CB1-8BE17D766DC9}"/>
              </a:ext>
            </a:extLst>
          </p:cNvPr>
          <p:cNvSpPr/>
          <p:nvPr/>
        </p:nvSpPr>
        <p:spPr>
          <a:xfrm>
            <a:off x="542834" y="3272528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"_id"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"5c09"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he-I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e-IL" sz="1400" dirty="0">
                <a:solidFill>
                  <a:srgbClr val="0451A5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“by”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{mini-user}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“txt” : “Change description”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e-IL" sz="1400" dirty="0">
                <a:solidFill>
                  <a:srgbClr val="0451A5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“at”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54523423,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Aviv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changed description of the board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947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542834" y="-9334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Activity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700087" y="625657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מלבן 1"/>
          <p:cNvSpPr/>
          <p:nvPr/>
        </p:nvSpPr>
        <p:spPr>
          <a:xfrm>
            <a:off x="551223" y="737652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"_id"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"5c09"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he-I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e-IL" sz="1400" dirty="0">
                <a:solidFill>
                  <a:srgbClr val="0451A5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“by”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{mini-user}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“card” : {mini-card},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“txt” : “Moved Card”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e-IL" sz="1400" dirty="0">
                <a:solidFill>
                  <a:srgbClr val="0451A5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“at”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54523423,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“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{mini-list}	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Aviv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moved Card </a:t>
            </a:r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Fix the Bug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 list </a:t>
            </a:r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Testing</a:t>
            </a:r>
            <a:endParaRPr lang="en-US" sz="1400" b="0" u="sng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09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Highlights</a:t>
            </a:r>
            <a:endParaRPr lang="en-IL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4F8D9-CA72-454A-8770-2FF95CFA5CB1}"/>
              </a:ext>
            </a:extLst>
          </p:cNvPr>
          <p:cNvSpPr txBox="1"/>
          <p:nvPr/>
        </p:nvSpPr>
        <p:spPr>
          <a:xfrm>
            <a:off x="638174" y="1397000"/>
            <a:ext cx="107918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Product Name: </a:t>
            </a:r>
            <a:r>
              <a:rPr lang="en-US" sz="2000" b="1" dirty="0" err="1"/>
              <a:t>DoDiDo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b="1" dirty="0"/>
              <a:t>Product Short Description: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Make a board with cards lists that you can control and share with friends or work.</a:t>
            </a:r>
          </a:p>
          <a:p>
            <a:endParaRPr lang="en-US" sz="2000" b="1" dirty="0"/>
          </a:p>
          <a:p>
            <a:r>
              <a:rPr lang="en-US" sz="2000" b="1" dirty="0"/>
              <a:t>Users: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Guests, Board Creator, users</a:t>
            </a:r>
          </a:p>
          <a:p>
            <a:endParaRPr lang="en-US" sz="2000" dirty="0"/>
          </a:p>
          <a:p>
            <a:r>
              <a:rPr lang="en-US" sz="2000" b="1" dirty="0"/>
              <a:t>Key features: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Browse/select board, Manage </a:t>
            </a:r>
            <a:r>
              <a:rPr lang="en-US" sz="2000" dirty="0" err="1"/>
              <a:t>board,Lock</a:t>
            </a:r>
            <a:r>
              <a:rPr lang="en-US" sz="2000" dirty="0"/>
              <a:t> list by creator, change order of </a:t>
            </a:r>
            <a:r>
              <a:rPr lang="en-US" sz="2000" dirty="0" err="1"/>
              <a:t>todo</a:t>
            </a:r>
            <a:r>
              <a:rPr lang="en-US" sz="2000" dirty="0"/>
              <a:t> in list,  make comments on lists, get exp and levels by completing </a:t>
            </a:r>
            <a:r>
              <a:rPr lang="en-US" sz="2000" dirty="0" err="1"/>
              <a:t>Todos</a:t>
            </a:r>
            <a:r>
              <a:rPr lang="en-US" sz="2000" dirty="0"/>
              <a:t> (API </a:t>
            </a:r>
            <a:r>
              <a:rPr lang="en-US" dirty="0" err="1"/>
              <a:t>habitica</a:t>
            </a:r>
            <a:r>
              <a:rPr lang="en-US" dirty="0"/>
              <a:t>)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Guest mode: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Guest Showcase base board without sharing it.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77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Store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98900" y="1443841"/>
            <a:ext cx="7781926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Reducer</a:t>
            </a:r>
          </a:p>
          <a:p>
            <a:r>
              <a:rPr lang="en-US" dirty="0"/>
              <a:t>user</a:t>
            </a:r>
          </a:p>
          <a:p>
            <a:r>
              <a:rPr lang="en-US" dirty="0"/>
              <a:t>board</a:t>
            </a:r>
          </a:p>
          <a:p>
            <a:r>
              <a:rPr lang="en-US" dirty="0"/>
              <a:t>card</a:t>
            </a:r>
          </a:p>
          <a:p>
            <a:endParaRPr lang="en-US" dirty="0"/>
          </a:p>
          <a:p>
            <a:r>
              <a:rPr lang="en-US" b="1" dirty="0"/>
              <a:t>Actions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logout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7180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Board Reducer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38174" y="1586211"/>
            <a:ext cx="7781926" cy="53553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State</a:t>
            </a:r>
          </a:p>
          <a:p>
            <a:r>
              <a:rPr lang="en-US" dirty="0"/>
              <a:t>board</a:t>
            </a:r>
          </a:p>
          <a:p>
            <a:r>
              <a:rPr lang="en-US" dirty="0"/>
              <a:t>boards</a:t>
            </a:r>
          </a:p>
          <a:p>
            <a:r>
              <a:rPr lang="en-US" dirty="0" err="1"/>
              <a:t>currCard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Actions</a:t>
            </a:r>
          </a:p>
          <a:p>
            <a:r>
              <a:rPr lang="en-US" dirty="0" err="1"/>
              <a:t>addList</a:t>
            </a:r>
            <a:endParaRPr lang="en-US" dirty="0"/>
          </a:p>
          <a:p>
            <a:r>
              <a:rPr lang="en-US" dirty="0" err="1"/>
              <a:t>addCard</a:t>
            </a:r>
            <a:endParaRPr lang="en-US" dirty="0"/>
          </a:p>
          <a:p>
            <a:r>
              <a:rPr lang="en-US" dirty="0" err="1"/>
              <a:t>removeList</a:t>
            </a:r>
            <a:r>
              <a:rPr lang="en-US" dirty="0"/>
              <a:t> </a:t>
            </a:r>
          </a:p>
          <a:p>
            <a:r>
              <a:rPr lang="en-US" dirty="0" err="1"/>
              <a:t>removeCard</a:t>
            </a:r>
            <a:endParaRPr lang="en-US" dirty="0"/>
          </a:p>
          <a:p>
            <a:r>
              <a:rPr lang="en-US" dirty="0" err="1"/>
              <a:t>moveList</a:t>
            </a:r>
            <a:endParaRPr lang="en-US" dirty="0"/>
          </a:p>
          <a:p>
            <a:r>
              <a:rPr lang="en-US" dirty="0" err="1"/>
              <a:t>moveCard</a:t>
            </a:r>
            <a:endParaRPr lang="en-US" dirty="0"/>
          </a:p>
          <a:p>
            <a:r>
              <a:rPr lang="en-US" dirty="0" err="1"/>
              <a:t>starBoard</a:t>
            </a:r>
            <a:endParaRPr lang="en-US" dirty="0"/>
          </a:p>
          <a:p>
            <a:r>
              <a:rPr lang="en-US" dirty="0" err="1"/>
              <a:t>loadBoard</a:t>
            </a:r>
            <a:endParaRPr lang="en-US" dirty="0"/>
          </a:p>
          <a:p>
            <a:r>
              <a:rPr lang="en-US" dirty="0" err="1"/>
              <a:t>inviteUser</a:t>
            </a:r>
            <a:endParaRPr lang="en-US" dirty="0"/>
          </a:p>
          <a:p>
            <a:r>
              <a:rPr lang="en-US" dirty="0" err="1"/>
              <a:t>archiveCard</a:t>
            </a:r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806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 User Reducer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38174" y="1586211"/>
            <a:ext cx="7781926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State</a:t>
            </a:r>
          </a:p>
          <a:p>
            <a:r>
              <a:rPr lang="en-US" dirty="0"/>
              <a:t>user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Actions</a:t>
            </a:r>
          </a:p>
          <a:p>
            <a:r>
              <a:rPr lang="en-US" dirty="0" err="1"/>
              <a:t>logIn</a:t>
            </a:r>
            <a:endParaRPr lang="en-US" dirty="0"/>
          </a:p>
          <a:p>
            <a:r>
              <a:rPr lang="en-US" dirty="0"/>
              <a:t>logout</a:t>
            </a:r>
          </a:p>
          <a:p>
            <a:r>
              <a:rPr lang="en-US" dirty="0" err="1"/>
              <a:t>updateUser</a:t>
            </a:r>
            <a:endParaRPr lang="en-US" dirty="0"/>
          </a:p>
          <a:p>
            <a:r>
              <a:rPr lang="en-US" dirty="0" err="1"/>
              <a:t>signUp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51548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Card Reducer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38174" y="1569433"/>
            <a:ext cx="7781926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State</a:t>
            </a:r>
          </a:p>
          <a:p>
            <a:r>
              <a:rPr lang="en-US" dirty="0"/>
              <a:t>card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Actions</a:t>
            </a:r>
            <a:endParaRPr lang="he-IL" b="1" dirty="0"/>
          </a:p>
          <a:p>
            <a:r>
              <a:rPr lang="en-US" dirty="0" err="1"/>
              <a:t>updateCard</a:t>
            </a:r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12711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0" y="158432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Socket</a:t>
            </a:r>
            <a:endParaRPr lang="en-IL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03374" y="2415322"/>
            <a:ext cx="77819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Per Station Socket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590674" y="3329722"/>
            <a:ext cx="86582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Socket is connected when entering a specific station and closed when leaving a station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8288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Socket Protocol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8174" y="1586211"/>
            <a:ext cx="7781926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on</a:t>
            </a:r>
          </a:p>
          <a:p>
            <a:r>
              <a:rPr lang="en-US" dirty="0" err="1"/>
              <a:t>boardUpdated</a:t>
            </a:r>
            <a:r>
              <a:rPr lang="en-US" dirty="0"/>
              <a:t>(</a:t>
            </a:r>
            <a:r>
              <a:rPr lang="en-US" dirty="0" err="1"/>
              <a:t>boardId</a:t>
            </a:r>
            <a:r>
              <a:rPr lang="en-US" dirty="0"/>
              <a:t>)</a:t>
            </a:r>
          </a:p>
          <a:p>
            <a:r>
              <a:rPr lang="en-US" dirty="0" err="1"/>
              <a:t>stationLeft</a:t>
            </a:r>
            <a:r>
              <a:rPr lang="en-US" dirty="0"/>
              <a:t>(user)</a:t>
            </a:r>
          </a:p>
          <a:p>
            <a:r>
              <a:rPr lang="en-US" dirty="0" err="1"/>
              <a:t>playlistUpdated</a:t>
            </a:r>
            <a:r>
              <a:rPr lang="en-US" dirty="0"/>
              <a:t> (playlist – an array of songs)</a:t>
            </a:r>
          </a:p>
          <a:p>
            <a:r>
              <a:rPr lang="en-US" dirty="0" err="1"/>
              <a:t>activeSongChanged</a:t>
            </a:r>
            <a:r>
              <a:rPr lang="en-US" dirty="0"/>
              <a:t> (</a:t>
            </a:r>
            <a:r>
              <a:rPr lang="en-US" dirty="0" err="1"/>
              <a:t>songId</a:t>
            </a:r>
            <a:r>
              <a:rPr lang="en-US" dirty="0"/>
              <a:t>, time)</a:t>
            </a:r>
          </a:p>
          <a:p>
            <a:r>
              <a:rPr lang="en-US" dirty="0" err="1"/>
              <a:t>newChatMsg</a:t>
            </a:r>
            <a:r>
              <a:rPr lang="en-US" dirty="0"/>
              <a:t> (msg)</a:t>
            </a:r>
          </a:p>
          <a:p>
            <a:endParaRPr lang="en-US" b="1" dirty="0"/>
          </a:p>
          <a:p>
            <a:r>
              <a:rPr lang="en-US" b="1" dirty="0"/>
              <a:t>emit</a:t>
            </a:r>
          </a:p>
          <a:p>
            <a:r>
              <a:rPr lang="en-US" dirty="0" err="1"/>
              <a:t>updateBoard</a:t>
            </a:r>
            <a:r>
              <a:rPr lang="en-US" dirty="0"/>
              <a:t>(</a:t>
            </a:r>
            <a:r>
              <a:rPr lang="en-US" dirty="0" err="1"/>
              <a:t>boardId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 err="1"/>
              <a:t>joinStation</a:t>
            </a:r>
            <a:r>
              <a:rPr lang="en-US" dirty="0"/>
              <a:t> (</a:t>
            </a:r>
            <a:r>
              <a:rPr lang="en-US" dirty="0" err="1"/>
              <a:t>stationId</a:t>
            </a:r>
            <a:r>
              <a:rPr lang="en-US" dirty="0"/>
              <a:t>)</a:t>
            </a:r>
          </a:p>
          <a:p>
            <a:r>
              <a:rPr lang="en-US" dirty="0" err="1"/>
              <a:t>leaveStation</a:t>
            </a:r>
            <a:r>
              <a:rPr lang="en-US" dirty="0"/>
              <a:t> (</a:t>
            </a:r>
            <a:r>
              <a:rPr lang="en-US" dirty="0" err="1"/>
              <a:t>stationId</a:t>
            </a:r>
            <a:r>
              <a:rPr lang="en-US" dirty="0"/>
              <a:t>)</a:t>
            </a:r>
          </a:p>
          <a:p>
            <a:r>
              <a:rPr lang="en-US" dirty="0" err="1"/>
              <a:t>updatePlaylist</a:t>
            </a:r>
            <a:r>
              <a:rPr lang="en-US" dirty="0"/>
              <a:t>(playlist)</a:t>
            </a:r>
          </a:p>
          <a:p>
            <a:r>
              <a:rPr lang="en-US" dirty="0" err="1"/>
              <a:t>changeActiveSong</a:t>
            </a:r>
            <a:r>
              <a:rPr lang="en-US" dirty="0"/>
              <a:t> (</a:t>
            </a:r>
            <a:r>
              <a:rPr lang="en-US" dirty="0" err="1"/>
              <a:t>songId</a:t>
            </a:r>
            <a:r>
              <a:rPr lang="en-US" dirty="0"/>
              <a:t>, time)</a:t>
            </a:r>
          </a:p>
          <a:p>
            <a:r>
              <a:rPr lang="en-US" dirty="0" err="1"/>
              <a:t>sendMsg</a:t>
            </a:r>
            <a:r>
              <a:rPr lang="en-US" dirty="0"/>
              <a:t> (</a:t>
            </a:r>
            <a:r>
              <a:rPr lang="en-US" dirty="0" err="1"/>
              <a:t>msg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3484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711200" y="246062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Pages and Components</a:t>
            </a:r>
            <a:endParaRPr lang="en-IL" sz="4800" b="1" dirty="0"/>
          </a:p>
        </p:txBody>
      </p:sp>
    </p:spTree>
    <p:extLst>
      <p:ext uri="{BB962C8B-B14F-4D97-AF65-F5344CB8AC3E}">
        <p14:creationId xmlns:p14="http://schemas.microsoft.com/office/powerpoint/2010/main" val="3452290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Pages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57F8E6-F72D-417D-AF64-6FA712A18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240601"/>
              </p:ext>
            </p:extLst>
          </p:nvPr>
        </p:nvGraphicFramePr>
        <p:xfrm>
          <a:off x="638172" y="1795991"/>
          <a:ext cx="1107122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498">
                  <a:extLst>
                    <a:ext uri="{9D8B030D-6E8A-4147-A177-3AD203B41FA5}">
                      <a16:colId xmlns:a16="http://schemas.microsoft.com/office/drawing/2014/main" val="2629285889"/>
                    </a:ext>
                  </a:extLst>
                </a:gridCol>
                <a:gridCol w="4882868">
                  <a:extLst>
                    <a:ext uri="{9D8B030D-6E8A-4147-A177-3AD203B41FA5}">
                      <a16:colId xmlns:a16="http://schemas.microsoft.com/office/drawing/2014/main" val="1905034006"/>
                    </a:ext>
                  </a:extLst>
                </a:gridCol>
                <a:gridCol w="4041861">
                  <a:extLst>
                    <a:ext uri="{9D8B030D-6E8A-4147-A177-3AD203B41FA5}">
                      <a16:colId xmlns:a16="http://schemas.microsoft.com/office/drawing/2014/main" val="2241685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Page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Routing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1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Homepage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to read welcome page with a intro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5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Boards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 that can show all boards of users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/:username/boards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BoardDetails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the lists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/b/:</a:t>
                      </a:r>
                      <a:r>
                        <a:rPr lang="en-US" dirty="0" err="1"/>
                        <a:t>boardid</a:t>
                      </a:r>
                      <a:r>
                        <a:rPr lang="en-US" dirty="0"/>
                        <a:t>/:</a:t>
                      </a:r>
                      <a:r>
                        <a:rPr lang="en-US" dirty="0" err="1"/>
                        <a:t>boardname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72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CardDetails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 full details of card 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/c/:</a:t>
                      </a:r>
                      <a:r>
                        <a:rPr lang="en-US" dirty="0" err="1"/>
                        <a:t>cardid</a:t>
                      </a:r>
                      <a:r>
                        <a:rPr lang="en-US" dirty="0"/>
                        <a:t>/:</a:t>
                      </a:r>
                      <a:r>
                        <a:rPr lang="en-US" dirty="0" err="1"/>
                        <a:t>cardtitle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89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Statics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Stats about this board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/b/:</a:t>
                      </a:r>
                      <a:r>
                        <a:rPr lang="en-US" dirty="0" err="1"/>
                        <a:t>boardid</a:t>
                      </a:r>
                      <a:r>
                        <a:rPr lang="en-US" dirty="0"/>
                        <a:t>/:</a:t>
                      </a:r>
                      <a:r>
                        <a:rPr lang="en-US" dirty="0" err="1"/>
                        <a:t>boardname</a:t>
                      </a:r>
                      <a:r>
                        <a:rPr lang="en-US" dirty="0"/>
                        <a:t>/statics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9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Profile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/:username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loginSignupPage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 / Signup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/signup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815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550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Components 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57F8E6-F72D-417D-AF64-6FA712A18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473701"/>
              </p:ext>
            </p:extLst>
          </p:nvPr>
        </p:nvGraphicFramePr>
        <p:xfrm>
          <a:off x="638174" y="1421918"/>
          <a:ext cx="1085532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40">
                  <a:extLst>
                    <a:ext uri="{9D8B030D-6E8A-4147-A177-3AD203B41FA5}">
                      <a16:colId xmlns:a16="http://schemas.microsoft.com/office/drawing/2014/main" val="2629285889"/>
                    </a:ext>
                  </a:extLst>
                </a:gridCol>
                <a:gridCol w="1826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6008">
                  <a:extLst>
                    <a:ext uri="{9D8B030D-6E8A-4147-A177-3AD203B41FA5}">
                      <a16:colId xmlns:a16="http://schemas.microsoft.com/office/drawing/2014/main" val="190503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1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BoardPreview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 the background of board + title 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57055"/>
                  </a:ext>
                </a:extLst>
              </a:tr>
              <a:tr h="348142">
                <a:tc>
                  <a:txBody>
                    <a:bodyPr/>
                    <a:lstStyle/>
                    <a:p>
                      <a:r>
                        <a:rPr lang="en-US" dirty="0" err="1"/>
                        <a:t>BoardList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boards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72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songSearch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 the user to find a song and emit to parent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9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CardPreview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cards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 the card title + icons of what inside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59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CardList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cards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boards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952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234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1174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Used Techs and APIs</a:t>
            </a:r>
            <a:endParaRPr lang="en-IL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4F8D9-CA72-454A-8770-2FF95CFA5CB1}"/>
              </a:ext>
            </a:extLst>
          </p:cNvPr>
          <p:cNvSpPr txBox="1"/>
          <p:nvPr/>
        </p:nvSpPr>
        <p:spPr>
          <a:xfrm>
            <a:off x="523873" y="1168400"/>
            <a:ext cx="107918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Ajax and REST API</a:t>
            </a:r>
          </a:p>
          <a:p>
            <a:r>
              <a:rPr lang="en-US" dirty="0"/>
              <a:t>CRUDL for stations with </a:t>
            </a:r>
            <a:r>
              <a:rPr lang="en-US" dirty="0" err="1"/>
              <a:t>axios</a:t>
            </a:r>
            <a:r>
              <a:rPr lang="en-US" dirty="0"/>
              <a:t> and Node.js</a:t>
            </a:r>
          </a:p>
          <a:p>
            <a:endParaRPr lang="en-US" dirty="0"/>
          </a:p>
          <a:p>
            <a:r>
              <a:rPr lang="en-US" b="1" dirty="0"/>
              <a:t>Authentication</a:t>
            </a:r>
          </a:p>
          <a:p>
            <a:r>
              <a:rPr lang="en-US" dirty="0"/>
              <a:t>User/password and server session</a:t>
            </a:r>
          </a:p>
          <a:p>
            <a:endParaRPr lang="en-US" dirty="0"/>
          </a:p>
          <a:p>
            <a:r>
              <a:rPr lang="en-US" b="1" dirty="0"/>
              <a:t>Storage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/>
              <a:t>Cloudinary</a:t>
            </a:r>
            <a:r>
              <a:rPr lang="en-US" dirty="0"/>
              <a:t> to store users profile and station images</a:t>
            </a:r>
          </a:p>
          <a:p>
            <a:endParaRPr lang="en-US" b="1" dirty="0"/>
          </a:p>
          <a:p>
            <a:r>
              <a:rPr lang="en-US" b="1" dirty="0"/>
              <a:t>Database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/>
              <a:t>Mongodb</a:t>
            </a:r>
            <a:r>
              <a:rPr lang="en-US" dirty="0"/>
              <a:t> on Atlas cloud databases</a:t>
            </a:r>
          </a:p>
          <a:p>
            <a:endParaRPr lang="en-US" b="1" dirty="0"/>
          </a:p>
          <a:p>
            <a:r>
              <a:rPr lang="en-US" b="1" dirty="0"/>
              <a:t>Web Sockets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Multi room with a Socket per station</a:t>
            </a:r>
          </a:p>
          <a:p>
            <a:endParaRPr lang="en-US" b="1" dirty="0"/>
          </a:p>
          <a:p>
            <a:r>
              <a:rPr lang="en-US" b="1" dirty="0" err="1"/>
              <a:t>Youtube</a:t>
            </a:r>
            <a:r>
              <a:rPr lang="en-US" b="1" dirty="0"/>
              <a:t> API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Add and play songs from </a:t>
            </a:r>
            <a:r>
              <a:rPr lang="en-US" dirty="0" err="1"/>
              <a:t>Youtube</a:t>
            </a:r>
            <a:r>
              <a:rPr lang="en-US" dirty="0"/>
              <a:t> based on user search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Share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Share to Facebook (if time permits)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8858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99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C6BADFE-57F1-4B83-B709-BA12B4FB12F9}"/>
              </a:ext>
            </a:extLst>
          </p:cNvPr>
          <p:cNvSpPr/>
          <p:nvPr/>
        </p:nvSpPr>
        <p:spPr>
          <a:xfrm>
            <a:off x="8120059" y="2933700"/>
            <a:ext cx="1247775" cy="1447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Main Pages</a:t>
            </a:r>
            <a:endParaRPr lang="en-IL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4F8D9-CA72-454A-8770-2FF95CFA5CB1}"/>
              </a:ext>
            </a:extLst>
          </p:cNvPr>
          <p:cNvSpPr txBox="1"/>
          <p:nvPr/>
        </p:nvSpPr>
        <p:spPr>
          <a:xfrm>
            <a:off x="761459" y="1303870"/>
            <a:ext cx="1079182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Home page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Welcome message and tutorial.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Board list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See all Boards, filter, search by name / status </a:t>
            </a:r>
            <a:r>
              <a:rPr lang="en-US" sz="2000" dirty="0" err="1"/>
              <a:t>etc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Board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See cards list, manage the lists and </a:t>
            </a:r>
            <a:r>
              <a:rPr lang="en-US" sz="2000" dirty="0" err="1"/>
              <a:t>todos</a:t>
            </a:r>
            <a:r>
              <a:rPr lang="en-US" sz="2000" dirty="0"/>
              <a:t> within, add </a:t>
            </a:r>
            <a:r>
              <a:rPr lang="en-US" sz="2000" dirty="0" err="1"/>
              <a:t>todos</a:t>
            </a:r>
            <a:r>
              <a:rPr lang="en-US" sz="2000" dirty="0"/>
              <a:t>, move lists and </a:t>
            </a:r>
            <a:r>
              <a:rPr lang="en-US" sz="2000" dirty="0" err="1"/>
              <a:t>todos</a:t>
            </a:r>
            <a:r>
              <a:rPr lang="en-US" sz="2000" dirty="0"/>
              <a:t> and cards between,</a:t>
            </a:r>
          </a:p>
          <a:p>
            <a:r>
              <a:rPr lang="en-US" sz="2000" dirty="0"/>
              <a:t>Change </a:t>
            </a:r>
            <a:r>
              <a:rPr lang="en-US" sz="2000" dirty="0" err="1"/>
              <a:t>backgournd</a:t>
            </a:r>
            <a:r>
              <a:rPr lang="en-US" sz="2000" dirty="0"/>
              <a:t> color of cards, add cards, share, invite users to work as a group, </a:t>
            </a:r>
            <a:r>
              <a:rPr lang="en-US" sz="2000" dirty="0" err="1"/>
              <a:t>etc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Board creator view</a:t>
            </a:r>
          </a:p>
          <a:p>
            <a:r>
              <a:rPr lang="en-US" sz="2000" b="1" dirty="0"/>
              <a:t>Login/Signup </a:t>
            </a:r>
          </a:p>
          <a:p>
            <a:endParaRPr lang="en-US" sz="2000" dirty="0"/>
          </a:p>
          <a:p>
            <a:endParaRPr lang="en-US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E4B9764-BC2D-4F9F-A6BC-21AE0BC4C4F0}"/>
              </a:ext>
            </a:extLst>
          </p:cNvPr>
          <p:cNvSpPr/>
          <p:nvPr/>
        </p:nvSpPr>
        <p:spPr>
          <a:xfrm>
            <a:off x="6753225" y="1485900"/>
            <a:ext cx="1247775" cy="1447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7E7B61-7E0E-4C7F-8D9D-9E58B5328540}"/>
              </a:ext>
            </a:extLst>
          </p:cNvPr>
          <p:cNvSpPr/>
          <p:nvPr/>
        </p:nvSpPr>
        <p:spPr>
          <a:xfrm>
            <a:off x="6862761" y="1909881"/>
            <a:ext cx="1040607" cy="4505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Welcome</a:t>
            </a:r>
            <a:endParaRPr lang="en-IL" sz="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F7460F-0493-4607-8E14-5D6D0932A887}"/>
              </a:ext>
            </a:extLst>
          </p:cNvPr>
          <p:cNvSpPr/>
          <p:nvPr/>
        </p:nvSpPr>
        <p:spPr>
          <a:xfrm>
            <a:off x="6753225" y="1488812"/>
            <a:ext cx="1247775" cy="28098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Header</a:t>
            </a:r>
            <a:endParaRPr lang="en-IL" sz="9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A3F3C2-90E8-4B4E-8DF3-40CF5E67EB77}"/>
              </a:ext>
            </a:extLst>
          </p:cNvPr>
          <p:cNvSpPr/>
          <p:nvPr/>
        </p:nvSpPr>
        <p:spPr>
          <a:xfrm>
            <a:off x="8516979" y="3400424"/>
            <a:ext cx="48577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board</a:t>
            </a:r>
            <a:endParaRPr lang="en-IL" sz="7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EB9184-E093-4D2C-B1DE-EF4A73362C36}"/>
              </a:ext>
            </a:extLst>
          </p:cNvPr>
          <p:cNvSpPr/>
          <p:nvPr/>
        </p:nvSpPr>
        <p:spPr>
          <a:xfrm>
            <a:off x="8239122" y="3105150"/>
            <a:ext cx="1040607" cy="2000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Filter and search</a:t>
            </a:r>
            <a:endParaRPr lang="en-IL" sz="9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2D53A5-95E1-4CCF-BA67-1777104AD507}"/>
              </a:ext>
            </a:extLst>
          </p:cNvPr>
          <p:cNvSpPr/>
          <p:nvPr/>
        </p:nvSpPr>
        <p:spPr>
          <a:xfrm>
            <a:off x="6862761" y="2398640"/>
            <a:ext cx="1040607" cy="484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Start Your Board Now!</a:t>
            </a:r>
            <a:endParaRPr lang="en-IL" sz="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3950A0-CB26-4EAB-9FC7-4D7ADACCCD66}"/>
              </a:ext>
            </a:extLst>
          </p:cNvPr>
          <p:cNvSpPr/>
          <p:nvPr/>
        </p:nvSpPr>
        <p:spPr>
          <a:xfrm>
            <a:off x="9753189" y="5338727"/>
            <a:ext cx="2290766" cy="1447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33A5A9-9B02-40D4-951B-092BE94E010F}"/>
              </a:ext>
            </a:extLst>
          </p:cNvPr>
          <p:cNvSpPr/>
          <p:nvPr/>
        </p:nvSpPr>
        <p:spPr>
          <a:xfrm>
            <a:off x="6796770" y="1541066"/>
            <a:ext cx="248465" cy="1745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A80592-1976-436F-87A0-FD0C439D1A1F}"/>
              </a:ext>
            </a:extLst>
          </p:cNvPr>
          <p:cNvSpPr/>
          <p:nvPr/>
        </p:nvSpPr>
        <p:spPr>
          <a:xfrm>
            <a:off x="8516979" y="3661173"/>
            <a:ext cx="48577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board</a:t>
            </a:r>
            <a:endParaRPr lang="en-IL" sz="7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40A9E2-F3C5-49F6-A0A0-BB42E514A740}"/>
              </a:ext>
            </a:extLst>
          </p:cNvPr>
          <p:cNvSpPr/>
          <p:nvPr/>
        </p:nvSpPr>
        <p:spPr>
          <a:xfrm>
            <a:off x="8516979" y="4102117"/>
            <a:ext cx="48577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board</a:t>
            </a:r>
            <a:endParaRPr lang="en-IL" sz="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5EFF43-A8CD-487F-8D01-38D83D347EF3}"/>
              </a:ext>
            </a:extLst>
          </p:cNvPr>
          <p:cNvSpPr txBox="1"/>
          <p:nvPr/>
        </p:nvSpPr>
        <p:spPr>
          <a:xfrm>
            <a:off x="8325394" y="3917350"/>
            <a:ext cx="116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Personal Boards: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9251C2-22B2-4F7F-A003-BDF5AA2CCED1}"/>
              </a:ext>
            </a:extLst>
          </p:cNvPr>
          <p:cNvCxnSpPr/>
          <p:nvPr/>
        </p:nvCxnSpPr>
        <p:spPr>
          <a:xfrm>
            <a:off x="9814561" y="6668827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C2F07C6-444E-4319-B758-F4DB364274B5}"/>
              </a:ext>
            </a:extLst>
          </p:cNvPr>
          <p:cNvSpPr/>
          <p:nvPr/>
        </p:nvSpPr>
        <p:spPr>
          <a:xfrm>
            <a:off x="9749174" y="5338728"/>
            <a:ext cx="2290766" cy="21540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Header</a:t>
            </a:r>
            <a:endParaRPr lang="en-IL" sz="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40E81E-BA50-4663-A10D-B27AC5A8B358}"/>
              </a:ext>
            </a:extLst>
          </p:cNvPr>
          <p:cNvSpPr/>
          <p:nvPr/>
        </p:nvSpPr>
        <p:spPr>
          <a:xfrm>
            <a:off x="9749174" y="5554130"/>
            <a:ext cx="2294781" cy="215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Secondary navbar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1C0639-48CB-45DE-AB67-4E1BF93B203F}"/>
              </a:ext>
            </a:extLst>
          </p:cNvPr>
          <p:cNvSpPr/>
          <p:nvPr/>
        </p:nvSpPr>
        <p:spPr>
          <a:xfrm>
            <a:off x="9910355" y="5862524"/>
            <a:ext cx="409303" cy="688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2FBC6DB-1277-4618-A9B7-C80268396636}"/>
              </a:ext>
            </a:extLst>
          </p:cNvPr>
          <p:cNvSpPr/>
          <p:nvPr/>
        </p:nvSpPr>
        <p:spPr>
          <a:xfrm>
            <a:off x="10576972" y="5866718"/>
            <a:ext cx="409303" cy="688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8186E08-E658-4BE1-803F-B37C00C0E538}"/>
              </a:ext>
            </a:extLst>
          </p:cNvPr>
          <p:cNvSpPr/>
          <p:nvPr/>
        </p:nvSpPr>
        <p:spPr>
          <a:xfrm>
            <a:off x="11285094" y="5869108"/>
            <a:ext cx="409303" cy="688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94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711200" y="246062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Thanks</a:t>
            </a:r>
            <a:endParaRPr lang="en-IL" sz="4800" b="1" dirty="0"/>
          </a:p>
        </p:txBody>
      </p:sp>
    </p:spTree>
    <p:extLst>
      <p:ext uri="{BB962C8B-B14F-4D97-AF65-F5344CB8AC3E}">
        <p14:creationId xmlns:p14="http://schemas.microsoft.com/office/powerpoint/2010/main" val="159543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700087" y="279082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Main Pages UX</a:t>
            </a:r>
            <a:endParaRPr lang="en-IL" sz="4800" b="1" dirty="0"/>
          </a:p>
        </p:txBody>
      </p:sp>
    </p:spTree>
    <p:extLst>
      <p:ext uri="{BB962C8B-B14F-4D97-AF65-F5344CB8AC3E}">
        <p14:creationId xmlns:p14="http://schemas.microsoft.com/office/powerpoint/2010/main" val="217898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Home page </a:t>
            </a:r>
            <a:r>
              <a:rPr lang="en-US" sz="2800" b="1" dirty="0"/>
              <a:t>–</a:t>
            </a:r>
            <a:r>
              <a:rPr lang="en-US" sz="4800" b="1" dirty="0"/>
              <a:t> </a:t>
            </a:r>
            <a:r>
              <a:rPr lang="en-US" sz="2800" b="1" dirty="0"/>
              <a:t>Top Fold, Below Fold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D25F333-5823-4650-9F5A-3513C51E43F9}"/>
              </a:ext>
            </a:extLst>
          </p:cNvPr>
          <p:cNvSpPr/>
          <p:nvPr/>
        </p:nvSpPr>
        <p:spPr>
          <a:xfrm>
            <a:off x="704850" y="1543050"/>
            <a:ext cx="4524375" cy="5114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A9D4E0-1E6D-41A9-AA98-EA048BEA8234}"/>
              </a:ext>
            </a:extLst>
          </p:cNvPr>
          <p:cNvSpPr/>
          <p:nvPr/>
        </p:nvSpPr>
        <p:spPr>
          <a:xfrm>
            <a:off x="704850" y="1543050"/>
            <a:ext cx="4524375" cy="1885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</a:t>
            </a:r>
            <a:endParaRPr lang="en-I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1EA0C0-3905-411C-AA99-578239A202AE}"/>
              </a:ext>
            </a:extLst>
          </p:cNvPr>
          <p:cNvSpPr/>
          <p:nvPr/>
        </p:nvSpPr>
        <p:spPr>
          <a:xfrm>
            <a:off x="714375" y="1552575"/>
            <a:ext cx="971550" cy="2952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LOGO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9F1E611-AA40-4239-A022-48B25122BD9A}"/>
              </a:ext>
            </a:extLst>
          </p:cNvPr>
          <p:cNvSpPr/>
          <p:nvPr/>
        </p:nvSpPr>
        <p:spPr>
          <a:xfrm>
            <a:off x="4324350" y="1552575"/>
            <a:ext cx="904875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Login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5F29A4-D809-437A-AED8-D6D9C85C6822}"/>
              </a:ext>
            </a:extLst>
          </p:cNvPr>
          <p:cNvSpPr/>
          <p:nvPr/>
        </p:nvSpPr>
        <p:spPr>
          <a:xfrm>
            <a:off x="1200150" y="3485805"/>
            <a:ext cx="3283130" cy="14675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Create Board Now!</a:t>
            </a:r>
            <a:endParaRPr lang="en-IL" sz="900" dirty="0">
              <a:solidFill>
                <a:schemeClr val="bg1"/>
              </a:solidFill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EB661C20-104D-4F0D-83C5-E26E9A6603A7}"/>
              </a:ext>
            </a:extLst>
          </p:cNvPr>
          <p:cNvSpPr/>
          <p:nvPr/>
        </p:nvSpPr>
        <p:spPr>
          <a:xfrm>
            <a:off x="6096000" y="2209800"/>
            <a:ext cx="3228975" cy="990600"/>
          </a:xfrm>
          <a:prstGeom prst="wedgeRectCallout">
            <a:avLst>
              <a:gd name="adj1" fmla="val -72750"/>
              <a:gd name="adj2" fmla="val 1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fold</a:t>
            </a:r>
            <a:endParaRPr lang="en-IL" dirty="0"/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ECAB1044-4CE6-4A5E-A3A8-74F16068E9B1}"/>
              </a:ext>
            </a:extLst>
          </p:cNvPr>
          <p:cNvSpPr/>
          <p:nvPr/>
        </p:nvSpPr>
        <p:spPr>
          <a:xfrm>
            <a:off x="6095999" y="2209800"/>
            <a:ext cx="3228975" cy="990600"/>
          </a:xfrm>
          <a:prstGeom prst="wedgeRectCallout">
            <a:avLst>
              <a:gd name="adj1" fmla="val -78552"/>
              <a:gd name="adj2" fmla="val 167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fold</a:t>
            </a:r>
            <a:endParaRPr lang="en-I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CD98FC-4EDA-422C-B88E-3F0423BF59CD}"/>
              </a:ext>
            </a:extLst>
          </p:cNvPr>
          <p:cNvSpPr/>
          <p:nvPr/>
        </p:nvSpPr>
        <p:spPr>
          <a:xfrm>
            <a:off x="755335" y="5138182"/>
            <a:ext cx="4313054" cy="14675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Top Progress</a:t>
            </a:r>
            <a:endParaRPr lang="en-IL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7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Main component – Board Preview </a:t>
            </a:r>
            <a:endParaRPr lang="en-IL" sz="4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225546D1-BFDF-4E68-8A3A-413D2625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18" y="2121350"/>
            <a:ext cx="7285811" cy="383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611797F-D758-439C-A03A-166D30840AA9}"/>
              </a:ext>
            </a:extLst>
          </p:cNvPr>
          <p:cNvSpPr/>
          <p:nvPr/>
        </p:nvSpPr>
        <p:spPr>
          <a:xfrm>
            <a:off x="182880" y="3566161"/>
            <a:ext cx="1637212" cy="670558"/>
          </a:xfrm>
          <a:prstGeom prst="wedgeRoundRectCallout">
            <a:avLst>
              <a:gd name="adj1" fmla="val 75444"/>
              <a:gd name="adj2" fmla="val -1803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 list with title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E8367855-01C9-4775-9D23-A3FF1ED81F1F}"/>
              </a:ext>
            </a:extLst>
          </p:cNvPr>
          <p:cNvSpPr/>
          <p:nvPr/>
        </p:nvSpPr>
        <p:spPr>
          <a:xfrm>
            <a:off x="9662160" y="1278436"/>
            <a:ext cx="1767839" cy="567782"/>
          </a:xfrm>
          <a:prstGeom prst="wedgeRoundRectCallout">
            <a:avLst>
              <a:gd name="adj1" fmla="val -79933"/>
              <a:gd name="adj2" fmla="val 1531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 menu of board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6A57FEB-42FE-474A-98EF-6750BAD22EFB}"/>
              </a:ext>
            </a:extLst>
          </p:cNvPr>
          <p:cNvSpPr/>
          <p:nvPr/>
        </p:nvSpPr>
        <p:spPr>
          <a:xfrm>
            <a:off x="7550331" y="1278436"/>
            <a:ext cx="1314995" cy="454569"/>
          </a:xfrm>
          <a:prstGeom prst="wedgeRoundRectCallout">
            <a:avLst>
              <a:gd name="adj1" fmla="val 71290"/>
              <a:gd name="adj2" fmla="val 1563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Loged</a:t>
            </a:r>
            <a:r>
              <a:rPr lang="en-US" dirty="0"/>
              <a:t> user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FB2BDFB9-1557-49DE-9A39-74FD9DECD4F8}"/>
              </a:ext>
            </a:extLst>
          </p:cNvPr>
          <p:cNvSpPr/>
          <p:nvPr/>
        </p:nvSpPr>
        <p:spPr>
          <a:xfrm>
            <a:off x="2590800" y="1221830"/>
            <a:ext cx="1767839" cy="567780"/>
          </a:xfrm>
          <a:prstGeom prst="wedgeRoundRectCallout">
            <a:avLst>
              <a:gd name="adj1" fmla="val 42226"/>
              <a:gd name="adj2" fmla="val 1644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List of users in group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A8D6E83-C2C3-499F-9455-F0E6BF48CE40}"/>
              </a:ext>
            </a:extLst>
          </p:cNvPr>
          <p:cNvSpPr/>
          <p:nvPr/>
        </p:nvSpPr>
        <p:spPr>
          <a:xfrm>
            <a:off x="4815840" y="1505720"/>
            <a:ext cx="1495425" cy="340494"/>
          </a:xfrm>
          <a:prstGeom prst="wedgeRoundRectCallout">
            <a:avLst>
              <a:gd name="adj1" fmla="val -65091"/>
              <a:gd name="adj2" fmla="val 2108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Invite to group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5E8E11D-866F-4070-B6CD-1AB7706B11F0}"/>
              </a:ext>
            </a:extLst>
          </p:cNvPr>
          <p:cNvSpPr/>
          <p:nvPr/>
        </p:nvSpPr>
        <p:spPr>
          <a:xfrm>
            <a:off x="351606" y="1733005"/>
            <a:ext cx="1637212" cy="452844"/>
          </a:xfrm>
          <a:prstGeom prst="wedgeRoundRectCallout">
            <a:avLst>
              <a:gd name="adj1" fmla="val 73107"/>
              <a:gd name="adj2" fmla="val 1048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Board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90CAA-B868-4FFA-A199-4B9BE304EC25}"/>
              </a:ext>
            </a:extLst>
          </p:cNvPr>
          <p:cNvSpPr/>
          <p:nvPr/>
        </p:nvSpPr>
        <p:spPr>
          <a:xfrm>
            <a:off x="2360023" y="2847703"/>
            <a:ext cx="6583680" cy="2781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Board Body – here lists will be shown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488733-C695-4215-8E03-2E68D5C48008}"/>
              </a:ext>
            </a:extLst>
          </p:cNvPr>
          <p:cNvSpPr/>
          <p:nvPr/>
        </p:nvSpPr>
        <p:spPr>
          <a:xfrm>
            <a:off x="8064137" y="2368731"/>
            <a:ext cx="548640" cy="15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stats</a:t>
            </a:r>
          </a:p>
        </p:txBody>
      </p:sp>
    </p:spTree>
    <p:extLst>
      <p:ext uri="{BB962C8B-B14F-4D97-AF65-F5344CB8AC3E}">
        <p14:creationId xmlns:p14="http://schemas.microsoft.com/office/powerpoint/2010/main" val="326080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2865AC8-071B-4AB5-A499-087D590D3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756" y="1532709"/>
            <a:ext cx="4908381" cy="49465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455295" y="40511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Card Details Page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16A42977-4B80-4D5A-BD63-86F3227875A4}"/>
              </a:ext>
            </a:extLst>
          </p:cNvPr>
          <p:cNvSpPr/>
          <p:nvPr/>
        </p:nvSpPr>
        <p:spPr>
          <a:xfrm>
            <a:off x="8247016" y="1236112"/>
            <a:ext cx="1301931" cy="480415"/>
          </a:xfrm>
          <a:prstGeom prst="wedgeRoundRectCallout">
            <a:avLst>
              <a:gd name="adj1" fmla="val -80960"/>
              <a:gd name="adj2" fmla="val 1856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Who is </a:t>
            </a:r>
            <a:r>
              <a:rPr lang="en-US" sz="1200" dirty="0" err="1"/>
              <a:t>workin</a:t>
            </a:r>
            <a:r>
              <a:rPr lang="en-US" sz="1200" dirty="0"/>
              <a:t> on this card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B64F7B58-8CFD-4E8E-BF52-A61F34BAAC8A}"/>
              </a:ext>
            </a:extLst>
          </p:cNvPr>
          <p:cNvSpPr/>
          <p:nvPr/>
        </p:nvSpPr>
        <p:spPr>
          <a:xfrm>
            <a:off x="1545772" y="1532709"/>
            <a:ext cx="1301931" cy="653142"/>
          </a:xfrm>
          <a:prstGeom prst="wedgeRoundRectCallout">
            <a:avLst>
              <a:gd name="adj1" fmla="val 110194"/>
              <a:gd name="adj2" fmla="val -108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title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02074F4-8626-4902-9409-F8161B9C4835}"/>
              </a:ext>
            </a:extLst>
          </p:cNvPr>
          <p:cNvSpPr/>
          <p:nvPr/>
        </p:nvSpPr>
        <p:spPr>
          <a:xfrm>
            <a:off x="984006" y="5760720"/>
            <a:ext cx="1497875" cy="1097280"/>
          </a:xfrm>
          <a:prstGeom prst="wedgeRoundRectCallout">
            <a:avLst>
              <a:gd name="adj1" fmla="val 109485"/>
              <a:gd name="adj2" fmla="val -367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336652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Board &gt; Add List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1D6793-43EE-4427-9DFB-ABD6DEC46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622" y="1602377"/>
            <a:ext cx="3908409" cy="114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30B5F3-A1C4-4417-8174-E5AE1D670030}"/>
              </a:ext>
            </a:extLst>
          </p:cNvPr>
          <p:cNvSpPr txBox="1"/>
          <p:nvPr/>
        </p:nvSpPr>
        <p:spPr>
          <a:xfrm>
            <a:off x="468358" y="3013501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List &gt; Add card</a:t>
            </a:r>
            <a:endParaRPr lang="en-IL" sz="480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A820BA-410F-4110-AFEB-4081E7D0D517}"/>
              </a:ext>
            </a:extLst>
          </p:cNvPr>
          <p:cNvCxnSpPr/>
          <p:nvPr/>
        </p:nvCxnSpPr>
        <p:spPr>
          <a:xfrm>
            <a:off x="468357" y="3832651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F01C9FB-7F35-4468-9A2C-C5EC29879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399" y="4093427"/>
            <a:ext cx="25717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4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Login Page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BF7D69A-6A2E-4AC1-B451-ABB911B1F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331" y="1631367"/>
            <a:ext cx="2374447" cy="419902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F2861BD-E255-4310-A69F-4F0DF717376D}"/>
              </a:ext>
            </a:extLst>
          </p:cNvPr>
          <p:cNvSpPr/>
          <p:nvPr/>
        </p:nvSpPr>
        <p:spPr>
          <a:xfrm>
            <a:off x="5361709" y="1724891"/>
            <a:ext cx="1007918" cy="334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096E50-8A2F-4C94-8D38-AB009BADC189}"/>
              </a:ext>
            </a:extLst>
          </p:cNvPr>
          <p:cNvSpPr/>
          <p:nvPr/>
        </p:nvSpPr>
        <p:spPr>
          <a:xfrm>
            <a:off x="4904509" y="3429000"/>
            <a:ext cx="1735282" cy="10910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5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1078</TotalTime>
  <Words>1235</Words>
  <Application>Microsoft Office PowerPoint</Application>
  <PresentationFormat>Widescreen</PresentationFormat>
  <Paragraphs>320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Assaf Margalit</dc:creator>
  <cp:lastModifiedBy>some12</cp:lastModifiedBy>
  <cp:revision>147</cp:revision>
  <dcterms:created xsi:type="dcterms:W3CDTF">2019-07-06T14:47:05Z</dcterms:created>
  <dcterms:modified xsi:type="dcterms:W3CDTF">2020-05-20T14:09:25Z</dcterms:modified>
</cp:coreProperties>
</file>