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0275213" cy="42803763"/>
  <p:notesSz cx="42741850" cy="31943675"/>
  <p:defaultTextStyle>
    <a:defPPr>
      <a:defRPr lang="en-US"/>
    </a:defPPr>
    <a:lvl1pPr algn="r" rtl="1" fontAlgn="base">
      <a:spcBef>
        <a:spcPct val="0"/>
      </a:spcBef>
      <a:spcAft>
        <a:spcPct val="0"/>
      </a:spcAft>
      <a:defRPr sz="4446" b="1" kern="1200">
        <a:solidFill>
          <a:srgbClr val="003399"/>
        </a:solidFill>
        <a:latin typeface="Arial" charset="0"/>
        <a:ea typeface="+mn-ea"/>
        <a:cs typeface="Arial" charset="0"/>
      </a:defRPr>
    </a:lvl1pPr>
    <a:lvl2pPr marL="441884" algn="r" rtl="1" fontAlgn="base">
      <a:spcBef>
        <a:spcPct val="0"/>
      </a:spcBef>
      <a:spcAft>
        <a:spcPct val="0"/>
      </a:spcAft>
      <a:defRPr sz="4446" b="1" kern="1200">
        <a:solidFill>
          <a:srgbClr val="003399"/>
        </a:solidFill>
        <a:latin typeface="Arial" charset="0"/>
        <a:ea typeface="+mn-ea"/>
        <a:cs typeface="Arial" charset="0"/>
      </a:defRPr>
    </a:lvl2pPr>
    <a:lvl3pPr marL="883768" algn="r" rtl="1" fontAlgn="base">
      <a:spcBef>
        <a:spcPct val="0"/>
      </a:spcBef>
      <a:spcAft>
        <a:spcPct val="0"/>
      </a:spcAft>
      <a:defRPr sz="4446" b="1" kern="1200">
        <a:solidFill>
          <a:srgbClr val="003399"/>
        </a:solidFill>
        <a:latin typeface="Arial" charset="0"/>
        <a:ea typeface="+mn-ea"/>
        <a:cs typeface="Arial" charset="0"/>
      </a:defRPr>
    </a:lvl3pPr>
    <a:lvl4pPr marL="1325651" algn="r" rtl="1" fontAlgn="base">
      <a:spcBef>
        <a:spcPct val="0"/>
      </a:spcBef>
      <a:spcAft>
        <a:spcPct val="0"/>
      </a:spcAft>
      <a:defRPr sz="4446" b="1" kern="1200">
        <a:solidFill>
          <a:srgbClr val="003399"/>
        </a:solidFill>
        <a:latin typeface="Arial" charset="0"/>
        <a:ea typeface="+mn-ea"/>
        <a:cs typeface="Arial" charset="0"/>
      </a:defRPr>
    </a:lvl4pPr>
    <a:lvl5pPr marL="1767535" algn="r" rtl="1" fontAlgn="base">
      <a:spcBef>
        <a:spcPct val="0"/>
      </a:spcBef>
      <a:spcAft>
        <a:spcPct val="0"/>
      </a:spcAft>
      <a:defRPr sz="4446" b="1" kern="1200">
        <a:solidFill>
          <a:srgbClr val="003399"/>
        </a:solidFill>
        <a:latin typeface="Arial" charset="0"/>
        <a:ea typeface="+mn-ea"/>
        <a:cs typeface="Arial" charset="0"/>
      </a:defRPr>
    </a:lvl5pPr>
    <a:lvl6pPr marL="2209419" algn="r" defTabSz="883768" rtl="1" eaLnBrk="1" latinLnBrk="0" hangingPunct="1">
      <a:defRPr sz="4446" b="1" kern="1200">
        <a:solidFill>
          <a:srgbClr val="003399"/>
        </a:solidFill>
        <a:latin typeface="Arial" charset="0"/>
        <a:ea typeface="+mn-ea"/>
        <a:cs typeface="Arial" charset="0"/>
      </a:defRPr>
    </a:lvl6pPr>
    <a:lvl7pPr marL="2651303" algn="r" defTabSz="883768" rtl="1" eaLnBrk="1" latinLnBrk="0" hangingPunct="1">
      <a:defRPr sz="4446" b="1" kern="1200">
        <a:solidFill>
          <a:srgbClr val="003399"/>
        </a:solidFill>
        <a:latin typeface="Arial" charset="0"/>
        <a:ea typeface="+mn-ea"/>
        <a:cs typeface="Arial" charset="0"/>
      </a:defRPr>
    </a:lvl7pPr>
    <a:lvl8pPr marL="3093187" algn="r" defTabSz="883768" rtl="1" eaLnBrk="1" latinLnBrk="0" hangingPunct="1">
      <a:defRPr sz="4446" b="1" kern="1200">
        <a:solidFill>
          <a:srgbClr val="003399"/>
        </a:solidFill>
        <a:latin typeface="Arial" charset="0"/>
        <a:ea typeface="+mn-ea"/>
        <a:cs typeface="Arial" charset="0"/>
      </a:defRPr>
    </a:lvl8pPr>
    <a:lvl9pPr marL="3535070" algn="r" defTabSz="883768" rtl="1" eaLnBrk="1" latinLnBrk="0" hangingPunct="1">
      <a:defRPr sz="4446" b="1" kern="1200">
        <a:solidFill>
          <a:srgbClr val="003399"/>
        </a:solidFill>
        <a:latin typeface="Arial" charset="0"/>
        <a:ea typeface="+mn-ea"/>
        <a:cs typeface="Arial" charset="0"/>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inger" initials="s" lastIdx="22" clrIdx="0">
    <p:extLst>
      <p:ext uri="{19B8F6BF-5375-455C-9EA6-DF929625EA0E}">
        <p15:presenceInfo xmlns:p15="http://schemas.microsoft.com/office/powerpoint/2012/main" userId="sting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D8FF"/>
    <a:srgbClr val="CFE4FE"/>
    <a:srgbClr val="003399"/>
    <a:srgbClr val="2C5D98"/>
    <a:srgbClr val="00FE2A"/>
    <a:srgbClr val="3A7CCB"/>
    <a:srgbClr val="4A7EBB"/>
    <a:srgbClr val="3C7BC7"/>
    <a:srgbClr val="98B954"/>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87CB4-8F60-4F25-83E1-58D15B9C0985}" v="227" dt="2020-11-29T19:33:45.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463" autoAdjust="0"/>
    <p:restoredTop sz="99637" autoAdjust="0"/>
  </p:normalViewPr>
  <p:slideViewPr>
    <p:cSldViewPr>
      <p:cViewPr>
        <p:scale>
          <a:sx n="25" d="100"/>
          <a:sy n="25" d="100"/>
        </p:scale>
        <p:origin x="1872" y="-3125"/>
      </p:cViewPr>
      <p:guideLst>
        <p:guide orient="horz" pos="13482"/>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v" userId="36823454-c8dd-46c1-88f9-5876435fcb26" providerId="ADAL" clId="{47887CB4-8F60-4F25-83E1-58D15B9C0985}"/>
    <pc:docChg chg="undo custSel modSld">
      <pc:chgData name="Aviv" userId="36823454-c8dd-46c1-88f9-5876435fcb26" providerId="ADAL" clId="{47887CB4-8F60-4F25-83E1-58D15B9C0985}" dt="2020-11-28T20:49:20.050" v="580" actId="20577"/>
      <pc:docMkLst>
        <pc:docMk/>
      </pc:docMkLst>
      <pc:sldChg chg="addSp delSp modSp">
        <pc:chgData name="Aviv" userId="36823454-c8dd-46c1-88f9-5876435fcb26" providerId="ADAL" clId="{47887CB4-8F60-4F25-83E1-58D15B9C0985}" dt="2020-11-28T20:49:20.050" v="580" actId="20577"/>
        <pc:sldMkLst>
          <pc:docMk/>
          <pc:sldMk cId="0" sldId="256"/>
        </pc:sldMkLst>
        <pc:spChg chg="mod">
          <ac:chgData name="Aviv" userId="36823454-c8dd-46c1-88f9-5876435fcb26" providerId="ADAL" clId="{47887CB4-8F60-4F25-83E1-58D15B9C0985}" dt="2020-11-28T20:24:31.681" v="203" actId="207"/>
          <ac:spMkLst>
            <pc:docMk/>
            <pc:sldMk cId="0" sldId="256"/>
            <ac:spMk id="2" creationId="{00000000-0000-0000-0000-000000000000}"/>
          </ac:spMkLst>
        </pc:spChg>
        <pc:spChg chg="mod">
          <ac:chgData name="Aviv" userId="36823454-c8dd-46c1-88f9-5876435fcb26" providerId="ADAL" clId="{47887CB4-8F60-4F25-83E1-58D15B9C0985}" dt="2020-11-28T20:24:31.681" v="203" actId="207"/>
          <ac:spMkLst>
            <pc:docMk/>
            <pc:sldMk cId="0" sldId="256"/>
            <ac:spMk id="3" creationId="{00000000-0000-0000-0000-000000000000}"/>
          </ac:spMkLst>
        </pc:spChg>
        <pc:spChg chg="add mod">
          <ac:chgData name="Aviv" userId="36823454-c8dd-46c1-88f9-5876435fcb26" providerId="ADAL" clId="{47887CB4-8F60-4F25-83E1-58D15B9C0985}" dt="2020-11-28T20:25:55.720" v="210" actId="1076"/>
          <ac:spMkLst>
            <pc:docMk/>
            <pc:sldMk cId="0" sldId="256"/>
            <ac:spMk id="4" creationId="{ABA4EA99-7B8C-44D9-837C-1F7BE8A014AE}"/>
          </ac:spMkLst>
        </pc:spChg>
        <pc:spChg chg="add mod">
          <ac:chgData name="Aviv" userId="36823454-c8dd-46c1-88f9-5876435fcb26" providerId="ADAL" clId="{47887CB4-8F60-4F25-83E1-58D15B9C0985}" dt="2020-11-28T20:41:48.586" v="455" actId="255"/>
          <ac:spMkLst>
            <pc:docMk/>
            <pc:sldMk cId="0" sldId="256"/>
            <ac:spMk id="5" creationId="{B1824997-5DCF-4169-A7A0-A8C95ECA7AD3}"/>
          </ac:spMkLst>
        </pc:spChg>
        <pc:spChg chg="add mod">
          <ac:chgData name="Aviv" userId="36823454-c8dd-46c1-88f9-5876435fcb26" providerId="ADAL" clId="{47887CB4-8F60-4F25-83E1-58D15B9C0985}" dt="2020-11-28T20:48:46.355" v="575" actId="1036"/>
          <ac:spMkLst>
            <pc:docMk/>
            <pc:sldMk cId="0" sldId="256"/>
            <ac:spMk id="8" creationId="{E1B04DD6-2309-4886-8312-6F9F5771280C}"/>
          </ac:spMkLst>
        </pc:spChg>
        <pc:spChg chg="add del mod">
          <ac:chgData name="Aviv" userId="36823454-c8dd-46c1-88f9-5876435fcb26" providerId="ADAL" clId="{47887CB4-8F60-4F25-83E1-58D15B9C0985}" dt="2020-11-28T20:45:39.522" v="527" actId="478"/>
          <ac:spMkLst>
            <pc:docMk/>
            <pc:sldMk cId="0" sldId="256"/>
            <ac:spMk id="9" creationId="{EA54D778-C1C0-42AC-88E4-E8A6B369D574}"/>
          </ac:spMkLst>
        </pc:spChg>
        <pc:spChg chg="add mod">
          <ac:chgData name="Aviv" userId="36823454-c8dd-46c1-88f9-5876435fcb26" providerId="ADAL" clId="{47887CB4-8F60-4F25-83E1-58D15B9C0985}" dt="2020-11-28T20:38:53.950" v="435" actId="1076"/>
          <ac:spMkLst>
            <pc:docMk/>
            <pc:sldMk cId="0" sldId="256"/>
            <ac:spMk id="10" creationId="{644047E4-85B6-484D-9879-C28E31129DAD}"/>
          </ac:spMkLst>
        </pc:spChg>
        <pc:spChg chg="add del mod">
          <ac:chgData name="Aviv" userId="36823454-c8dd-46c1-88f9-5876435fcb26" providerId="ADAL" clId="{47887CB4-8F60-4F25-83E1-58D15B9C0985}" dt="2020-11-28T20:38:17.080" v="423"/>
          <ac:spMkLst>
            <pc:docMk/>
            <pc:sldMk cId="0" sldId="256"/>
            <ac:spMk id="11" creationId="{8C77D90A-0148-43CD-9AC3-3D4BE970DD84}"/>
          </ac:spMkLst>
        </pc:spChg>
        <pc:spChg chg="add mod">
          <ac:chgData name="Aviv" userId="36823454-c8dd-46c1-88f9-5876435fcb26" providerId="ADAL" clId="{47887CB4-8F60-4F25-83E1-58D15B9C0985}" dt="2020-11-28T20:41:20.759" v="454" actId="20577"/>
          <ac:spMkLst>
            <pc:docMk/>
            <pc:sldMk cId="0" sldId="256"/>
            <ac:spMk id="12" creationId="{2CC3F0B2-F0D3-4162-8E7B-81ED30F1928E}"/>
          </ac:spMkLst>
        </pc:spChg>
        <pc:spChg chg="del mod">
          <ac:chgData name="Aviv" userId="36823454-c8dd-46c1-88f9-5876435fcb26" providerId="ADAL" clId="{47887CB4-8F60-4F25-83E1-58D15B9C0985}" dt="2020-11-28T20:48:03.035" v="564" actId="478"/>
          <ac:spMkLst>
            <pc:docMk/>
            <pc:sldMk cId="0" sldId="256"/>
            <ac:spMk id="22" creationId="{D04210AB-6F20-403A-BB1B-A6651FAE1B4C}"/>
          </ac:spMkLst>
        </pc:spChg>
        <pc:spChg chg="add mod">
          <ac:chgData name="Aviv" userId="36823454-c8dd-46c1-88f9-5876435fcb26" providerId="ADAL" clId="{47887CB4-8F60-4F25-83E1-58D15B9C0985}" dt="2020-11-28T20:45:04.479" v="520" actId="164"/>
          <ac:spMkLst>
            <pc:docMk/>
            <pc:sldMk cId="0" sldId="256"/>
            <ac:spMk id="23" creationId="{E3E91694-5EB4-42F1-93E6-FF677078CE76}"/>
          </ac:spMkLst>
        </pc:spChg>
        <pc:spChg chg="add mod">
          <ac:chgData name="Aviv" userId="36823454-c8dd-46c1-88f9-5876435fcb26" providerId="ADAL" clId="{47887CB4-8F60-4F25-83E1-58D15B9C0985}" dt="2020-11-28T20:46:33.557" v="538" actId="1076"/>
          <ac:spMkLst>
            <pc:docMk/>
            <pc:sldMk cId="0" sldId="256"/>
            <ac:spMk id="26" creationId="{611FA1A5-E8EC-44BE-BC58-C6DBEF7BA06A}"/>
          </ac:spMkLst>
        </pc:spChg>
        <pc:spChg chg="add mod">
          <ac:chgData name="Aviv" userId="36823454-c8dd-46c1-88f9-5876435fcb26" providerId="ADAL" clId="{47887CB4-8F60-4F25-83E1-58D15B9C0985}" dt="2020-11-28T20:47:17.809" v="552" actId="1076"/>
          <ac:spMkLst>
            <pc:docMk/>
            <pc:sldMk cId="0" sldId="256"/>
            <ac:spMk id="27" creationId="{719BE719-63E8-43A7-AD63-36CC2A130C40}"/>
          </ac:spMkLst>
        </pc:spChg>
        <pc:spChg chg="add mod">
          <ac:chgData name="Aviv" userId="36823454-c8dd-46c1-88f9-5876435fcb26" providerId="ADAL" clId="{47887CB4-8F60-4F25-83E1-58D15B9C0985}" dt="2020-11-28T20:47:14.687" v="551" actId="255"/>
          <ac:spMkLst>
            <pc:docMk/>
            <pc:sldMk cId="0" sldId="256"/>
            <ac:spMk id="28" creationId="{0433432B-7813-4B46-A9E5-DCA9F115EEFD}"/>
          </ac:spMkLst>
        </pc:spChg>
        <pc:spChg chg="add mod">
          <ac:chgData name="Aviv" userId="36823454-c8dd-46c1-88f9-5876435fcb26" providerId="ADAL" clId="{47887CB4-8F60-4F25-83E1-58D15B9C0985}" dt="2020-11-28T20:48:16.724" v="566" actId="1037"/>
          <ac:spMkLst>
            <pc:docMk/>
            <pc:sldMk cId="0" sldId="256"/>
            <ac:spMk id="29" creationId="{BA7D21B4-470D-4A3C-ACD9-EE9DD99D08ED}"/>
          </ac:spMkLst>
        </pc:spChg>
        <pc:spChg chg="mod">
          <ac:chgData name="Aviv" userId="36823454-c8dd-46c1-88f9-5876435fcb26" providerId="ADAL" clId="{47887CB4-8F60-4F25-83E1-58D15B9C0985}" dt="2020-11-28T20:27:13.009" v="229" actId="207"/>
          <ac:spMkLst>
            <pc:docMk/>
            <pc:sldMk cId="0" sldId="256"/>
            <ac:spMk id="52" creationId="{CFB0AD51-EEAC-4DD0-BE16-0AD4917BADED}"/>
          </ac:spMkLst>
        </pc:spChg>
        <pc:spChg chg="mod">
          <ac:chgData name="Aviv" userId="36823454-c8dd-46c1-88f9-5876435fcb26" providerId="ADAL" clId="{47887CB4-8F60-4F25-83E1-58D15B9C0985}" dt="2020-11-28T20:49:20.050" v="580" actId="20577"/>
          <ac:spMkLst>
            <pc:docMk/>
            <pc:sldMk cId="0" sldId="256"/>
            <ac:spMk id="53" creationId="{BD1118F3-BB7A-41CD-85AB-FE3FE6636E12}"/>
          </ac:spMkLst>
        </pc:spChg>
        <pc:spChg chg="mod">
          <ac:chgData name="Aviv" userId="36823454-c8dd-46c1-88f9-5876435fcb26" providerId="ADAL" clId="{47887CB4-8F60-4F25-83E1-58D15B9C0985}" dt="2020-11-28T20:24:31.681" v="203" actId="207"/>
          <ac:spMkLst>
            <pc:docMk/>
            <pc:sldMk cId="0" sldId="256"/>
            <ac:spMk id="56" creationId="{D9399599-4FDB-4E42-9B52-DE0F1CEE1EF2}"/>
          </ac:spMkLst>
        </pc:spChg>
        <pc:spChg chg="mod">
          <ac:chgData name="Aviv" userId="36823454-c8dd-46c1-88f9-5876435fcb26" providerId="ADAL" clId="{47887CB4-8F60-4F25-83E1-58D15B9C0985}" dt="2020-11-28T20:23:08.856" v="166" actId="1076"/>
          <ac:spMkLst>
            <pc:docMk/>
            <pc:sldMk cId="0" sldId="256"/>
            <ac:spMk id="59" creationId="{31F8F7D3-6C57-4B43-9542-7581BF142F17}"/>
          </ac:spMkLst>
        </pc:spChg>
        <pc:spChg chg="del mod">
          <ac:chgData name="Aviv" userId="36823454-c8dd-46c1-88f9-5876435fcb26" providerId="ADAL" clId="{47887CB4-8F60-4F25-83E1-58D15B9C0985}" dt="2020-11-28T20:45:41.379" v="528" actId="478"/>
          <ac:spMkLst>
            <pc:docMk/>
            <pc:sldMk cId="0" sldId="256"/>
            <ac:spMk id="61" creationId="{C3B4EC72-8D23-439F-B614-EA72B8CF35B3}"/>
          </ac:spMkLst>
        </pc:spChg>
        <pc:spChg chg="add del mod">
          <ac:chgData name="Aviv" userId="36823454-c8dd-46c1-88f9-5876435fcb26" providerId="ADAL" clId="{47887CB4-8F60-4F25-83E1-58D15B9C0985}" dt="2020-11-28T20:29:14.493" v="257"/>
          <ac:spMkLst>
            <pc:docMk/>
            <pc:sldMk cId="0" sldId="256"/>
            <ac:spMk id="64" creationId="{28E18451-3EAC-4990-BB01-86044D6DCE0C}"/>
          </ac:spMkLst>
        </pc:spChg>
        <pc:spChg chg="mod">
          <ac:chgData name="Aviv" userId="36823454-c8dd-46c1-88f9-5876435fcb26" providerId="ADAL" clId="{47887CB4-8F60-4F25-83E1-58D15B9C0985}" dt="2020-11-28T20:28:14.893" v="240" actId="478"/>
          <ac:spMkLst>
            <pc:docMk/>
            <pc:sldMk cId="0" sldId="256"/>
            <ac:spMk id="65" creationId="{68617F70-C61D-4380-8819-9F4F4166875E}"/>
          </ac:spMkLst>
        </pc:spChg>
        <pc:spChg chg="mod">
          <ac:chgData name="Aviv" userId="36823454-c8dd-46c1-88f9-5876435fcb26" providerId="ADAL" clId="{47887CB4-8F60-4F25-83E1-58D15B9C0985}" dt="2020-11-28T20:46:21.335" v="533"/>
          <ac:spMkLst>
            <pc:docMk/>
            <pc:sldMk cId="0" sldId="256"/>
            <ac:spMk id="71" creationId="{A8E5C239-0D09-41CF-A64D-4B1BBC46CFB9}"/>
          </ac:spMkLst>
        </pc:spChg>
        <pc:spChg chg="mod">
          <ac:chgData name="Aviv" userId="36823454-c8dd-46c1-88f9-5876435fcb26" providerId="ADAL" clId="{47887CB4-8F60-4F25-83E1-58D15B9C0985}" dt="2020-11-28T20:47:02.853" v="546"/>
          <ac:spMkLst>
            <pc:docMk/>
            <pc:sldMk cId="0" sldId="256"/>
            <ac:spMk id="73" creationId="{29F839A0-6143-46B5-A1C2-21A7C120F766}"/>
          </ac:spMkLst>
        </pc:spChg>
        <pc:spChg chg="mod">
          <ac:chgData name="Aviv" userId="36823454-c8dd-46c1-88f9-5876435fcb26" providerId="ADAL" clId="{47887CB4-8F60-4F25-83E1-58D15B9C0985}" dt="2020-11-28T20:46:38.739" v="539"/>
          <ac:spMkLst>
            <pc:docMk/>
            <pc:sldMk cId="0" sldId="256"/>
            <ac:spMk id="74" creationId="{8094AB66-6790-43BD-B82A-5DC5E9E627E0}"/>
          </ac:spMkLst>
        </pc:spChg>
        <pc:spChg chg="mod">
          <ac:chgData name="Aviv" userId="36823454-c8dd-46c1-88f9-5876435fcb26" providerId="ADAL" clId="{47887CB4-8F60-4F25-83E1-58D15B9C0985}" dt="2020-11-28T20:47:20.879" v="553"/>
          <ac:spMkLst>
            <pc:docMk/>
            <pc:sldMk cId="0" sldId="256"/>
            <ac:spMk id="75" creationId="{7B69250F-700C-40F1-8BBB-462AD24B145E}"/>
          </ac:spMkLst>
        </pc:spChg>
        <pc:spChg chg="add mod">
          <ac:chgData name="Aviv" userId="36823454-c8dd-46c1-88f9-5876435fcb26" providerId="ADAL" clId="{47887CB4-8F60-4F25-83E1-58D15B9C0985}" dt="2020-11-28T20:38:30.667" v="427" actId="1076"/>
          <ac:spMkLst>
            <pc:docMk/>
            <pc:sldMk cId="0" sldId="256"/>
            <ac:spMk id="76" creationId="{39BA6BBB-B8EE-409A-82DB-C7077ABDDCDC}"/>
          </ac:spMkLst>
        </pc:spChg>
        <pc:spChg chg="mod">
          <ac:chgData name="Aviv" userId="36823454-c8dd-46c1-88f9-5876435fcb26" providerId="ADAL" clId="{47887CB4-8F60-4F25-83E1-58D15B9C0985}" dt="2020-11-28T20:44:55.281" v="519" actId="1076"/>
          <ac:spMkLst>
            <pc:docMk/>
            <pc:sldMk cId="0" sldId="256"/>
            <ac:spMk id="77" creationId="{9C9E8B45-8C7A-4975-B74D-406DED227114}"/>
          </ac:spMkLst>
        </pc:spChg>
        <pc:spChg chg="add mod">
          <ac:chgData name="Aviv" userId="36823454-c8dd-46c1-88f9-5876435fcb26" providerId="ADAL" clId="{47887CB4-8F60-4F25-83E1-58D15B9C0985}" dt="2020-11-28T20:38:46.257" v="432" actId="1076"/>
          <ac:spMkLst>
            <pc:docMk/>
            <pc:sldMk cId="0" sldId="256"/>
            <ac:spMk id="78" creationId="{ABD17220-0283-4361-BC95-36BED1C2D299}"/>
          </ac:spMkLst>
        </pc:spChg>
        <pc:spChg chg="add mod">
          <ac:chgData name="Aviv" userId="36823454-c8dd-46c1-88f9-5876435fcb26" providerId="ADAL" clId="{47887CB4-8F60-4F25-83E1-58D15B9C0985}" dt="2020-11-28T20:40:42.281" v="441" actId="1076"/>
          <ac:spMkLst>
            <pc:docMk/>
            <pc:sldMk cId="0" sldId="256"/>
            <ac:spMk id="79" creationId="{B9228451-CABC-4D5A-8316-CB6F9DA84CED}"/>
          </ac:spMkLst>
        </pc:spChg>
        <pc:spChg chg="add del">
          <ac:chgData name="Aviv" userId="36823454-c8dd-46c1-88f9-5876435fcb26" providerId="ADAL" clId="{47887CB4-8F60-4F25-83E1-58D15B9C0985}" dt="2020-11-28T20:36:59.499" v="381"/>
          <ac:spMkLst>
            <pc:docMk/>
            <pc:sldMk cId="0" sldId="256"/>
            <ac:spMk id="80" creationId="{3C608B1A-0242-41B8-AF78-F1C542907A39}"/>
          </ac:spMkLst>
        </pc:spChg>
        <pc:spChg chg="add mod">
          <ac:chgData name="Aviv" userId="36823454-c8dd-46c1-88f9-5876435fcb26" providerId="ADAL" clId="{47887CB4-8F60-4F25-83E1-58D15B9C0985}" dt="2020-11-28T20:45:04.479" v="520" actId="164"/>
          <ac:spMkLst>
            <pc:docMk/>
            <pc:sldMk cId="0" sldId="256"/>
            <ac:spMk id="98" creationId="{70129C8C-620E-4C74-A9A9-C9C53B65BC8A}"/>
          </ac:spMkLst>
        </pc:spChg>
        <pc:spChg chg="add mod">
          <ac:chgData name="Aviv" userId="36823454-c8dd-46c1-88f9-5876435fcb26" providerId="ADAL" clId="{47887CB4-8F60-4F25-83E1-58D15B9C0985}" dt="2020-11-28T20:45:04.479" v="520" actId="164"/>
          <ac:spMkLst>
            <pc:docMk/>
            <pc:sldMk cId="0" sldId="256"/>
            <ac:spMk id="99" creationId="{DD326A54-15CC-4E2E-8F88-CAE48440DA0A}"/>
          </ac:spMkLst>
        </pc:spChg>
        <pc:spChg chg="mod">
          <ac:chgData name="Aviv" userId="36823454-c8dd-46c1-88f9-5876435fcb26" providerId="ADAL" clId="{47887CB4-8F60-4F25-83E1-58D15B9C0985}" dt="2020-11-28T20:24:31.681" v="203" actId="207"/>
          <ac:spMkLst>
            <pc:docMk/>
            <pc:sldMk cId="0" sldId="256"/>
            <ac:spMk id="104" creationId="{00000000-0000-0000-0000-000000000000}"/>
          </ac:spMkLst>
        </pc:spChg>
        <pc:spChg chg="mod">
          <ac:chgData name="Aviv" userId="36823454-c8dd-46c1-88f9-5876435fcb26" providerId="ADAL" clId="{47887CB4-8F60-4F25-83E1-58D15B9C0985}" dt="2020-11-28T20:42:34.717" v="459" actId="14100"/>
          <ac:spMkLst>
            <pc:docMk/>
            <pc:sldMk cId="0" sldId="256"/>
            <ac:spMk id="109" creationId="{B57F2ECC-10A6-409E-8F82-346E12738F78}"/>
          </ac:spMkLst>
        </pc:spChg>
        <pc:spChg chg="mod">
          <ac:chgData name="Aviv" userId="36823454-c8dd-46c1-88f9-5876435fcb26" providerId="ADAL" clId="{47887CB4-8F60-4F25-83E1-58D15B9C0985}" dt="2020-11-28T20:24:31.681" v="203" actId="207"/>
          <ac:spMkLst>
            <pc:docMk/>
            <pc:sldMk cId="0" sldId="256"/>
            <ac:spMk id="112" creationId="{00000000-0000-0000-0000-000000000000}"/>
          </ac:spMkLst>
        </pc:spChg>
        <pc:spChg chg="mod">
          <ac:chgData name="Aviv" userId="36823454-c8dd-46c1-88f9-5876435fcb26" providerId="ADAL" clId="{47887CB4-8F60-4F25-83E1-58D15B9C0985}" dt="2020-11-28T20:26:59.122" v="226" actId="207"/>
          <ac:spMkLst>
            <pc:docMk/>
            <pc:sldMk cId="0" sldId="256"/>
            <ac:spMk id="114" creationId="{00000000-0000-0000-0000-000000000000}"/>
          </ac:spMkLst>
        </pc:spChg>
        <pc:spChg chg="mod">
          <ac:chgData name="Aviv" userId="36823454-c8dd-46c1-88f9-5876435fcb26" providerId="ADAL" clId="{47887CB4-8F60-4F25-83E1-58D15B9C0985}" dt="2020-11-28T20:24:31.681" v="203" actId="207"/>
          <ac:spMkLst>
            <pc:docMk/>
            <pc:sldMk cId="0" sldId="256"/>
            <ac:spMk id="115" creationId="{00000000-0000-0000-0000-000000000000}"/>
          </ac:spMkLst>
        </pc:spChg>
        <pc:spChg chg="mod">
          <ac:chgData name="Aviv" userId="36823454-c8dd-46c1-88f9-5876435fcb26" providerId="ADAL" clId="{47887CB4-8F60-4F25-83E1-58D15B9C0985}" dt="2020-11-28T20:27:04.919" v="227" actId="207"/>
          <ac:spMkLst>
            <pc:docMk/>
            <pc:sldMk cId="0" sldId="256"/>
            <ac:spMk id="116" creationId="{00000000-0000-0000-0000-000000000000}"/>
          </ac:spMkLst>
        </pc:spChg>
        <pc:spChg chg="mod">
          <ac:chgData name="Aviv" userId="36823454-c8dd-46c1-88f9-5876435fcb26" providerId="ADAL" clId="{47887CB4-8F60-4F25-83E1-58D15B9C0985}" dt="2020-11-28T20:25:49.149" v="209" actId="1076"/>
          <ac:spMkLst>
            <pc:docMk/>
            <pc:sldMk cId="0" sldId="256"/>
            <ac:spMk id="117" creationId="{00000000-0000-0000-0000-000000000000}"/>
          </ac:spMkLst>
        </pc:spChg>
        <pc:spChg chg="mod">
          <ac:chgData name="Aviv" userId="36823454-c8dd-46c1-88f9-5876435fcb26" providerId="ADAL" clId="{47887CB4-8F60-4F25-83E1-58D15B9C0985}" dt="2020-11-28T20:41:57.619" v="457" actId="207"/>
          <ac:spMkLst>
            <pc:docMk/>
            <pc:sldMk cId="0" sldId="256"/>
            <ac:spMk id="137" creationId="{00000000-0000-0000-0000-000000000000}"/>
          </ac:spMkLst>
        </pc:spChg>
        <pc:spChg chg="mod">
          <ac:chgData name="Aviv" userId="36823454-c8dd-46c1-88f9-5876435fcb26" providerId="ADAL" clId="{47887CB4-8F60-4F25-83E1-58D15B9C0985}" dt="2020-11-28T20:24:31.681" v="203" actId="207"/>
          <ac:spMkLst>
            <pc:docMk/>
            <pc:sldMk cId="0" sldId="256"/>
            <ac:spMk id="142" creationId="{00000000-0000-0000-0000-000000000000}"/>
          </ac:spMkLst>
        </pc:spChg>
        <pc:spChg chg="mod">
          <ac:chgData name="Aviv" userId="36823454-c8dd-46c1-88f9-5876435fcb26" providerId="ADAL" clId="{47887CB4-8F60-4F25-83E1-58D15B9C0985}" dt="2020-11-28T20:47:59.248" v="562" actId="255"/>
          <ac:spMkLst>
            <pc:docMk/>
            <pc:sldMk cId="0" sldId="256"/>
            <ac:spMk id="143" creationId="{00000000-0000-0000-0000-000000000000}"/>
          </ac:spMkLst>
        </pc:spChg>
        <pc:spChg chg="mod">
          <ac:chgData name="Aviv" userId="36823454-c8dd-46c1-88f9-5876435fcb26" providerId="ADAL" clId="{47887CB4-8F60-4F25-83E1-58D15B9C0985}" dt="2020-11-28T20:24:31.681" v="203" actId="207"/>
          <ac:spMkLst>
            <pc:docMk/>
            <pc:sldMk cId="0" sldId="256"/>
            <ac:spMk id="144" creationId="{00000000-0000-0000-0000-000000000000}"/>
          </ac:spMkLst>
        </pc:spChg>
        <pc:spChg chg="mod">
          <ac:chgData name="Aviv" userId="36823454-c8dd-46c1-88f9-5876435fcb26" providerId="ADAL" clId="{47887CB4-8F60-4F25-83E1-58D15B9C0985}" dt="2020-11-28T20:24:31.681" v="203" actId="207"/>
          <ac:spMkLst>
            <pc:docMk/>
            <pc:sldMk cId="0" sldId="256"/>
            <ac:spMk id="182" creationId="{00000000-0000-0000-0000-000000000000}"/>
          </ac:spMkLst>
        </pc:spChg>
        <pc:spChg chg="mod">
          <ac:chgData name="Aviv" userId="36823454-c8dd-46c1-88f9-5876435fcb26" providerId="ADAL" clId="{47887CB4-8F60-4F25-83E1-58D15B9C0985}" dt="2020-11-28T20:24:31.681" v="203" actId="207"/>
          <ac:spMkLst>
            <pc:docMk/>
            <pc:sldMk cId="0" sldId="256"/>
            <ac:spMk id="188" creationId="{37631166-7813-4654-BB56-2819BB271E5D}"/>
          </ac:spMkLst>
        </pc:spChg>
        <pc:spChg chg="mod">
          <ac:chgData name="Aviv" userId="36823454-c8dd-46c1-88f9-5876435fcb26" providerId="ADAL" clId="{47887CB4-8F60-4F25-83E1-58D15B9C0985}" dt="2020-11-28T20:24:31.681" v="203" actId="207"/>
          <ac:spMkLst>
            <pc:docMk/>
            <pc:sldMk cId="0" sldId="256"/>
            <ac:spMk id="191" creationId="{00000000-0000-0000-0000-000000000000}"/>
          </ac:spMkLst>
        </pc:spChg>
        <pc:spChg chg="mod">
          <ac:chgData name="Aviv" userId="36823454-c8dd-46c1-88f9-5876435fcb26" providerId="ADAL" clId="{47887CB4-8F60-4F25-83E1-58D15B9C0985}" dt="2020-11-28T20:27:07.650" v="228" actId="207"/>
          <ac:spMkLst>
            <pc:docMk/>
            <pc:sldMk cId="0" sldId="256"/>
            <ac:spMk id="196" creationId="{44340B39-62E1-4802-B8B0-7604B93A8CF8}"/>
          </ac:spMkLst>
        </pc:spChg>
        <pc:spChg chg="mod">
          <ac:chgData name="Aviv" userId="36823454-c8dd-46c1-88f9-5876435fcb26" providerId="ADAL" clId="{47887CB4-8F60-4F25-83E1-58D15B9C0985}" dt="2020-11-28T20:22:57.650" v="161"/>
          <ac:spMkLst>
            <pc:docMk/>
            <pc:sldMk cId="0" sldId="256"/>
            <ac:spMk id="197" creationId="{2EA87C73-BC5A-4D07-A0D9-0F2C60DC04C9}"/>
          </ac:spMkLst>
        </pc:spChg>
        <pc:grpChg chg="mod">
          <ac:chgData name="Aviv" userId="36823454-c8dd-46c1-88f9-5876435fcb26" providerId="ADAL" clId="{47887CB4-8F60-4F25-83E1-58D15B9C0985}" dt="2020-11-28T20:24:31.681" v="203" actId="207"/>
          <ac:grpSpMkLst>
            <pc:docMk/>
            <pc:sldMk cId="0" sldId="256"/>
            <ac:grpSpMk id="6" creationId="{20182447-4348-47A8-834D-696AA5A1D791}"/>
          </ac:grpSpMkLst>
        </pc:grpChg>
        <pc:grpChg chg="mod">
          <ac:chgData name="Aviv" userId="36823454-c8dd-46c1-88f9-5876435fcb26" providerId="ADAL" clId="{47887CB4-8F60-4F25-83E1-58D15B9C0985}" dt="2020-11-28T20:24:31.681" v="203" actId="207"/>
          <ac:grpSpMkLst>
            <pc:docMk/>
            <pc:sldMk cId="0" sldId="256"/>
            <ac:grpSpMk id="7" creationId="{C5BE13CF-4D2D-4B65-B382-CE8B4D6DBB91}"/>
          </ac:grpSpMkLst>
        </pc:grpChg>
        <pc:grpChg chg="add del mod">
          <ac:chgData name="Aviv" userId="36823454-c8dd-46c1-88f9-5876435fcb26" providerId="ADAL" clId="{47887CB4-8F60-4F25-83E1-58D15B9C0985}" dt="2020-11-28T20:29:32.840" v="265" actId="478"/>
          <ac:grpSpMkLst>
            <pc:docMk/>
            <pc:sldMk cId="0" sldId="256"/>
            <ac:grpSpMk id="16" creationId="{595A8258-706D-4CF1-B641-855AD2358D78}"/>
          </ac:grpSpMkLst>
        </pc:grpChg>
        <pc:grpChg chg="mod">
          <ac:chgData name="Aviv" userId="36823454-c8dd-46c1-88f9-5876435fcb26" providerId="ADAL" clId="{47887CB4-8F60-4F25-83E1-58D15B9C0985}" dt="2020-11-28T20:45:04.479" v="520" actId="164"/>
          <ac:grpSpMkLst>
            <pc:docMk/>
            <pc:sldMk cId="0" sldId="256"/>
            <ac:grpSpMk id="20" creationId="{1016B223-A168-4221-AE4A-0D029FB1ACCB}"/>
          </ac:grpSpMkLst>
        </pc:grpChg>
        <pc:grpChg chg="mod">
          <ac:chgData name="Aviv" userId="36823454-c8dd-46c1-88f9-5876435fcb26" providerId="ADAL" clId="{47887CB4-8F60-4F25-83E1-58D15B9C0985}" dt="2020-11-28T20:38:27.562" v="426" actId="1076"/>
          <ac:grpSpMkLst>
            <pc:docMk/>
            <pc:sldMk cId="0" sldId="256"/>
            <ac:grpSpMk id="21" creationId="{9CCCCC9C-22D1-4852-B2AE-1B05B03D4A0A}"/>
          </ac:grpSpMkLst>
        </pc:grpChg>
        <pc:grpChg chg="add mod">
          <ac:chgData name="Aviv" userId="36823454-c8dd-46c1-88f9-5876435fcb26" providerId="ADAL" clId="{47887CB4-8F60-4F25-83E1-58D15B9C0985}" dt="2020-11-28T20:45:21.889" v="525" actId="1076"/>
          <ac:grpSpMkLst>
            <pc:docMk/>
            <pc:sldMk cId="0" sldId="256"/>
            <ac:grpSpMk id="25" creationId="{45E164B2-242E-4234-92E3-B2A88A4BDC28}"/>
          </ac:grpSpMkLst>
        </pc:grpChg>
        <pc:grpChg chg="mod">
          <ac:chgData name="Aviv" userId="36823454-c8dd-46c1-88f9-5876435fcb26" providerId="ADAL" clId="{47887CB4-8F60-4F25-83E1-58D15B9C0985}" dt="2020-11-28T20:24:31.681" v="203" actId="207"/>
          <ac:grpSpMkLst>
            <pc:docMk/>
            <pc:sldMk cId="0" sldId="256"/>
            <ac:grpSpMk id="62" creationId="{404B3569-B450-4FDC-BC7E-8343C5B6F165}"/>
          </ac:grpSpMkLst>
        </pc:grpChg>
        <pc:grpChg chg="mod">
          <ac:chgData name="Aviv" userId="36823454-c8dd-46c1-88f9-5876435fcb26" providerId="ADAL" clId="{47887CB4-8F60-4F25-83E1-58D15B9C0985}" dt="2020-11-28T20:46:18.867" v="532" actId="1076"/>
          <ac:grpSpMkLst>
            <pc:docMk/>
            <pc:sldMk cId="0" sldId="256"/>
            <ac:grpSpMk id="70" creationId="{F9AFE737-0DA1-4FBC-8A3D-86E42ABC934F}"/>
          </ac:grpSpMkLst>
        </pc:grpChg>
        <pc:grpChg chg="mod">
          <ac:chgData name="Aviv" userId="36823454-c8dd-46c1-88f9-5876435fcb26" providerId="ADAL" clId="{47887CB4-8F60-4F25-83E1-58D15B9C0985}" dt="2020-11-28T20:24:31.681" v="203" actId="207"/>
          <ac:grpSpMkLst>
            <pc:docMk/>
            <pc:sldMk cId="0" sldId="256"/>
            <ac:grpSpMk id="81" creationId="{3AE53B45-BE1F-4C36-8E5B-D09D979CC724}"/>
          </ac:grpSpMkLst>
        </pc:grpChg>
        <pc:picChg chg="mod">
          <ac:chgData name="Aviv" userId="36823454-c8dd-46c1-88f9-5876435fcb26" providerId="ADAL" clId="{47887CB4-8F60-4F25-83E1-58D15B9C0985}" dt="2020-11-28T20:38:39.279" v="430" actId="1076"/>
          <ac:picMkLst>
            <pc:docMk/>
            <pc:sldMk cId="0" sldId="256"/>
            <ac:picMk id="15" creationId="{889BF1DB-9F2D-4883-B1A6-EDD2EB173602}"/>
          </ac:picMkLst>
        </pc:picChg>
        <pc:picChg chg="mod">
          <ac:chgData name="Aviv" userId="36823454-c8dd-46c1-88f9-5876435fcb26" providerId="ADAL" clId="{47887CB4-8F60-4F25-83E1-58D15B9C0985}" dt="2020-11-28T20:39:07.336" v="438" actId="1076"/>
          <ac:picMkLst>
            <pc:docMk/>
            <pc:sldMk cId="0" sldId="256"/>
            <ac:picMk id="18" creationId="{6CB629BE-7052-4338-9CC7-5FA11E1D0784}"/>
          </ac:picMkLst>
        </pc:picChg>
        <pc:picChg chg="mod">
          <ac:chgData name="Aviv" userId="36823454-c8dd-46c1-88f9-5876435fcb26" providerId="ADAL" clId="{47887CB4-8F60-4F25-83E1-58D15B9C0985}" dt="2020-11-28T20:24:31.681" v="203" actId="207"/>
          <ac:picMkLst>
            <pc:docMk/>
            <pc:sldMk cId="0" sldId="256"/>
            <ac:picMk id="68" creationId="{8AB40A35-45A1-4459-BDC1-53FE83BB4293}"/>
          </ac:picMkLst>
        </pc:picChg>
        <pc:picChg chg="del mod">
          <ac:chgData name="Aviv" userId="36823454-c8dd-46c1-88f9-5876435fcb26" providerId="ADAL" clId="{47887CB4-8F60-4F25-83E1-58D15B9C0985}" dt="2020-11-28T20:42:06.875" v="458" actId="478"/>
          <ac:picMkLst>
            <pc:docMk/>
            <pc:sldMk cId="0" sldId="256"/>
            <ac:picMk id="110" creationId="{D68232AD-3FC4-45BD-BB4D-1F6C3D245836}"/>
          </ac:picMkLst>
        </pc:picChg>
        <pc:picChg chg="mod">
          <ac:chgData name="Aviv" userId="36823454-c8dd-46c1-88f9-5876435fcb26" providerId="ADAL" clId="{47887CB4-8F60-4F25-83E1-58D15B9C0985}" dt="2020-11-28T20:24:31.681" v="203" actId="207"/>
          <ac:picMkLst>
            <pc:docMk/>
            <pc:sldMk cId="0" sldId="256"/>
            <ac:picMk id="128" creationId="{00000000-0000-0000-0000-000000000000}"/>
          </ac:picMkLst>
        </pc:picChg>
        <pc:cxnChg chg="add mod">
          <ac:chgData name="Aviv" userId="36823454-c8dd-46c1-88f9-5876435fcb26" providerId="ADAL" clId="{47887CB4-8F60-4F25-83E1-58D15B9C0985}" dt="2020-11-28T20:45:04.479" v="520" actId="164"/>
          <ac:cxnSpMkLst>
            <pc:docMk/>
            <pc:sldMk cId="0" sldId="256"/>
            <ac:cxnSpMk id="14" creationId="{84E15954-54E4-421B-9996-A435141B662C}"/>
          </ac:cxnSpMkLst>
        </pc:cxnChg>
        <pc:cxnChg chg="add mod">
          <ac:chgData name="Aviv" userId="36823454-c8dd-46c1-88f9-5876435fcb26" providerId="ADAL" clId="{47887CB4-8F60-4F25-83E1-58D15B9C0985}" dt="2020-11-28T20:45:04.479" v="520" actId="164"/>
          <ac:cxnSpMkLst>
            <pc:docMk/>
            <pc:sldMk cId="0" sldId="256"/>
            <ac:cxnSpMk id="83" creationId="{195EDA9F-2C36-46E3-A712-14432043DB4C}"/>
          </ac:cxnSpMkLst>
        </pc:cxnChg>
        <pc:cxnChg chg="add mod">
          <ac:chgData name="Aviv" userId="36823454-c8dd-46c1-88f9-5876435fcb26" providerId="ADAL" clId="{47887CB4-8F60-4F25-83E1-58D15B9C0985}" dt="2020-11-28T20:45:04.479" v="520" actId="164"/>
          <ac:cxnSpMkLst>
            <pc:docMk/>
            <pc:sldMk cId="0" sldId="256"/>
            <ac:cxnSpMk id="97" creationId="{BDF57BEA-527D-4351-BB79-87C7704A938A}"/>
          </ac:cxnSpMkLst>
        </pc:cxnChg>
      </pc:sldChg>
    </pc:docChg>
  </pc:docChgLst>
  <pc:docChgLst>
    <pc:chgData name="Yeger, Stav" userId="a211dcc0-0e39-4acb-b6b7-4ff5959c9fb7" providerId="ADAL" clId="{ECF40490-71D3-4708-90A3-F1A72797932F}"/>
    <pc:docChg chg="modSld">
      <pc:chgData name="Yeger, Stav" userId="a211dcc0-0e39-4acb-b6b7-4ff5959c9fb7" providerId="ADAL" clId="{ECF40490-71D3-4708-90A3-F1A72797932F}" dt="2020-11-03T07:42:43.601" v="14" actId="20577"/>
      <pc:docMkLst>
        <pc:docMk/>
      </pc:docMkLst>
      <pc:sldChg chg="modSp">
        <pc:chgData name="Yeger, Stav" userId="a211dcc0-0e39-4acb-b6b7-4ff5959c9fb7" providerId="ADAL" clId="{ECF40490-71D3-4708-90A3-F1A72797932F}" dt="2020-11-03T07:42:43.601" v="14" actId="20577"/>
        <pc:sldMkLst>
          <pc:docMk/>
          <pc:sldMk cId="0" sldId="256"/>
        </pc:sldMkLst>
        <pc:spChg chg="mod">
          <ac:chgData name="Yeger, Stav" userId="a211dcc0-0e39-4acb-b6b7-4ff5959c9fb7" providerId="ADAL" clId="{ECF40490-71D3-4708-90A3-F1A72797932F}" dt="2020-11-01T09:19:49.816" v="3" actId="1076"/>
          <ac:spMkLst>
            <pc:docMk/>
            <pc:sldMk cId="0" sldId="256"/>
            <ac:spMk id="61" creationId="{C3B4EC72-8D23-439F-B614-EA72B8CF35B3}"/>
          </ac:spMkLst>
        </pc:spChg>
        <pc:spChg chg="mod">
          <ac:chgData name="Yeger, Stav" userId="a211dcc0-0e39-4acb-b6b7-4ff5959c9fb7" providerId="ADAL" clId="{ECF40490-71D3-4708-90A3-F1A72797932F}" dt="2020-11-01T09:19:35.985" v="1" actId="20577"/>
          <ac:spMkLst>
            <pc:docMk/>
            <pc:sldMk cId="0" sldId="256"/>
            <ac:spMk id="64" creationId="{28E18451-3EAC-4990-BB01-86044D6DCE0C}"/>
          </ac:spMkLst>
        </pc:spChg>
        <pc:spChg chg="mod">
          <ac:chgData name="Yeger, Stav" userId="a211dcc0-0e39-4acb-b6b7-4ff5959c9fb7" providerId="ADAL" clId="{ECF40490-71D3-4708-90A3-F1A72797932F}" dt="2020-11-01T09:20:38.807" v="12" actId="1076"/>
          <ac:spMkLst>
            <pc:docMk/>
            <pc:sldMk cId="0" sldId="256"/>
            <ac:spMk id="75" creationId="{7B69250F-700C-40F1-8BBB-462AD24B145E}"/>
          </ac:spMkLst>
        </pc:spChg>
        <pc:spChg chg="mod">
          <ac:chgData name="Yeger, Stav" userId="a211dcc0-0e39-4acb-b6b7-4ff5959c9fb7" providerId="ADAL" clId="{ECF40490-71D3-4708-90A3-F1A72797932F}" dt="2020-11-03T07:42:43.601" v="14" actId="20577"/>
          <ac:spMkLst>
            <pc:docMk/>
            <pc:sldMk cId="0" sldId="256"/>
            <ac:spMk id="197" creationId="{2EA87C73-BC5A-4D07-A0D9-0F2C60DC04C9}"/>
          </ac:spMkLst>
        </pc:spChg>
        <pc:grpChg chg="mod">
          <ac:chgData name="Yeger, Stav" userId="a211dcc0-0e39-4acb-b6b7-4ff5959c9fb7" providerId="ADAL" clId="{ECF40490-71D3-4708-90A3-F1A72797932F}" dt="2020-11-01T09:20:38.807" v="12" actId="1076"/>
          <ac:grpSpMkLst>
            <pc:docMk/>
            <pc:sldMk cId="0" sldId="256"/>
            <ac:grpSpMk id="70" creationId="{F9AFE737-0DA1-4FBC-8A3D-86E42ABC934F}"/>
          </ac:grpSpMkLst>
        </pc:grpChg>
        <pc:picChg chg="mod">
          <ac:chgData name="Yeger, Stav" userId="a211dcc0-0e39-4acb-b6b7-4ff5959c9fb7" providerId="ADAL" clId="{ECF40490-71D3-4708-90A3-F1A72797932F}" dt="2020-11-01T09:19:42.878" v="2" actId="1076"/>
          <ac:picMkLst>
            <pc:docMk/>
            <pc:sldMk cId="0" sldId="256"/>
            <ac:picMk id="18" creationId="{6CB629BE-7052-4338-9CC7-5FA11E1D0784}"/>
          </ac:picMkLst>
        </pc:picChg>
      </pc:sldChg>
    </pc:docChg>
  </pc:docChgLst>
  <pc:docChgLst>
    <pc:chgData name="Stav Yeger" userId="c8920bed-57b0-4657-bb44-4daf9074dac5" providerId="ADAL" clId="{AFE801B3-8EAF-4F95-B5E9-4F35D6149768}"/>
    <pc:docChg chg="undo redo custSel modSld">
      <pc:chgData name="Stav Yeger" userId="c8920bed-57b0-4657-bb44-4daf9074dac5" providerId="ADAL" clId="{AFE801B3-8EAF-4F95-B5E9-4F35D6149768}" dt="2020-05-19T21:06:45.539" v="1689" actId="20577"/>
      <pc:docMkLst>
        <pc:docMk/>
      </pc:docMkLst>
      <pc:sldChg chg="addSp delSp modSp">
        <pc:chgData name="Stav Yeger" userId="c8920bed-57b0-4657-bb44-4daf9074dac5" providerId="ADAL" clId="{AFE801B3-8EAF-4F95-B5E9-4F35D6149768}" dt="2020-05-19T21:06:45.539" v="1689" actId="20577"/>
        <pc:sldMkLst>
          <pc:docMk/>
          <pc:sldMk cId="0" sldId="256"/>
        </pc:sldMkLst>
        <pc:spChg chg="mod">
          <ac:chgData name="Stav Yeger" userId="c8920bed-57b0-4657-bb44-4daf9074dac5" providerId="ADAL" clId="{AFE801B3-8EAF-4F95-B5E9-4F35D6149768}" dt="2020-04-24T11:07:15.393" v="1684" actId="20577"/>
          <ac:spMkLst>
            <pc:docMk/>
            <pc:sldMk cId="0" sldId="256"/>
            <ac:spMk id="2" creationId="{00000000-0000-0000-0000-000000000000}"/>
          </ac:spMkLst>
        </pc:spChg>
        <pc:spChg chg="add mod">
          <ac:chgData name="Stav Yeger" userId="c8920bed-57b0-4657-bb44-4daf9074dac5" providerId="ADAL" clId="{AFE801B3-8EAF-4F95-B5E9-4F35D6149768}" dt="2020-04-24T08:39:16.856" v="1532" actId="164"/>
          <ac:spMkLst>
            <pc:docMk/>
            <pc:sldMk cId="0" sldId="256"/>
            <ac:spMk id="4" creationId="{F726B03B-45CD-48F9-B2B0-9DBB0612A3A2}"/>
          </ac:spMkLst>
        </pc:spChg>
        <pc:spChg chg="mod">
          <ac:chgData name="Stav Yeger" userId="c8920bed-57b0-4657-bb44-4daf9074dac5" providerId="ADAL" clId="{AFE801B3-8EAF-4F95-B5E9-4F35D6149768}" dt="2020-04-24T08:31:57.944" v="1467" actId="1076"/>
          <ac:spMkLst>
            <pc:docMk/>
            <pc:sldMk cId="0" sldId="256"/>
            <ac:spMk id="52" creationId="{CFB0AD51-EEAC-4DD0-BE16-0AD4917BADED}"/>
          </ac:spMkLst>
        </pc:spChg>
        <pc:spChg chg="add mod">
          <ac:chgData name="Stav Yeger" userId="c8920bed-57b0-4657-bb44-4daf9074dac5" providerId="ADAL" clId="{AFE801B3-8EAF-4F95-B5E9-4F35D6149768}" dt="2020-04-24T08:43:35.896" v="1556" actId="1076"/>
          <ac:spMkLst>
            <pc:docMk/>
            <pc:sldMk cId="0" sldId="256"/>
            <ac:spMk id="56" creationId="{D9399599-4FDB-4E42-9B52-DE0F1CEE1EF2}"/>
          </ac:spMkLst>
        </pc:spChg>
        <pc:spChg chg="mod">
          <ac:chgData name="Stav Yeger" userId="c8920bed-57b0-4657-bb44-4daf9074dac5" providerId="ADAL" clId="{AFE801B3-8EAF-4F95-B5E9-4F35D6149768}" dt="2020-04-24T08:43:26.274" v="1555" actId="1076"/>
          <ac:spMkLst>
            <pc:docMk/>
            <pc:sldMk cId="0" sldId="256"/>
            <ac:spMk id="59" creationId="{31F8F7D3-6C57-4B43-9542-7581BF142F17}"/>
          </ac:spMkLst>
        </pc:spChg>
        <pc:spChg chg="mod">
          <ac:chgData name="Stav Yeger" userId="c8920bed-57b0-4657-bb44-4daf9074dac5" providerId="ADAL" clId="{AFE801B3-8EAF-4F95-B5E9-4F35D6149768}" dt="2020-04-24T09:24:43.826" v="1581" actId="1076"/>
          <ac:spMkLst>
            <pc:docMk/>
            <pc:sldMk cId="0" sldId="256"/>
            <ac:spMk id="61" creationId="{C3B4EC72-8D23-439F-B614-EA72B8CF35B3}"/>
          </ac:spMkLst>
        </pc:spChg>
        <pc:spChg chg="mod">
          <ac:chgData name="Stav Yeger" userId="c8920bed-57b0-4657-bb44-4daf9074dac5" providerId="ADAL" clId="{AFE801B3-8EAF-4F95-B5E9-4F35D6149768}" dt="2020-04-24T08:37:13.110" v="1527" actId="14100"/>
          <ac:spMkLst>
            <pc:docMk/>
            <pc:sldMk cId="0" sldId="256"/>
            <ac:spMk id="63" creationId="{A850E778-2CAD-48AE-A3A6-42BDDEC42FFA}"/>
          </ac:spMkLst>
        </pc:spChg>
        <pc:spChg chg="mod">
          <ac:chgData name="Stav Yeger" userId="c8920bed-57b0-4657-bb44-4daf9074dac5" providerId="ADAL" clId="{AFE801B3-8EAF-4F95-B5E9-4F35D6149768}" dt="2020-04-24T08:37:01.920" v="1524" actId="20577"/>
          <ac:spMkLst>
            <pc:docMk/>
            <pc:sldMk cId="0" sldId="256"/>
            <ac:spMk id="64" creationId="{28E18451-3EAC-4990-BB01-86044D6DCE0C}"/>
          </ac:spMkLst>
        </pc:spChg>
        <pc:spChg chg="mod">
          <ac:chgData name="Stav Yeger" userId="c8920bed-57b0-4657-bb44-4daf9074dac5" providerId="ADAL" clId="{AFE801B3-8EAF-4F95-B5E9-4F35D6149768}" dt="2020-04-16T16:12:44.199" v="703" actId="1076"/>
          <ac:spMkLst>
            <pc:docMk/>
            <pc:sldMk cId="0" sldId="256"/>
            <ac:spMk id="71" creationId="{A8E5C239-0D09-41CF-A64D-4B1BBC46CFB9}"/>
          </ac:spMkLst>
        </pc:spChg>
        <pc:spChg chg="mod">
          <ac:chgData name="Stav Yeger" userId="c8920bed-57b0-4657-bb44-4daf9074dac5" providerId="ADAL" clId="{AFE801B3-8EAF-4F95-B5E9-4F35D6149768}" dt="2020-04-16T16:12:40.259" v="702" actId="1076"/>
          <ac:spMkLst>
            <pc:docMk/>
            <pc:sldMk cId="0" sldId="256"/>
            <ac:spMk id="72" creationId="{273D3EED-3D23-4FCB-A7D2-506A7649D176}"/>
          </ac:spMkLst>
        </pc:spChg>
        <pc:spChg chg="mod">
          <ac:chgData name="Stav Yeger" userId="c8920bed-57b0-4657-bb44-4daf9074dac5" providerId="ADAL" clId="{AFE801B3-8EAF-4F95-B5E9-4F35D6149768}" dt="2020-04-24T09:26:16.885" v="1584" actId="20577"/>
          <ac:spMkLst>
            <pc:docMk/>
            <pc:sldMk cId="0" sldId="256"/>
            <ac:spMk id="73" creationId="{29F839A0-6143-46B5-A1C2-21A7C120F766}"/>
          </ac:spMkLst>
        </pc:spChg>
        <pc:spChg chg="mod">
          <ac:chgData name="Stav Yeger" userId="c8920bed-57b0-4657-bb44-4daf9074dac5" providerId="ADAL" clId="{AFE801B3-8EAF-4F95-B5E9-4F35D6149768}" dt="2020-04-24T09:21:01.689" v="1561" actId="1076"/>
          <ac:spMkLst>
            <pc:docMk/>
            <pc:sldMk cId="0" sldId="256"/>
            <ac:spMk id="74" creationId="{8094AB66-6790-43BD-B82A-5DC5E9E627E0}"/>
          </ac:spMkLst>
        </pc:spChg>
        <pc:spChg chg="mod">
          <ac:chgData name="Stav Yeger" userId="c8920bed-57b0-4657-bb44-4daf9074dac5" providerId="ADAL" clId="{AFE801B3-8EAF-4F95-B5E9-4F35D6149768}" dt="2020-04-24T09:20:55.449" v="1560" actId="1076"/>
          <ac:spMkLst>
            <pc:docMk/>
            <pc:sldMk cId="0" sldId="256"/>
            <ac:spMk id="75" creationId="{7B69250F-700C-40F1-8BBB-462AD24B145E}"/>
          </ac:spMkLst>
        </pc:spChg>
        <pc:spChg chg="add mod">
          <ac:chgData name="Stav Yeger" userId="c8920bed-57b0-4657-bb44-4daf9074dac5" providerId="ADAL" clId="{AFE801B3-8EAF-4F95-B5E9-4F35D6149768}" dt="2020-04-24T08:39:16.856" v="1532" actId="164"/>
          <ac:spMkLst>
            <pc:docMk/>
            <pc:sldMk cId="0" sldId="256"/>
            <ac:spMk id="76" creationId="{D2AA7C0B-330F-48A3-AB4B-081C123E6F3C}"/>
          </ac:spMkLst>
        </pc:spChg>
        <pc:spChg chg="del">
          <ac:chgData name="Stav Yeger" userId="c8920bed-57b0-4657-bb44-4daf9074dac5" providerId="ADAL" clId="{AFE801B3-8EAF-4F95-B5E9-4F35D6149768}" dt="2020-04-12T13:42:39.351" v="51" actId="478"/>
          <ac:spMkLst>
            <pc:docMk/>
            <pc:sldMk cId="0" sldId="256"/>
            <ac:spMk id="76" creationId="{E6B51472-FA8A-4908-B861-7BCF145B9908}"/>
          </ac:spMkLst>
        </pc:spChg>
        <pc:spChg chg="add mod">
          <ac:chgData name="Stav Yeger" userId="c8920bed-57b0-4657-bb44-4daf9074dac5" providerId="ADAL" clId="{AFE801B3-8EAF-4F95-B5E9-4F35D6149768}" dt="2020-04-22T18:28:49.511" v="1009" actId="123"/>
          <ac:spMkLst>
            <pc:docMk/>
            <pc:sldMk cId="0" sldId="256"/>
            <ac:spMk id="77" creationId="{9C9E8B45-8C7A-4975-B74D-406DED227114}"/>
          </ac:spMkLst>
        </pc:spChg>
        <pc:spChg chg="add mod">
          <ac:chgData name="Stav Yeger" userId="c8920bed-57b0-4657-bb44-4daf9074dac5" providerId="ADAL" clId="{AFE801B3-8EAF-4F95-B5E9-4F35D6149768}" dt="2020-04-24T08:39:16.856" v="1532" actId="164"/>
          <ac:spMkLst>
            <pc:docMk/>
            <pc:sldMk cId="0" sldId="256"/>
            <ac:spMk id="78" creationId="{CDAC9F78-B309-42B6-9B08-977E3B356285}"/>
          </ac:spMkLst>
        </pc:spChg>
        <pc:spChg chg="add mod">
          <ac:chgData name="Stav Yeger" userId="c8920bed-57b0-4657-bb44-4daf9074dac5" providerId="ADAL" clId="{AFE801B3-8EAF-4F95-B5E9-4F35D6149768}" dt="2020-04-24T08:39:16.856" v="1532" actId="164"/>
          <ac:spMkLst>
            <pc:docMk/>
            <pc:sldMk cId="0" sldId="256"/>
            <ac:spMk id="79" creationId="{BC41AE71-9C1F-422C-9003-0F4A49D8D33A}"/>
          </ac:spMkLst>
        </pc:spChg>
        <pc:spChg chg="mod">
          <ac:chgData name="Stav Yeger" userId="c8920bed-57b0-4657-bb44-4daf9074dac5" providerId="ADAL" clId="{AFE801B3-8EAF-4F95-B5E9-4F35D6149768}" dt="2020-04-22T18:26:51.120" v="1002" actId="1076"/>
          <ac:spMkLst>
            <pc:docMk/>
            <pc:sldMk cId="0" sldId="256"/>
            <ac:spMk id="104" creationId="{00000000-0000-0000-0000-000000000000}"/>
          </ac:spMkLst>
        </pc:spChg>
        <pc:spChg chg="mod">
          <ac:chgData name="Stav Yeger" userId="c8920bed-57b0-4657-bb44-4daf9074dac5" providerId="ADAL" clId="{AFE801B3-8EAF-4F95-B5E9-4F35D6149768}" dt="2020-04-24T08:40:39.943" v="1539" actId="1076"/>
          <ac:spMkLst>
            <pc:docMk/>
            <pc:sldMk cId="0" sldId="256"/>
            <ac:spMk id="112" creationId="{00000000-0000-0000-0000-000000000000}"/>
          </ac:spMkLst>
        </pc:spChg>
        <pc:spChg chg="mod">
          <ac:chgData name="Stav Yeger" userId="c8920bed-57b0-4657-bb44-4daf9074dac5" providerId="ADAL" clId="{AFE801B3-8EAF-4F95-B5E9-4F35D6149768}" dt="2020-04-24T08:37:45.701" v="1528" actId="1076"/>
          <ac:spMkLst>
            <pc:docMk/>
            <pc:sldMk cId="0" sldId="256"/>
            <ac:spMk id="114" creationId="{00000000-0000-0000-0000-000000000000}"/>
          </ac:spMkLst>
        </pc:spChg>
        <pc:spChg chg="mod">
          <ac:chgData name="Stav Yeger" userId="c8920bed-57b0-4657-bb44-4daf9074dac5" providerId="ADAL" clId="{AFE801B3-8EAF-4F95-B5E9-4F35D6149768}" dt="2020-05-19T21:06:45.539" v="1689" actId="20577"/>
          <ac:spMkLst>
            <pc:docMk/>
            <pc:sldMk cId="0" sldId="256"/>
            <ac:spMk id="115" creationId="{00000000-0000-0000-0000-000000000000}"/>
          </ac:spMkLst>
        </pc:spChg>
        <pc:spChg chg="mod">
          <ac:chgData name="Stav Yeger" userId="c8920bed-57b0-4657-bb44-4daf9074dac5" providerId="ADAL" clId="{AFE801B3-8EAF-4F95-B5E9-4F35D6149768}" dt="2020-04-24T06:59:05.306" v="1373" actId="1076"/>
          <ac:spMkLst>
            <pc:docMk/>
            <pc:sldMk cId="0" sldId="256"/>
            <ac:spMk id="116" creationId="{00000000-0000-0000-0000-000000000000}"/>
          </ac:spMkLst>
        </pc:spChg>
        <pc:spChg chg="mod">
          <ac:chgData name="Stav Yeger" userId="c8920bed-57b0-4657-bb44-4daf9074dac5" providerId="ADAL" clId="{AFE801B3-8EAF-4F95-B5E9-4F35D6149768}" dt="2020-04-24T06:59:00.486" v="1372" actId="1076"/>
          <ac:spMkLst>
            <pc:docMk/>
            <pc:sldMk cId="0" sldId="256"/>
            <ac:spMk id="117" creationId="{00000000-0000-0000-0000-000000000000}"/>
          </ac:spMkLst>
        </pc:spChg>
        <pc:spChg chg="mod">
          <ac:chgData name="Stav Yeger" userId="c8920bed-57b0-4657-bb44-4daf9074dac5" providerId="ADAL" clId="{AFE801B3-8EAF-4F95-B5E9-4F35D6149768}" dt="2020-04-24T08:37:55.372" v="1529" actId="1076"/>
          <ac:spMkLst>
            <pc:docMk/>
            <pc:sldMk cId="0" sldId="256"/>
            <ac:spMk id="137" creationId="{00000000-0000-0000-0000-000000000000}"/>
          </ac:spMkLst>
        </pc:spChg>
        <pc:spChg chg="mod">
          <ac:chgData name="Stav Yeger" userId="c8920bed-57b0-4657-bb44-4daf9074dac5" providerId="ADAL" clId="{AFE801B3-8EAF-4F95-B5E9-4F35D6149768}" dt="2020-04-17T13:53:34.026" v="956" actId="14100"/>
          <ac:spMkLst>
            <pc:docMk/>
            <pc:sldMk cId="0" sldId="256"/>
            <ac:spMk id="142" creationId="{00000000-0000-0000-0000-000000000000}"/>
          </ac:spMkLst>
        </pc:spChg>
        <pc:spChg chg="mod">
          <ac:chgData name="Stav Yeger" userId="c8920bed-57b0-4657-bb44-4daf9074dac5" providerId="ADAL" clId="{AFE801B3-8EAF-4F95-B5E9-4F35D6149768}" dt="2020-04-17T13:53:46.259" v="959" actId="1076"/>
          <ac:spMkLst>
            <pc:docMk/>
            <pc:sldMk cId="0" sldId="256"/>
            <ac:spMk id="143" creationId="{00000000-0000-0000-0000-000000000000}"/>
          </ac:spMkLst>
        </pc:spChg>
        <pc:spChg chg="mod">
          <ac:chgData name="Stav Yeger" userId="c8920bed-57b0-4657-bb44-4daf9074dac5" providerId="ADAL" clId="{AFE801B3-8EAF-4F95-B5E9-4F35D6149768}" dt="2020-04-22T18:29:46.299" v="1015" actId="14100"/>
          <ac:spMkLst>
            <pc:docMk/>
            <pc:sldMk cId="0" sldId="256"/>
            <ac:spMk id="144" creationId="{00000000-0000-0000-0000-000000000000}"/>
          </ac:spMkLst>
        </pc:spChg>
        <pc:spChg chg="mod">
          <ac:chgData name="Stav Yeger" userId="c8920bed-57b0-4657-bb44-4daf9074dac5" providerId="ADAL" clId="{AFE801B3-8EAF-4F95-B5E9-4F35D6149768}" dt="2020-04-24T11:06:55.818" v="1682" actId="1076"/>
          <ac:spMkLst>
            <pc:docMk/>
            <pc:sldMk cId="0" sldId="256"/>
            <ac:spMk id="191" creationId="{00000000-0000-0000-0000-000000000000}"/>
          </ac:spMkLst>
        </pc:spChg>
        <pc:spChg chg="del mod">
          <ac:chgData name="Stav Yeger" userId="c8920bed-57b0-4657-bb44-4daf9074dac5" providerId="ADAL" clId="{AFE801B3-8EAF-4F95-B5E9-4F35D6149768}" dt="2020-04-12T13:41:48.237" v="45" actId="478"/>
          <ac:spMkLst>
            <pc:docMk/>
            <pc:sldMk cId="0" sldId="256"/>
            <ac:spMk id="193" creationId="{CFBEA467-0D50-4AEA-9771-2FB33A7132AA}"/>
          </ac:spMkLst>
        </pc:spChg>
        <pc:spChg chg="del">
          <ac:chgData name="Stav Yeger" userId="c8920bed-57b0-4657-bb44-4daf9074dac5" providerId="ADAL" clId="{AFE801B3-8EAF-4F95-B5E9-4F35D6149768}" dt="2020-04-12T13:41:41.921" v="43" actId="478"/>
          <ac:spMkLst>
            <pc:docMk/>
            <pc:sldMk cId="0" sldId="256"/>
            <ac:spMk id="194" creationId="{D1FC29EF-1FCC-4651-B4E8-FEA62FD7E2AC}"/>
          </ac:spMkLst>
        </pc:spChg>
        <pc:spChg chg="mod">
          <ac:chgData name="Stav Yeger" userId="c8920bed-57b0-4657-bb44-4daf9074dac5" providerId="ADAL" clId="{AFE801B3-8EAF-4F95-B5E9-4F35D6149768}" dt="2020-04-24T06:58:24.326" v="1367" actId="1076"/>
          <ac:spMkLst>
            <pc:docMk/>
            <pc:sldMk cId="0" sldId="256"/>
            <ac:spMk id="196" creationId="{44340B39-62E1-4802-B8B0-7604B93A8CF8}"/>
          </ac:spMkLst>
        </pc:spChg>
        <pc:spChg chg="mod">
          <ac:chgData name="Stav Yeger" userId="c8920bed-57b0-4657-bb44-4daf9074dac5" providerId="ADAL" clId="{AFE801B3-8EAF-4F95-B5E9-4F35D6149768}" dt="2020-05-10T06:23:05.867" v="1686" actId="1076"/>
          <ac:spMkLst>
            <pc:docMk/>
            <pc:sldMk cId="0" sldId="256"/>
            <ac:spMk id="197" creationId="{2EA87C73-BC5A-4D07-A0D9-0F2C60DC04C9}"/>
          </ac:spMkLst>
        </pc:spChg>
        <pc:spChg chg="mod">
          <ac:chgData name="Stav Yeger" userId="c8920bed-57b0-4657-bb44-4daf9074dac5" providerId="ADAL" clId="{AFE801B3-8EAF-4F95-B5E9-4F35D6149768}" dt="2020-04-24T06:58:18.714" v="1366" actId="1076"/>
          <ac:spMkLst>
            <pc:docMk/>
            <pc:sldMk cId="0" sldId="256"/>
            <ac:spMk id="199" creationId="{4017EA6F-B06F-4D5A-B10D-E86943165ED5}"/>
          </ac:spMkLst>
        </pc:spChg>
        <pc:grpChg chg="mod">
          <ac:chgData name="Stav Yeger" userId="c8920bed-57b0-4657-bb44-4daf9074dac5" providerId="ADAL" clId="{AFE801B3-8EAF-4F95-B5E9-4F35D6149768}" dt="2020-04-24T08:43:26.274" v="1555" actId="1076"/>
          <ac:grpSpMkLst>
            <pc:docMk/>
            <pc:sldMk cId="0" sldId="256"/>
            <ac:grpSpMk id="6" creationId="{20182447-4348-47A8-834D-696AA5A1D791}"/>
          </ac:grpSpMkLst>
        </pc:grpChg>
        <pc:grpChg chg="mod">
          <ac:chgData name="Stav Yeger" userId="c8920bed-57b0-4657-bb44-4daf9074dac5" providerId="ADAL" clId="{AFE801B3-8EAF-4F95-B5E9-4F35D6149768}" dt="2020-05-10T06:23:05.867" v="1686" actId="1076"/>
          <ac:grpSpMkLst>
            <pc:docMk/>
            <pc:sldMk cId="0" sldId="256"/>
            <ac:grpSpMk id="7" creationId="{C5BE13CF-4D2D-4B65-B382-CE8B4D6DBB91}"/>
          </ac:grpSpMkLst>
        </pc:grpChg>
        <pc:grpChg chg="mod">
          <ac:chgData name="Stav Yeger" userId="c8920bed-57b0-4657-bb44-4daf9074dac5" providerId="ADAL" clId="{AFE801B3-8EAF-4F95-B5E9-4F35D6149768}" dt="2020-04-24T08:36:40.344" v="1521" actId="1076"/>
          <ac:grpSpMkLst>
            <pc:docMk/>
            <pc:sldMk cId="0" sldId="256"/>
            <ac:grpSpMk id="12" creationId="{03EE9371-D4E3-4521-BDCA-55F9B7659036}"/>
          </ac:grpSpMkLst>
        </pc:grpChg>
        <pc:grpChg chg="mod">
          <ac:chgData name="Stav Yeger" userId="c8920bed-57b0-4657-bb44-4daf9074dac5" providerId="ADAL" clId="{AFE801B3-8EAF-4F95-B5E9-4F35D6149768}" dt="2020-04-12T13:40:05.481" v="20" actId="1076"/>
          <ac:grpSpMkLst>
            <pc:docMk/>
            <pc:sldMk cId="0" sldId="256"/>
            <ac:grpSpMk id="13" creationId="{93C8486D-53E1-4787-8C37-0354C97AF53A}"/>
          </ac:grpSpMkLst>
        </pc:grpChg>
        <pc:grpChg chg="del mod">
          <ac:chgData name="Stav Yeger" userId="c8920bed-57b0-4657-bb44-4daf9074dac5" providerId="ADAL" clId="{AFE801B3-8EAF-4F95-B5E9-4F35D6149768}" dt="2020-04-12T13:41:41.921" v="43" actId="478"/>
          <ac:grpSpMkLst>
            <pc:docMk/>
            <pc:sldMk cId="0" sldId="256"/>
            <ac:grpSpMk id="17" creationId="{516A522B-4F96-4C9C-963E-30CE4C920084}"/>
          </ac:grpSpMkLst>
        </pc:grpChg>
        <pc:grpChg chg="add mod">
          <ac:chgData name="Stav Yeger" userId="c8920bed-57b0-4657-bb44-4daf9074dac5" providerId="ADAL" clId="{AFE801B3-8EAF-4F95-B5E9-4F35D6149768}" dt="2020-04-24T08:39:31.312" v="1533" actId="1076"/>
          <ac:grpSpMkLst>
            <pc:docMk/>
            <pc:sldMk cId="0" sldId="256"/>
            <ac:grpSpMk id="17" creationId="{A88700B9-D9BC-4910-A715-6C285DB6CB95}"/>
          </ac:grpSpMkLst>
        </pc:grpChg>
        <pc:grpChg chg="add mod">
          <ac:chgData name="Stav Yeger" userId="c8920bed-57b0-4657-bb44-4daf9074dac5" providerId="ADAL" clId="{AFE801B3-8EAF-4F95-B5E9-4F35D6149768}" dt="2020-04-24T09:21:01.689" v="1561" actId="1076"/>
          <ac:grpSpMkLst>
            <pc:docMk/>
            <pc:sldMk cId="0" sldId="256"/>
            <ac:grpSpMk id="70" creationId="{F9AFE737-0DA1-4FBC-8A3D-86E42ABC934F}"/>
          </ac:grpSpMkLst>
        </pc:grpChg>
        <pc:picChg chg="mod">
          <ac:chgData name="Stav Yeger" userId="c8920bed-57b0-4657-bb44-4daf9074dac5" providerId="ADAL" clId="{AFE801B3-8EAF-4F95-B5E9-4F35D6149768}" dt="2020-04-24T09:24:30.078" v="1580" actId="1076"/>
          <ac:picMkLst>
            <pc:docMk/>
            <pc:sldMk cId="0" sldId="256"/>
            <ac:picMk id="5" creationId="{97E7D96F-900A-49D3-8F98-273E5FFAF4FE}"/>
          </ac:picMkLst>
        </pc:picChg>
        <pc:picChg chg="mod">
          <ac:chgData name="Stav Yeger" userId="c8920bed-57b0-4657-bb44-4daf9074dac5" providerId="ADAL" clId="{AFE801B3-8EAF-4F95-B5E9-4F35D6149768}" dt="2020-04-24T08:39:16.856" v="1532" actId="164"/>
          <ac:picMkLst>
            <pc:docMk/>
            <pc:sldMk cId="0" sldId="256"/>
            <ac:picMk id="10" creationId="{21FDF77C-A8EE-4176-9A54-3F14F20F2B41}"/>
          </ac:picMkLst>
        </pc:picChg>
        <pc:picChg chg="mod">
          <ac:chgData name="Stav Yeger" userId="c8920bed-57b0-4657-bb44-4daf9074dac5" providerId="ADAL" clId="{AFE801B3-8EAF-4F95-B5E9-4F35D6149768}" dt="2020-04-24T08:39:16.856" v="1532" actId="164"/>
          <ac:picMkLst>
            <pc:docMk/>
            <pc:sldMk cId="0" sldId="256"/>
            <ac:picMk id="11" creationId="{87473526-2B98-493F-B5F9-9C27C423BEDB}"/>
          </ac:picMkLst>
        </pc:picChg>
        <pc:picChg chg="add del mod">
          <ac:chgData name="Stav Yeger" userId="c8920bed-57b0-4657-bb44-4daf9074dac5" providerId="ADAL" clId="{AFE801B3-8EAF-4F95-B5E9-4F35D6149768}" dt="2020-04-24T08:37:04.835" v="1525" actId="1076"/>
          <ac:picMkLst>
            <pc:docMk/>
            <pc:sldMk cId="0" sldId="256"/>
            <ac:picMk id="69" creationId="{A3AB5F76-7960-4B52-94CC-6343239A0C76}"/>
          </ac:picMkLst>
        </pc:picChg>
        <pc:picChg chg="mod">
          <ac:chgData name="Stav Yeger" userId="c8920bed-57b0-4657-bb44-4daf9074dac5" providerId="ADAL" clId="{AFE801B3-8EAF-4F95-B5E9-4F35D6149768}" dt="2020-04-24T08:42:42.324" v="1553" actId="1076"/>
          <ac:picMkLst>
            <pc:docMk/>
            <pc:sldMk cId="0" sldId="256"/>
            <ac:picMk id="82" creationId="{590A9A46-9908-498B-97D2-A8C5895265A2}"/>
          </ac:picMkLst>
        </pc:picChg>
        <pc:picChg chg="mod">
          <ac:chgData name="Stav Yeger" userId="c8920bed-57b0-4657-bb44-4daf9074dac5" providerId="ADAL" clId="{AFE801B3-8EAF-4F95-B5E9-4F35D6149768}" dt="2020-04-24T08:42:43.905" v="1554" actId="1076"/>
          <ac:picMkLst>
            <pc:docMk/>
            <pc:sldMk cId="0" sldId="256"/>
            <ac:picMk id="83" creationId="{E4E39017-9F1B-4CEB-8526-8D45271BC589}"/>
          </ac:picMkLst>
        </pc:picChg>
        <pc:cxnChg chg="add mod">
          <ac:chgData name="Stav Yeger" userId="c8920bed-57b0-4657-bb44-4daf9074dac5" providerId="ADAL" clId="{AFE801B3-8EAF-4F95-B5E9-4F35D6149768}" dt="2020-04-24T08:39:16.856" v="1532" actId="164"/>
          <ac:cxnSpMkLst>
            <pc:docMk/>
            <pc:sldMk cId="0" sldId="256"/>
            <ac:cxnSpMk id="9" creationId="{51DEA0FC-FFC7-4BBC-A6BA-4DEB03B830F1}"/>
          </ac:cxnSpMkLst>
        </pc:cxnChg>
        <pc:cxnChg chg="add mod">
          <ac:chgData name="Stav Yeger" userId="c8920bed-57b0-4657-bb44-4daf9074dac5" providerId="ADAL" clId="{AFE801B3-8EAF-4F95-B5E9-4F35D6149768}" dt="2020-04-24T08:39:16.856" v="1532" actId="164"/>
          <ac:cxnSpMkLst>
            <pc:docMk/>
            <pc:sldMk cId="0" sldId="256"/>
            <ac:cxnSpMk id="80" creationId="{6076E3EE-66E9-4B90-A783-6C28D0DD7DC2}"/>
          </ac:cxnSpMkLst>
        </pc:cxnChg>
      </pc:sldChg>
    </pc:docChg>
  </pc:docChgLst>
  <pc:docChgLst>
    <pc:chgData name="Stav Yeger" userId="c8920bed-57b0-4657-bb44-4daf9074dac5" providerId="ADAL" clId="{610BEDA8-8ED0-4F62-B7D1-2CA9110935C6}"/>
    <pc:docChg chg="undo custSel modSld">
      <pc:chgData name="Stav Yeger" userId="c8920bed-57b0-4657-bb44-4daf9074dac5" providerId="ADAL" clId="{610BEDA8-8ED0-4F62-B7D1-2CA9110935C6}" dt="2020-10-27T13:03:57.217" v="2433" actId="5793"/>
      <pc:docMkLst>
        <pc:docMk/>
      </pc:docMkLst>
      <pc:sldChg chg="addSp delSp modSp">
        <pc:chgData name="Stav Yeger" userId="c8920bed-57b0-4657-bb44-4daf9074dac5" providerId="ADAL" clId="{610BEDA8-8ED0-4F62-B7D1-2CA9110935C6}" dt="2020-10-27T13:03:57.217" v="2433" actId="5793"/>
        <pc:sldMkLst>
          <pc:docMk/>
          <pc:sldMk cId="0" sldId="256"/>
        </pc:sldMkLst>
        <pc:spChg chg="add mod">
          <ac:chgData name="Stav Yeger" userId="c8920bed-57b0-4657-bb44-4daf9074dac5" providerId="ADAL" clId="{610BEDA8-8ED0-4F62-B7D1-2CA9110935C6}" dt="2020-10-27T12:55:43.520" v="2067" actId="13926"/>
          <ac:spMkLst>
            <pc:docMk/>
            <pc:sldMk cId="0" sldId="256"/>
            <ac:spMk id="22" creationId="{D04210AB-6F20-403A-BB1B-A6651FAE1B4C}"/>
          </ac:spMkLst>
        </pc:spChg>
        <pc:spChg chg="mod">
          <ac:chgData name="Stav Yeger" userId="c8920bed-57b0-4657-bb44-4daf9074dac5" providerId="ADAL" clId="{610BEDA8-8ED0-4F62-B7D1-2CA9110935C6}" dt="2020-10-25T21:54:33.718" v="1189" actId="1076"/>
          <ac:spMkLst>
            <pc:docMk/>
            <pc:sldMk cId="0" sldId="256"/>
            <ac:spMk id="52" creationId="{CFB0AD51-EEAC-4DD0-BE16-0AD4917BADED}"/>
          </ac:spMkLst>
        </pc:spChg>
        <pc:spChg chg="mod">
          <ac:chgData name="Stav Yeger" userId="c8920bed-57b0-4657-bb44-4daf9074dac5" providerId="ADAL" clId="{610BEDA8-8ED0-4F62-B7D1-2CA9110935C6}" dt="2020-10-27T10:13:39.085" v="1251" actId="20577"/>
          <ac:spMkLst>
            <pc:docMk/>
            <pc:sldMk cId="0" sldId="256"/>
            <ac:spMk id="53" creationId="{BD1118F3-BB7A-41CD-85AB-FE3FE6636E12}"/>
          </ac:spMkLst>
        </pc:spChg>
        <pc:spChg chg="add del mod">
          <ac:chgData name="Stav Yeger" userId="c8920bed-57b0-4657-bb44-4daf9074dac5" providerId="ADAL" clId="{610BEDA8-8ED0-4F62-B7D1-2CA9110935C6}" dt="2020-10-25T21:55:26.623" v="1201" actId="1076"/>
          <ac:spMkLst>
            <pc:docMk/>
            <pc:sldMk cId="0" sldId="256"/>
            <ac:spMk id="56" creationId="{D9399599-4FDB-4E42-9B52-DE0F1CEE1EF2}"/>
          </ac:spMkLst>
        </pc:spChg>
        <pc:spChg chg="mod">
          <ac:chgData name="Stav Yeger" userId="c8920bed-57b0-4657-bb44-4daf9074dac5" providerId="ADAL" clId="{610BEDA8-8ED0-4F62-B7D1-2CA9110935C6}" dt="2020-10-25T21:55:30.998" v="1202" actId="1076"/>
          <ac:spMkLst>
            <pc:docMk/>
            <pc:sldMk cId="0" sldId="256"/>
            <ac:spMk id="59" creationId="{31F8F7D3-6C57-4B43-9542-7581BF142F17}"/>
          </ac:spMkLst>
        </pc:spChg>
        <pc:spChg chg="mod">
          <ac:chgData name="Stav Yeger" userId="c8920bed-57b0-4657-bb44-4daf9074dac5" providerId="ADAL" clId="{610BEDA8-8ED0-4F62-B7D1-2CA9110935C6}" dt="2020-10-27T12:54:01.682" v="2036" actId="1076"/>
          <ac:spMkLst>
            <pc:docMk/>
            <pc:sldMk cId="0" sldId="256"/>
            <ac:spMk id="61" creationId="{C3B4EC72-8D23-439F-B614-EA72B8CF35B3}"/>
          </ac:spMkLst>
        </pc:spChg>
        <pc:spChg chg="del mod">
          <ac:chgData name="Stav Yeger" userId="c8920bed-57b0-4657-bb44-4daf9074dac5" providerId="ADAL" clId="{610BEDA8-8ED0-4F62-B7D1-2CA9110935C6}" dt="2020-10-27T12:26:18.720" v="1892" actId="478"/>
          <ac:spMkLst>
            <pc:docMk/>
            <pc:sldMk cId="0" sldId="256"/>
            <ac:spMk id="63" creationId="{A850E778-2CAD-48AE-A3A6-42BDDEC42FFA}"/>
          </ac:spMkLst>
        </pc:spChg>
        <pc:spChg chg="mod">
          <ac:chgData name="Stav Yeger" userId="c8920bed-57b0-4657-bb44-4daf9074dac5" providerId="ADAL" clId="{610BEDA8-8ED0-4F62-B7D1-2CA9110935C6}" dt="2020-10-27T12:54:02.860" v="2038" actId="1076"/>
          <ac:spMkLst>
            <pc:docMk/>
            <pc:sldMk cId="0" sldId="256"/>
            <ac:spMk id="64" creationId="{28E18451-3EAC-4990-BB01-86044D6DCE0C}"/>
          </ac:spMkLst>
        </pc:spChg>
        <pc:spChg chg="mod">
          <ac:chgData name="Stav Yeger" userId="c8920bed-57b0-4657-bb44-4daf9074dac5" providerId="ADAL" clId="{610BEDA8-8ED0-4F62-B7D1-2CA9110935C6}" dt="2020-10-25T17:10:41.346" v="1125" actId="1076"/>
          <ac:spMkLst>
            <pc:docMk/>
            <pc:sldMk cId="0" sldId="256"/>
            <ac:spMk id="65" creationId="{68617F70-C61D-4380-8819-9F4F4166875E}"/>
          </ac:spMkLst>
        </pc:spChg>
        <pc:spChg chg="mod">
          <ac:chgData name="Stav Yeger" userId="c8920bed-57b0-4657-bb44-4daf9074dac5" providerId="ADAL" clId="{610BEDA8-8ED0-4F62-B7D1-2CA9110935C6}" dt="2020-10-27T12:29:16.674" v="1924"/>
          <ac:spMkLst>
            <pc:docMk/>
            <pc:sldMk cId="0" sldId="256"/>
            <ac:spMk id="71" creationId="{A8E5C239-0D09-41CF-A64D-4B1BBC46CFB9}"/>
          </ac:spMkLst>
        </pc:spChg>
        <pc:spChg chg="mod">
          <ac:chgData name="Stav Yeger" userId="c8920bed-57b0-4657-bb44-4daf9074dac5" providerId="ADAL" clId="{610BEDA8-8ED0-4F62-B7D1-2CA9110935C6}" dt="2020-10-27T12:58:39.320" v="2211" actId="20577"/>
          <ac:spMkLst>
            <pc:docMk/>
            <pc:sldMk cId="0" sldId="256"/>
            <ac:spMk id="73" creationId="{29F839A0-6143-46B5-A1C2-21A7C120F766}"/>
          </ac:spMkLst>
        </pc:spChg>
        <pc:spChg chg="mod">
          <ac:chgData name="Stav Yeger" userId="c8920bed-57b0-4657-bb44-4daf9074dac5" providerId="ADAL" clId="{610BEDA8-8ED0-4F62-B7D1-2CA9110935C6}" dt="2020-10-27T13:03:46.813" v="2431" actId="1076"/>
          <ac:spMkLst>
            <pc:docMk/>
            <pc:sldMk cId="0" sldId="256"/>
            <ac:spMk id="74" creationId="{8094AB66-6790-43BD-B82A-5DC5E9E627E0}"/>
          </ac:spMkLst>
        </pc:spChg>
        <pc:spChg chg="mod">
          <ac:chgData name="Stav Yeger" userId="c8920bed-57b0-4657-bb44-4daf9074dac5" providerId="ADAL" clId="{610BEDA8-8ED0-4F62-B7D1-2CA9110935C6}" dt="2020-10-27T13:03:57.217" v="2433" actId="5793"/>
          <ac:spMkLst>
            <pc:docMk/>
            <pc:sldMk cId="0" sldId="256"/>
            <ac:spMk id="75" creationId="{7B69250F-700C-40F1-8BBB-462AD24B145E}"/>
          </ac:spMkLst>
        </pc:spChg>
        <pc:spChg chg="mod">
          <ac:chgData name="Stav Yeger" userId="c8920bed-57b0-4657-bb44-4daf9074dac5" providerId="ADAL" clId="{610BEDA8-8ED0-4F62-B7D1-2CA9110935C6}" dt="2020-10-27T12:54:26.181" v="2054" actId="13926"/>
          <ac:spMkLst>
            <pc:docMk/>
            <pc:sldMk cId="0" sldId="256"/>
            <ac:spMk id="77" creationId="{9C9E8B45-8C7A-4975-B74D-406DED227114}"/>
          </ac:spMkLst>
        </pc:spChg>
        <pc:spChg chg="add mod">
          <ac:chgData name="Stav Yeger" userId="c8920bed-57b0-4657-bb44-4daf9074dac5" providerId="ADAL" clId="{610BEDA8-8ED0-4F62-B7D1-2CA9110935C6}" dt="2020-10-27T10:15:34.398" v="1363" actId="164"/>
          <ac:spMkLst>
            <pc:docMk/>
            <pc:sldMk cId="0" sldId="256"/>
            <ac:spMk id="94" creationId="{113D3049-13A1-4E52-B866-BCABDFE85C9A}"/>
          </ac:spMkLst>
        </pc:spChg>
        <pc:spChg chg="add mod">
          <ac:chgData name="Stav Yeger" userId="c8920bed-57b0-4657-bb44-4daf9074dac5" providerId="ADAL" clId="{610BEDA8-8ED0-4F62-B7D1-2CA9110935C6}" dt="2020-10-27T10:15:34.398" v="1363" actId="164"/>
          <ac:spMkLst>
            <pc:docMk/>
            <pc:sldMk cId="0" sldId="256"/>
            <ac:spMk id="96" creationId="{4EEF60F1-98D4-4BA0-BC31-417F0DA371F8}"/>
          </ac:spMkLst>
        </pc:spChg>
        <pc:spChg chg="add mod">
          <ac:chgData name="Stav Yeger" userId="c8920bed-57b0-4657-bb44-4daf9074dac5" providerId="ADAL" clId="{610BEDA8-8ED0-4F62-B7D1-2CA9110935C6}" dt="2020-10-25T15:41:29.159" v="941" actId="164"/>
          <ac:spMkLst>
            <pc:docMk/>
            <pc:sldMk cId="0" sldId="256"/>
            <ac:spMk id="99" creationId="{0B4C5C34-4B0E-43B0-9174-5AB95FB9B1AC}"/>
          </ac:spMkLst>
        </pc:spChg>
        <pc:spChg chg="add mod">
          <ac:chgData name="Stav Yeger" userId="c8920bed-57b0-4657-bb44-4daf9074dac5" providerId="ADAL" clId="{610BEDA8-8ED0-4F62-B7D1-2CA9110935C6}" dt="2020-10-25T15:41:29.159" v="941" actId="164"/>
          <ac:spMkLst>
            <pc:docMk/>
            <pc:sldMk cId="0" sldId="256"/>
            <ac:spMk id="100" creationId="{9A192B75-E1F9-48B5-A97A-A424DD1F4E50}"/>
          </ac:spMkLst>
        </pc:spChg>
        <pc:spChg chg="add mod">
          <ac:chgData name="Stav Yeger" userId="c8920bed-57b0-4657-bb44-4daf9074dac5" providerId="ADAL" clId="{610BEDA8-8ED0-4F62-B7D1-2CA9110935C6}" dt="2020-10-25T15:41:29.159" v="941" actId="164"/>
          <ac:spMkLst>
            <pc:docMk/>
            <pc:sldMk cId="0" sldId="256"/>
            <ac:spMk id="101" creationId="{72DF06B2-957B-4E5F-8198-A54B156BBFFA}"/>
          </ac:spMkLst>
        </pc:spChg>
        <pc:spChg chg="add mod">
          <ac:chgData name="Stav Yeger" userId="c8920bed-57b0-4657-bb44-4daf9074dac5" providerId="ADAL" clId="{610BEDA8-8ED0-4F62-B7D1-2CA9110935C6}" dt="2020-10-25T15:41:29.159" v="941" actId="164"/>
          <ac:spMkLst>
            <pc:docMk/>
            <pc:sldMk cId="0" sldId="256"/>
            <ac:spMk id="102" creationId="{BE1B97C6-62C5-43DE-9661-9897C620947A}"/>
          </ac:spMkLst>
        </pc:spChg>
        <pc:spChg chg="add mod">
          <ac:chgData name="Stav Yeger" userId="c8920bed-57b0-4657-bb44-4daf9074dac5" providerId="ADAL" clId="{610BEDA8-8ED0-4F62-B7D1-2CA9110935C6}" dt="2020-10-25T15:41:48.431" v="942" actId="164"/>
          <ac:spMkLst>
            <pc:docMk/>
            <pc:sldMk cId="0" sldId="256"/>
            <ac:spMk id="105" creationId="{0781D382-8107-4C50-9D25-4C45824628A2}"/>
          </ac:spMkLst>
        </pc:spChg>
        <pc:spChg chg="add mod">
          <ac:chgData name="Stav Yeger" userId="c8920bed-57b0-4657-bb44-4daf9074dac5" providerId="ADAL" clId="{610BEDA8-8ED0-4F62-B7D1-2CA9110935C6}" dt="2020-10-25T15:41:48.431" v="942" actId="164"/>
          <ac:spMkLst>
            <pc:docMk/>
            <pc:sldMk cId="0" sldId="256"/>
            <ac:spMk id="106" creationId="{68DCDF81-AC7B-4128-B77B-1352006B0421}"/>
          </ac:spMkLst>
        </pc:spChg>
        <pc:spChg chg="add mod">
          <ac:chgData name="Stav Yeger" userId="c8920bed-57b0-4657-bb44-4daf9074dac5" providerId="ADAL" clId="{610BEDA8-8ED0-4F62-B7D1-2CA9110935C6}" dt="2020-10-25T15:41:48.431" v="942" actId="164"/>
          <ac:spMkLst>
            <pc:docMk/>
            <pc:sldMk cId="0" sldId="256"/>
            <ac:spMk id="107" creationId="{7EBC14C8-6356-436D-BBB4-B1ED969C18EB}"/>
          </ac:spMkLst>
        </pc:spChg>
        <pc:spChg chg="add mod">
          <ac:chgData name="Stav Yeger" userId="c8920bed-57b0-4657-bb44-4daf9074dac5" providerId="ADAL" clId="{610BEDA8-8ED0-4F62-B7D1-2CA9110935C6}" dt="2020-10-25T15:41:48.431" v="942" actId="164"/>
          <ac:spMkLst>
            <pc:docMk/>
            <pc:sldMk cId="0" sldId="256"/>
            <ac:spMk id="108" creationId="{7FDE9D3A-26DE-40C7-8E81-4E07671EE336}"/>
          </ac:spMkLst>
        </pc:spChg>
        <pc:spChg chg="add mod">
          <ac:chgData name="Stav Yeger" userId="c8920bed-57b0-4657-bb44-4daf9074dac5" providerId="ADAL" clId="{610BEDA8-8ED0-4F62-B7D1-2CA9110935C6}" dt="2020-10-25T15:41:48.431" v="942" actId="164"/>
          <ac:spMkLst>
            <pc:docMk/>
            <pc:sldMk cId="0" sldId="256"/>
            <ac:spMk id="109" creationId="{B57F2ECC-10A6-409E-8F82-346E12738F78}"/>
          </ac:spMkLst>
        </pc:spChg>
        <pc:spChg chg="mod">
          <ac:chgData name="Stav Yeger" userId="c8920bed-57b0-4657-bb44-4daf9074dac5" providerId="ADAL" clId="{610BEDA8-8ED0-4F62-B7D1-2CA9110935C6}" dt="2020-10-25T16:53:06.016" v="1106" actId="1076"/>
          <ac:spMkLst>
            <pc:docMk/>
            <pc:sldMk cId="0" sldId="256"/>
            <ac:spMk id="114" creationId="{00000000-0000-0000-0000-000000000000}"/>
          </ac:spMkLst>
        </pc:spChg>
        <pc:spChg chg="mod">
          <ac:chgData name="Stav Yeger" userId="c8920bed-57b0-4657-bb44-4daf9074dac5" providerId="ADAL" clId="{610BEDA8-8ED0-4F62-B7D1-2CA9110935C6}" dt="2020-10-25T15:43:08.402" v="946" actId="1076"/>
          <ac:spMkLst>
            <pc:docMk/>
            <pc:sldMk cId="0" sldId="256"/>
            <ac:spMk id="115" creationId="{00000000-0000-0000-0000-000000000000}"/>
          </ac:spMkLst>
        </pc:spChg>
        <pc:spChg chg="mod">
          <ac:chgData name="Stav Yeger" userId="c8920bed-57b0-4657-bb44-4daf9074dac5" providerId="ADAL" clId="{610BEDA8-8ED0-4F62-B7D1-2CA9110935C6}" dt="2020-10-25T16:53:09.726" v="1107" actId="1076"/>
          <ac:spMkLst>
            <pc:docMk/>
            <pc:sldMk cId="0" sldId="256"/>
            <ac:spMk id="116" creationId="{00000000-0000-0000-0000-000000000000}"/>
          </ac:spMkLst>
        </pc:spChg>
        <pc:spChg chg="mod">
          <ac:chgData name="Stav Yeger" userId="c8920bed-57b0-4657-bb44-4daf9074dac5" providerId="ADAL" clId="{610BEDA8-8ED0-4F62-B7D1-2CA9110935C6}" dt="2020-10-25T15:43:17.154" v="948" actId="1076"/>
          <ac:spMkLst>
            <pc:docMk/>
            <pc:sldMk cId="0" sldId="256"/>
            <ac:spMk id="117" creationId="{00000000-0000-0000-0000-000000000000}"/>
          </ac:spMkLst>
        </pc:spChg>
        <pc:spChg chg="mod">
          <ac:chgData name="Stav Yeger" userId="c8920bed-57b0-4657-bb44-4daf9074dac5" providerId="ADAL" clId="{610BEDA8-8ED0-4F62-B7D1-2CA9110935C6}" dt="2020-10-27T12:29:32.505" v="1925" actId="20577"/>
          <ac:spMkLst>
            <pc:docMk/>
            <pc:sldMk cId="0" sldId="256"/>
            <ac:spMk id="144" creationId="{00000000-0000-0000-0000-000000000000}"/>
          </ac:spMkLst>
        </pc:spChg>
        <pc:spChg chg="mod">
          <ac:chgData name="Stav Yeger" userId="c8920bed-57b0-4657-bb44-4daf9074dac5" providerId="ADAL" clId="{610BEDA8-8ED0-4F62-B7D1-2CA9110935C6}" dt="2020-10-25T14:44:14.599" v="18" actId="20577"/>
          <ac:spMkLst>
            <pc:docMk/>
            <pc:sldMk cId="0" sldId="256"/>
            <ac:spMk id="191" creationId="{00000000-0000-0000-0000-000000000000}"/>
          </ac:spMkLst>
        </pc:spChg>
        <pc:spChg chg="mod">
          <ac:chgData name="Stav Yeger" userId="c8920bed-57b0-4657-bb44-4daf9074dac5" providerId="ADAL" clId="{610BEDA8-8ED0-4F62-B7D1-2CA9110935C6}" dt="2020-10-25T21:54:55.999" v="1192" actId="1076"/>
          <ac:spMkLst>
            <pc:docMk/>
            <pc:sldMk cId="0" sldId="256"/>
            <ac:spMk id="196" creationId="{44340B39-62E1-4802-B8B0-7604B93A8CF8}"/>
          </ac:spMkLst>
        </pc:spChg>
        <pc:spChg chg="mod">
          <ac:chgData name="Stav Yeger" userId="c8920bed-57b0-4657-bb44-4daf9074dac5" providerId="ADAL" clId="{610BEDA8-8ED0-4F62-B7D1-2CA9110935C6}" dt="2020-10-25T21:55:06.691" v="1196" actId="1035"/>
          <ac:spMkLst>
            <pc:docMk/>
            <pc:sldMk cId="0" sldId="256"/>
            <ac:spMk id="197" creationId="{2EA87C73-BC5A-4D07-A0D9-0F2C60DC04C9}"/>
          </ac:spMkLst>
        </pc:spChg>
        <pc:grpChg chg="mod">
          <ac:chgData name="Stav Yeger" userId="c8920bed-57b0-4657-bb44-4daf9074dac5" providerId="ADAL" clId="{610BEDA8-8ED0-4F62-B7D1-2CA9110935C6}" dt="2020-10-25T21:55:30.998" v="1202" actId="1076"/>
          <ac:grpSpMkLst>
            <pc:docMk/>
            <pc:sldMk cId="0" sldId="256"/>
            <ac:grpSpMk id="6" creationId="{20182447-4348-47A8-834D-696AA5A1D791}"/>
          </ac:grpSpMkLst>
        </pc:grpChg>
        <pc:grpChg chg="mod">
          <ac:chgData name="Stav Yeger" userId="c8920bed-57b0-4657-bb44-4daf9074dac5" providerId="ADAL" clId="{610BEDA8-8ED0-4F62-B7D1-2CA9110935C6}" dt="2020-10-25T21:55:06.691" v="1196" actId="1035"/>
          <ac:grpSpMkLst>
            <pc:docMk/>
            <pc:sldMk cId="0" sldId="256"/>
            <ac:grpSpMk id="7" creationId="{C5BE13CF-4D2D-4B65-B382-CE8B4D6DBB91}"/>
          </ac:grpSpMkLst>
        </pc:grpChg>
        <pc:grpChg chg="del">
          <ac:chgData name="Stav Yeger" userId="c8920bed-57b0-4657-bb44-4daf9074dac5" providerId="ADAL" clId="{610BEDA8-8ED0-4F62-B7D1-2CA9110935C6}" dt="2020-10-25T15:15:53.562" v="807" actId="478"/>
          <ac:grpSpMkLst>
            <pc:docMk/>
            <pc:sldMk cId="0" sldId="256"/>
            <ac:grpSpMk id="12" creationId="{03EE9371-D4E3-4521-BDCA-55F9B7659036}"/>
          </ac:grpSpMkLst>
        </pc:grpChg>
        <pc:grpChg chg="del">
          <ac:chgData name="Stav Yeger" userId="c8920bed-57b0-4657-bb44-4daf9074dac5" providerId="ADAL" clId="{610BEDA8-8ED0-4F62-B7D1-2CA9110935C6}" dt="2020-10-25T15:15:54.620" v="808" actId="478"/>
          <ac:grpSpMkLst>
            <pc:docMk/>
            <pc:sldMk cId="0" sldId="256"/>
            <ac:grpSpMk id="13" creationId="{93C8486D-53E1-4787-8C37-0354C97AF53A}"/>
          </ac:grpSpMkLst>
        </pc:grpChg>
        <pc:grpChg chg="mod">
          <ac:chgData name="Stav Yeger" userId="c8920bed-57b0-4657-bb44-4daf9074dac5" providerId="ADAL" clId="{610BEDA8-8ED0-4F62-B7D1-2CA9110935C6}" dt="2020-10-27T12:54:02.860" v="2038" actId="1076"/>
          <ac:grpSpMkLst>
            <pc:docMk/>
            <pc:sldMk cId="0" sldId="256"/>
            <ac:grpSpMk id="16" creationId="{595A8258-706D-4CF1-B641-855AD2358D78}"/>
          </ac:grpSpMkLst>
        </pc:grpChg>
        <pc:grpChg chg="del">
          <ac:chgData name="Stav Yeger" userId="c8920bed-57b0-4657-bb44-4daf9074dac5" providerId="ADAL" clId="{610BEDA8-8ED0-4F62-B7D1-2CA9110935C6}" dt="2020-10-25T14:59:24.482" v="541" actId="478"/>
          <ac:grpSpMkLst>
            <pc:docMk/>
            <pc:sldMk cId="0" sldId="256"/>
            <ac:grpSpMk id="17" creationId="{A88700B9-D9BC-4910-A715-6C285DB6CB95}"/>
          </ac:grpSpMkLst>
        </pc:grpChg>
        <pc:grpChg chg="add del mod">
          <ac:chgData name="Stav Yeger" userId="c8920bed-57b0-4657-bb44-4daf9074dac5" providerId="ADAL" clId="{610BEDA8-8ED0-4F62-B7D1-2CA9110935C6}" dt="2020-10-27T12:29:54.404" v="1926" actId="478"/>
          <ac:grpSpMkLst>
            <pc:docMk/>
            <pc:sldMk cId="0" sldId="256"/>
            <ac:grpSpMk id="19" creationId="{1A1623E9-1C8B-4543-8AF8-53AE836B9962}"/>
          </ac:grpSpMkLst>
        </pc:grpChg>
        <pc:grpChg chg="add mod">
          <ac:chgData name="Stav Yeger" userId="c8920bed-57b0-4657-bb44-4daf9074dac5" providerId="ADAL" clId="{610BEDA8-8ED0-4F62-B7D1-2CA9110935C6}" dt="2020-10-27T12:30:41.709" v="1937" actId="1035"/>
          <ac:grpSpMkLst>
            <pc:docMk/>
            <pc:sldMk cId="0" sldId="256"/>
            <ac:grpSpMk id="20" creationId="{1016B223-A168-4221-AE4A-0D029FB1ACCB}"/>
          </ac:grpSpMkLst>
        </pc:grpChg>
        <pc:grpChg chg="add mod">
          <ac:chgData name="Stav Yeger" userId="c8920bed-57b0-4657-bb44-4daf9074dac5" providerId="ADAL" clId="{610BEDA8-8ED0-4F62-B7D1-2CA9110935C6}" dt="2020-10-27T12:54:02.264" v="2037" actId="1076"/>
          <ac:grpSpMkLst>
            <pc:docMk/>
            <pc:sldMk cId="0" sldId="256"/>
            <ac:grpSpMk id="21" creationId="{9CCCCC9C-22D1-4852-B2AE-1B05B03D4A0A}"/>
          </ac:grpSpMkLst>
        </pc:grpChg>
        <pc:grpChg chg="mod">
          <ac:chgData name="Stav Yeger" userId="c8920bed-57b0-4657-bb44-4daf9074dac5" providerId="ADAL" clId="{610BEDA8-8ED0-4F62-B7D1-2CA9110935C6}" dt="2020-10-27T13:03:52.046" v="2432" actId="1076"/>
          <ac:grpSpMkLst>
            <pc:docMk/>
            <pc:sldMk cId="0" sldId="256"/>
            <ac:grpSpMk id="70" creationId="{F9AFE737-0DA1-4FBC-8A3D-86E42ABC934F}"/>
          </ac:grpSpMkLst>
        </pc:grpChg>
        <pc:grpChg chg="add mod">
          <ac:chgData name="Stav Yeger" userId="c8920bed-57b0-4657-bb44-4daf9074dac5" providerId="ADAL" clId="{610BEDA8-8ED0-4F62-B7D1-2CA9110935C6}" dt="2020-10-25T21:55:11.372" v="1200" actId="1037"/>
          <ac:grpSpMkLst>
            <pc:docMk/>
            <pc:sldMk cId="0" sldId="256"/>
            <ac:grpSpMk id="81" creationId="{3AE53B45-BE1F-4C36-8E5B-D09D979CC724}"/>
          </ac:grpSpMkLst>
        </pc:grpChg>
        <pc:picChg chg="del">
          <ac:chgData name="Stav Yeger" userId="c8920bed-57b0-4657-bb44-4daf9074dac5" providerId="ADAL" clId="{610BEDA8-8ED0-4F62-B7D1-2CA9110935C6}" dt="2020-10-25T15:15:56.332" v="809" actId="478"/>
          <ac:picMkLst>
            <pc:docMk/>
            <pc:sldMk cId="0" sldId="256"/>
            <ac:picMk id="5" creationId="{97E7D96F-900A-49D3-8F98-273E5FFAF4FE}"/>
          </ac:picMkLst>
        </pc:picChg>
        <pc:picChg chg="add mod">
          <ac:chgData name="Stav Yeger" userId="c8920bed-57b0-4657-bb44-4daf9074dac5" providerId="ADAL" clId="{610BEDA8-8ED0-4F62-B7D1-2CA9110935C6}" dt="2020-10-27T12:16:05.456" v="1821" actId="1076"/>
          <ac:picMkLst>
            <pc:docMk/>
            <pc:sldMk cId="0" sldId="256"/>
            <ac:picMk id="15" creationId="{889BF1DB-9F2D-4883-B1A6-EDD2EB173602}"/>
          </ac:picMkLst>
        </pc:picChg>
        <pc:picChg chg="add mod">
          <ac:chgData name="Stav Yeger" userId="c8920bed-57b0-4657-bb44-4daf9074dac5" providerId="ADAL" clId="{610BEDA8-8ED0-4F62-B7D1-2CA9110935C6}" dt="2020-10-27T12:26:55.198" v="1903" actId="1076"/>
          <ac:picMkLst>
            <pc:docMk/>
            <pc:sldMk cId="0" sldId="256"/>
            <ac:picMk id="18" creationId="{6CB629BE-7052-4338-9CC7-5FA11E1D0784}"/>
          </ac:picMkLst>
        </pc:picChg>
        <pc:picChg chg="del">
          <ac:chgData name="Stav Yeger" userId="c8920bed-57b0-4657-bb44-4daf9074dac5" providerId="ADAL" clId="{610BEDA8-8ED0-4F62-B7D1-2CA9110935C6}" dt="2020-10-25T15:15:58.331" v="810" actId="478"/>
          <ac:picMkLst>
            <pc:docMk/>
            <pc:sldMk cId="0" sldId="256"/>
            <ac:picMk id="69" creationId="{A3AB5F76-7960-4B52-94CC-6343239A0C76}"/>
          </ac:picMkLst>
        </pc:picChg>
        <pc:picChg chg="del">
          <ac:chgData name="Stav Yeger" userId="c8920bed-57b0-4657-bb44-4daf9074dac5" providerId="ADAL" clId="{610BEDA8-8ED0-4F62-B7D1-2CA9110935C6}" dt="2020-10-25T14:58:27.791" v="512" actId="478"/>
          <ac:picMkLst>
            <pc:docMk/>
            <pc:sldMk cId="0" sldId="256"/>
            <ac:picMk id="82" creationId="{590A9A46-9908-498B-97D2-A8C5895265A2}"/>
          </ac:picMkLst>
        </pc:picChg>
        <pc:picChg chg="del">
          <ac:chgData name="Stav Yeger" userId="c8920bed-57b0-4657-bb44-4daf9074dac5" providerId="ADAL" clId="{610BEDA8-8ED0-4F62-B7D1-2CA9110935C6}" dt="2020-10-25T14:58:30.547" v="513" actId="478"/>
          <ac:picMkLst>
            <pc:docMk/>
            <pc:sldMk cId="0" sldId="256"/>
            <ac:picMk id="83" creationId="{E4E39017-9F1B-4CEB-8526-8D45271BC589}"/>
          </ac:picMkLst>
        </pc:picChg>
        <pc:picChg chg="mod">
          <ac:chgData name="Stav Yeger" userId="c8920bed-57b0-4657-bb44-4daf9074dac5" providerId="ADAL" clId="{610BEDA8-8ED0-4F62-B7D1-2CA9110935C6}" dt="2020-10-25T21:54:13.158" v="1186" actId="1076"/>
          <ac:picMkLst>
            <pc:docMk/>
            <pc:sldMk cId="0" sldId="256"/>
            <ac:picMk id="85" creationId="{C10EC0E0-7C39-43AE-B72D-36C35A305AD3}"/>
          </ac:picMkLst>
        </pc:picChg>
        <pc:picChg chg="add mod">
          <ac:chgData name="Stav Yeger" userId="c8920bed-57b0-4657-bb44-4daf9074dac5" providerId="ADAL" clId="{610BEDA8-8ED0-4F62-B7D1-2CA9110935C6}" dt="2020-10-27T10:15:34.398" v="1363" actId="164"/>
          <ac:picMkLst>
            <pc:docMk/>
            <pc:sldMk cId="0" sldId="256"/>
            <ac:picMk id="92" creationId="{39D47C8D-5BD4-4822-9683-F39E5B4EF72A}"/>
          </ac:picMkLst>
        </pc:picChg>
        <pc:picChg chg="add mod">
          <ac:chgData name="Stav Yeger" userId="c8920bed-57b0-4657-bb44-4daf9074dac5" providerId="ADAL" clId="{610BEDA8-8ED0-4F62-B7D1-2CA9110935C6}" dt="2020-10-25T15:23:17.623" v="901" actId="1076"/>
          <ac:picMkLst>
            <pc:docMk/>
            <pc:sldMk cId="0" sldId="256"/>
            <ac:picMk id="97" creationId="{E6108EE2-662D-46D1-99B8-484FA0833012}"/>
          </ac:picMkLst>
        </pc:picChg>
        <pc:picChg chg="add mod">
          <ac:chgData name="Stav Yeger" userId="c8920bed-57b0-4657-bb44-4daf9074dac5" providerId="ADAL" clId="{610BEDA8-8ED0-4F62-B7D1-2CA9110935C6}" dt="2020-10-25T15:41:29.159" v="941" actId="164"/>
          <ac:picMkLst>
            <pc:docMk/>
            <pc:sldMk cId="0" sldId="256"/>
            <ac:picMk id="98" creationId="{55C79325-40E3-4015-B1E5-36173B0AA1F0}"/>
          </ac:picMkLst>
        </pc:picChg>
        <pc:picChg chg="add mod">
          <ac:chgData name="Stav Yeger" userId="c8920bed-57b0-4657-bb44-4daf9074dac5" providerId="ADAL" clId="{610BEDA8-8ED0-4F62-B7D1-2CA9110935C6}" dt="2020-10-25T15:41:48.431" v="942" actId="164"/>
          <ac:picMkLst>
            <pc:docMk/>
            <pc:sldMk cId="0" sldId="256"/>
            <ac:picMk id="103" creationId="{D5B2D28D-53EA-41A5-B770-57FA5194EA58}"/>
          </ac:picMkLst>
        </pc:picChg>
        <pc:picChg chg="add mod modCrop">
          <ac:chgData name="Stav Yeger" userId="c8920bed-57b0-4657-bb44-4daf9074dac5" providerId="ADAL" clId="{610BEDA8-8ED0-4F62-B7D1-2CA9110935C6}" dt="2020-10-27T12:31:07.743" v="1940" actId="14100"/>
          <ac:picMkLst>
            <pc:docMk/>
            <pc:sldMk cId="0" sldId="256"/>
            <ac:picMk id="110" creationId="{D68232AD-3FC4-45BD-BB4D-1F6C3D245836}"/>
          </ac:picMkLst>
        </pc:picChg>
        <pc:picChg chg="add">
          <ac:chgData name="Stav Yeger" userId="c8920bed-57b0-4657-bb44-4daf9074dac5" providerId="ADAL" clId="{610BEDA8-8ED0-4F62-B7D1-2CA9110935C6}" dt="2020-10-27T12:54:35.777" v="2055"/>
          <ac:picMkLst>
            <pc:docMk/>
            <pc:sldMk cId="0" sldId="256"/>
            <ac:picMk id="111" creationId="{9F719547-A358-4811-8BB2-0780E93D6CE4}"/>
          </ac:picMkLst>
        </pc:picChg>
        <pc:cxnChg chg="mod">
          <ac:chgData name="Stav Yeger" userId="c8920bed-57b0-4657-bb44-4daf9074dac5" providerId="ADAL" clId="{610BEDA8-8ED0-4F62-B7D1-2CA9110935C6}" dt="2020-10-25T14:59:24.482" v="541" actId="478"/>
          <ac:cxnSpMkLst>
            <pc:docMk/>
            <pc:sldMk cId="0" sldId="256"/>
            <ac:cxnSpMk id="9" creationId="{51DEA0FC-FFC7-4BBC-A6BA-4DEB03B830F1}"/>
          </ac:cxnSpMkLst>
        </pc:cxnChg>
        <pc:cxnChg chg="mod">
          <ac:chgData name="Stav Yeger" userId="c8920bed-57b0-4657-bb44-4daf9074dac5" providerId="ADAL" clId="{610BEDA8-8ED0-4F62-B7D1-2CA9110935C6}" dt="2020-10-25T14:59:24.482" v="541" actId="478"/>
          <ac:cxnSpMkLst>
            <pc:docMk/>
            <pc:sldMk cId="0" sldId="256"/>
            <ac:cxnSpMk id="80" creationId="{6076E3EE-66E9-4B90-A783-6C28D0DD7DC2}"/>
          </ac:cxnSpMkLst>
        </pc:cxnChg>
        <pc:cxnChg chg="add mod">
          <ac:chgData name="Stav Yeger" userId="c8920bed-57b0-4657-bb44-4daf9074dac5" providerId="ADAL" clId="{610BEDA8-8ED0-4F62-B7D1-2CA9110935C6}" dt="2020-10-27T10:15:34.398" v="1363" actId="164"/>
          <ac:cxnSpMkLst>
            <pc:docMk/>
            <pc:sldMk cId="0" sldId="256"/>
            <ac:cxnSpMk id="93" creationId="{6E86E67F-25D9-4518-8AC9-E356CE2B0263}"/>
          </ac:cxnSpMkLst>
        </pc:cxnChg>
        <pc:cxnChg chg="add mod">
          <ac:chgData name="Stav Yeger" userId="c8920bed-57b0-4657-bb44-4daf9074dac5" providerId="ADAL" clId="{610BEDA8-8ED0-4F62-B7D1-2CA9110935C6}" dt="2020-10-27T10:15:34.398" v="1363" actId="164"/>
          <ac:cxnSpMkLst>
            <pc:docMk/>
            <pc:sldMk cId="0" sldId="256"/>
            <ac:cxnSpMk id="95" creationId="{6C29527D-010F-4B6A-B705-6F63AF25826C}"/>
          </ac:cxnSpMkLst>
        </pc:cxnChg>
      </pc:sldChg>
    </pc:docChg>
  </pc:docChgLst>
  <pc:docChgLst>
    <pc:chgData name="Paskaro, Aviv" userId="36823454-c8dd-46c1-88f9-5876435fcb26" providerId="ADAL" clId="{47887CB4-8F60-4F25-83E1-58D15B9C0985}"/>
    <pc:docChg chg="undo custSel modSld">
      <pc:chgData name="Paskaro, Aviv" userId="36823454-c8dd-46c1-88f9-5876435fcb26" providerId="ADAL" clId="{47887CB4-8F60-4F25-83E1-58D15B9C0985}" dt="2020-11-29T19:33:45.351" v="162" actId="1076"/>
      <pc:docMkLst>
        <pc:docMk/>
      </pc:docMkLst>
      <pc:sldChg chg="addSp delSp modSp">
        <pc:chgData name="Paskaro, Aviv" userId="36823454-c8dd-46c1-88f9-5876435fcb26" providerId="ADAL" clId="{47887CB4-8F60-4F25-83E1-58D15B9C0985}" dt="2020-11-29T19:33:45.351" v="162" actId="1076"/>
        <pc:sldMkLst>
          <pc:docMk/>
          <pc:sldMk cId="0" sldId="256"/>
        </pc:sldMkLst>
        <pc:spChg chg="add mod">
          <ac:chgData name="Paskaro, Aviv" userId="36823454-c8dd-46c1-88f9-5876435fcb26" providerId="ADAL" clId="{47887CB4-8F60-4F25-83E1-58D15B9C0985}" dt="2020-11-29T19:17:02.361" v="33" actId="20577"/>
          <ac:spMkLst>
            <pc:docMk/>
            <pc:sldMk cId="0" sldId="256"/>
            <ac:spMk id="9" creationId="{64BD14C3-FDAD-4960-BE74-047FC1A71554}"/>
          </ac:spMkLst>
        </pc:spChg>
        <pc:spChg chg="mod">
          <ac:chgData name="Paskaro, Aviv" userId="36823454-c8dd-46c1-88f9-5876435fcb26" providerId="ADAL" clId="{47887CB4-8F60-4F25-83E1-58D15B9C0985}" dt="2020-11-29T19:13:18.836" v="5" actId="1076"/>
          <ac:spMkLst>
            <pc:docMk/>
            <pc:sldMk cId="0" sldId="256"/>
            <ac:spMk id="10" creationId="{644047E4-85B6-484D-9879-C28E31129DAD}"/>
          </ac:spMkLst>
        </pc:spChg>
        <pc:spChg chg="mod">
          <ac:chgData name="Paskaro, Aviv" userId="36823454-c8dd-46c1-88f9-5876435fcb26" providerId="ADAL" clId="{47887CB4-8F60-4F25-83E1-58D15B9C0985}" dt="2020-11-29T19:13:47.450" v="8" actId="1076"/>
          <ac:spMkLst>
            <pc:docMk/>
            <pc:sldMk cId="0" sldId="256"/>
            <ac:spMk id="12" creationId="{2CC3F0B2-F0D3-4162-8E7B-81ED30F1928E}"/>
          </ac:spMkLst>
        </pc:spChg>
        <pc:spChg chg="mod">
          <ac:chgData name="Paskaro, Aviv" userId="36823454-c8dd-46c1-88f9-5876435fcb26" providerId="ADAL" clId="{47887CB4-8F60-4F25-83E1-58D15B9C0985}" dt="2020-11-29T19:25:54.028" v="121" actId="1036"/>
          <ac:spMkLst>
            <pc:docMk/>
            <pc:sldMk cId="0" sldId="256"/>
            <ac:spMk id="27" creationId="{719BE719-63E8-43A7-AD63-36CC2A130C40}"/>
          </ac:spMkLst>
        </pc:spChg>
        <pc:spChg chg="mod">
          <ac:chgData name="Paskaro, Aviv" userId="36823454-c8dd-46c1-88f9-5876435fcb26" providerId="ADAL" clId="{47887CB4-8F60-4F25-83E1-58D15B9C0985}" dt="2020-11-29T19:26:28.366" v="135" actId="14100"/>
          <ac:spMkLst>
            <pc:docMk/>
            <pc:sldMk cId="0" sldId="256"/>
            <ac:spMk id="28" creationId="{0433432B-7813-4B46-A9E5-DCA9F115EEFD}"/>
          </ac:spMkLst>
        </pc:spChg>
        <pc:spChg chg="mod">
          <ac:chgData name="Paskaro, Aviv" userId="36823454-c8dd-46c1-88f9-5876435fcb26" providerId="ADAL" clId="{47887CB4-8F60-4F25-83E1-58D15B9C0985}" dt="2020-11-29T19:29:32.770" v="146" actId="14100"/>
          <ac:spMkLst>
            <pc:docMk/>
            <pc:sldMk cId="0" sldId="256"/>
            <ac:spMk id="29" creationId="{BA7D21B4-470D-4A3C-ACD9-EE9DD99D08ED}"/>
          </ac:spMkLst>
        </pc:spChg>
        <pc:spChg chg="mod">
          <ac:chgData name="Paskaro, Aviv" userId="36823454-c8dd-46c1-88f9-5876435fcb26" providerId="ADAL" clId="{47887CB4-8F60-4F25-83E1-58D15B9C0985}" dt="2020-11-29T19:12:58.979" v="2" actId="1076"/>
          <ac:spMkLst>
            <pc:docMk/>
            <pc:sldMk cId="0" sldId="256"/>
            <ac:spMk id="53" creationId="{BD1118F3-BB7A-41CD-85AB-FE3FE6636E12}"/>
          </ac:spMkLst>
        </pc:spChg>
        <pc:spChg chg="mod">
          <ac:chgData name="Paskaro, Aviv" userId="36823454-c8dd-46c1-88f9-5876435fcb26" providerId="ADAL" clId="{47887CB4-8F60-4F25-83E1-58D15B9C0985}" dt="2020-11-29T19:13:05.939" v="4" actId="1076"/>
          <ac:spMkLst>
            <pc:docMk/>
            <pc:sldMk cId="0" sldId="256"/>
            <ac:spMk id="76" creationId="{39BA6BBB-B8EE-409A-82DB-C7077ABDDCDC}"/>
          </ac:spMkLst>
        </pc:spChg>
        <pc:spChg chg="del">
          <ac:chgData name="Paskaro, Aviv" userId="36823454-c8dd-46c1-88f9-5876435fcb26" providerId="ADAL" clId="{47887CB4-8F60-4F25-83E1-58D15B9C0985}" dt="2020-11-29T19:17:08.257" v="35" actId="478"/>
          <ac:spMkLst>
            <pc:docMk/>
            <pc:sldMk cId="0" sldId="256"/>
            <ac:spMk id="77" creationId="{9C9E8B45-8C7A-4975-B74D-406DED227114}"/>
          </ac:spMkLst>
        </pc:spChg>
        <pc:spChg chg="add mod">
          <ac:chgData name="Paskaro, Aviv" userId="36823454-c8dd-46c1-88f9-5876435fcb26" providerId="ADAL" clId="{47887CB4-8F60-4F25-83E1-58D15B9C0985}" dt="2020-11-29T19:17:29.104" v="58" actId="1076"/>
          <ac:spMkLst>
            <pc:docMk/>
            <pc:sldMk cId="0" sldId="256"/>
            <ac:spMk id="100" creationId="{9BBD8A56-63A8-45BF-A201-0BFF2C824EE1}"/>
          </ac:spMkLst>
        </pc:spChg>
        <pc:spChg chg="add mod">
          <ac:chgData name="Paskaro, Aviv" userId="36823454-c8dd-46c1-88f9-5876435fcb26" providerId="ADAL" clId="{47887CB4-8F60-4F25-83E1-58D15B9C0985}" dt="2020-11-29T19:20:23.079" v="68" actId="1076"/>
          <ac:spMkLst>
            <pc:docMk/>
            <pc:sldMk cId="0" sldId="256"/>
            <ac:spMk id="101" creationId="{9A91D331-0382-4237-BBDD-B6FDA47DDB31}"/>
          </ac:spMkLst>
        </pc:spChg>
        <pc:spChg chg="add mod">
          <ac:chgData name="Paskaro, Aviv" userId="36823454-c8dd-46c1-88f9-5876435fcb26" providerId="ADAL" clId="{47887CB4-8F60-4F25-83E1-58D15B9C0985}" dt="2020-11-29T19:20:49.608" v="77" actId="1076"/>
          <ac:spMkLst>
            <pc:docMk/>
            <pc:sldMk cId="0" sldId="256"/>
            <ac:spMk id="102" creationId="{AACF9FC9-40D6-4B33-94C6-DC86F32E6764}"/>
          </ac:spMkLst>
        </pc:spChg>
        <pc:spChg chg="add mod">
          <ac:chgData name="Paskaro, Aviv" userId="36823454-c8dd-46c1-88f9-5876435fcb26" providerId="ADAL" clId="{47887CB4-8F60-4F25-83E1-58D15B9C0985}" dt="2020-11-29T19:20:53.491" v="79" actId="1076"/>
          <ac:spMkLst>
            <pc:docMk/>
            <pc:sldMk cId="0" sldId="256"/>
            <ac:spMk id="110" creationId="{7F3D58EC-EE6A-4CA8-B7B1-6AC44CC67862}"/>
          </ac:spMkLst>
        </pc:spChg>
        <pc:spChg chg="add mod">
          <ac:chgData name="Paskaro, Aviv" userId="36823454-c8dd-46c1-88f9-5876435fcb26" providerId="ADAL" clId="{47887CB4-8F60-4F25-83E1-58D15B9C0985}" dt="2020-11-29T19:21:10.410" v="83" actId="14100"/>
          <ac:spMkLst>
            <pc:docMk/>
            <pc:sldMk cId="0" sldId="256"/>
            <ac:spMk id="111" creationId="{2E6EB5F4-C6C2-49DF-A1D1-27924C203BFF}"/>
          </ac:spMkLst>
        </pc:spChg>
        <pc:spChg chg="add mod">
          <ac:chgData name="Paskaro, Aviv" userId="36823454-c8dd-46c1-88f9-5876435fcb26" providerId="ADAL" clId="{47887CB4-8F60-4F25-83E1-58D15B9C0985}" dt="2020-11-29T19:21:44.993" v="94" actId="1076"/>
          <ac:spMkLst>
            <pc:docMk/>
            <pc:sldMk cId="0" sldId="256"/>
            <ac:spMk id="119" creationId="{90076B85-70B0-4CEA-9965-5A18DE186096}"/>
          </ac:spMkLst>
        </pc:spChg>
        <pc:spChg chg="add mod">
          <ac:chgData name="Paskaro, Aviv" userId="36823454-c8dd-46c1-88f9-5876435fcb26" providerId="ADAL" clId="{47887CB4-8F60-4F25-83E1-58D15B9C0985}" dt="2020-11-29T19:22:11.598" v="104" actId="1076"/>
          <ac:spMkLst>
            <pc:docMk/>
            <pc:sldMk cId="0" sldId="256"/>
            <ac:spMk id="121" creationId="{99191777-086A-47EB-AD1F-18BA2DADE7A7}"/>
          </ac:spMkLst>
        </pc:spChg>
        <pc:spChg chg="mod">
          <ac:chgData name="Paskaro, Aviv" userId="36823454-c8dd-46c1-88f9-5876435fcb26" providerId="ADAL" clId="{47887CB4-8F60-4F25-83E1-58D15B9C0985}" dt="2020-11-29T19:33:15.519" v="151" actId="1076"/>
          <ac:spMkLst>
            <pc:docMk/>
            <pc:sldMk cId="0" sldId="256"/>
            <ac:spMk id="143" creationId="{00000000-0000-0000-0000-000000000000}"/>
          </ac:spMkLst>
        </pc:spChg>
        <pc:spChg chg="mod">
          <ac:chgData name="Paskaro, Aviv" userId="36823454-c8dd-46c1-88f9-5876435fcb26" providerId="ADAL" clId="{47887CB4-8F60-4F25-83E1-58D15B9C0985}" dt="2020-11-29T19:33:45.351" v="162" actId="1076"/>
          <ac:spMkLst>
            <pc:docMk/>
            <pc:sldMk cId="0" sldId="256"/>
            <ac:spMk id="144" creationId="{00000000-0000-0000-0000-000000000000}"/>
          </ac:spMkLst>
        </pc:spChg>
        <pc:grpChg chg="mod">
          <ac:chgData name="Paskaro, Aviv" userId="36823454-c8dd-46c1-88f9-5876435fcb26" providerId="ADAL" clId="{47887CB4-8F60-4F25-83E1-58D15B9C0985}" dt="2020-11-29T19:13:02.125" v="3" actId="1076"/>
          <ac:grpSpMkLst>
            <pc:docMk/>
            <pc:sldMk cId="0" sldId="256"/>
            <ac:grpSpMk id="21" creationId="{9CCCCC9C-22D1-4852-B2AE-1B05B03D4A0A}"/>
          </ac:grpSpMkLst>
        </pc:grpChg>
        <pc:grpChg chg="mod">
          <ac:chgData name="Paskaro, Aviv" userId="36823454-c8dd-46c1-88f9-5876435fcb26" providerId="ADAL" clId="{47887CB4-8F60-4F25-83E1-58D15B9C0985}" dt="2020-11-29T19:17:06.060" v="34" actId="1076"/>
          <ac:grpSpMkLst>
            <pc:docMk/>
            <pc:sldMk cId="0" sldId="256"/>
            <ac:grpSpMk id="25" creationId="{45E164B2-242E-4234-92E3-B2A88A4BDC28}"/>
          </ac:grpSpMkLst>
        </pc:grpChg>
        <pc:picChg chg="add mod">
          <ac:chgData name="Paskaro, Aviv" userId="36823454-c8dd-46c1-88f9-5876435fcb26" providerId="ADAL" clId="{47887CB4-8F60-4F25-83E1-58D15B9C0985}" dt="2020-11-29T19:20:32.765" v="72" actId="1076"/>
          <ac:picMkLst>
            <pc:docMk/>
            <pc:sldMk cId="0" sldId="256"/>
            <ac:picMk id="11" creationId="{2C50B05A-9DFA-46B9-B7F4-426B28ECA48A}"/>
          </ac:picMkLst>
        </pc:picChg>
        <pc:picChg chg="mod">
          <ac:chgData name="Paskaro, Aviv" userId="36823454-c8dd-46c1-88f9-5876435fcb26" providerId="ADAL" clId="{47887CB4-8F60-4F25-83E1-58D15B9C0985}" dt="2020-11-29T19:13:24.266" v="6" actId="1076"/>
          <ac:picMkLst>
            <pc:docMk/>
            <pc:sldMk cId="0" sldId="256"/>
            <ac:picMk id="18" creationId="{6CB629BE-7052-4338-9CC7-5FA11E1D0784}"/>
          </ac:picMkLst>
        </pc:picChg>
        <pc:cxnChg chg="add mod">
          <ac:chgData name="Paskaro, Aviv" userId="36823454-c8dd-46c1-88f9-5876435fcb26" providerId="ADAL" clId="{47887CB4-8F60-4F25-83E1-58D15B9C0985}" dt="2020-11-29T19:21:23.514" v="87" actId="14100"/>
          <ac:cxnSpMkLst>
            <pc:docMk/>
            <pc:sldMk cId="0" sldId="256"/>
            <ac:cxnSpMk id="113" creationId="{69F81DBB-F90E-4A42-BD52-316226AC1861}"/>
          </ac:cxnSpMkLst>
        </pc:cxnChg>
        <pc:cxnChg chg="add mod">
          <ac:chgData name="Paskaro, Aviv" userId="36823454-c8dd-46c1-88f9-5876435fcb26" providerId="ADAL" clId="{47887CB4-8F60-4F25-83E1-58D15B9C0985}" dt="2020-11-29T19:21:30.611" v="90" actId="14100"/>
          <ac:cxnSpMkLst>
            <pc:docMk/>
            <pc:sldMk cId="0" sldId="256"/>
            <ac:cxnSpMk id="118" creationId="{5C177FC0-A7C9-442F-AB1D-06EF2DFCCA4A}"/>
          </ac:cxnSpMkLst>
        </pc:cxnChg>
        <pc:cxnChg chg="add mod">
          <ac:chgData name="Paskaro, Aviv" userId="36823454-c8dd-46c1-88f9-5876435fcb26" providerId="ADAL" clId="{47887CB4-8F60-4F25-83E1-58D15B9C0985}" dt="2020-11-29T19:21:53.351" v="99" actId="1076"/>
          <ac:cxnSpMkLst>
            <pc:docMk/>
            <pc:sldMk cId="0" sldId="256"/>
            <ac:cxnSpMk id="120" creationId="{82ADAA89-DFD2-49C6-9B6B-67E917DAF6CD}"/>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8519775"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a:p>
        </p:txBody>
      </p:sp>
      <p:sp>
        <p:nvSpPr>
          <p:cNvPr id="4099" name="Rectangle 3"/>
          <p:cNvSpPr>
            <a:spLocks noGrp="1" noChangeArrowheads="1"/>
          </p:cNvSpPr>
          <p:nvPr>
            <p:ph type="dt" sz="quarter" idx="1"/>
          </p:nvPr>
        </p:nvSpPr>
        <p:spPr bwMode="auto">
          <a:xfrm>
            <a:off x="24207788" y="0"/>
            <a:ext cx="18527712"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defTabSz="4416425" rtl="0" eaLnBrk="0" hangingPunct="0">
              <a:defRPr sz="6500" b="0">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30340300"/>
            <a:ext cx="18519775"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a:p>
        </p:txBody>
      </p:sp>
      <p:sp>
        <p:nvSpPr>
          <p:cNvPr id="4101" name="Rectangle 5"/>
          <p:cNvSpPr>
            <a:spLocks noGrp="1" noChangeArrowheads="1"/>
          </p:cNvSpPr>
          <p:nvPr>
            <p:ph type="sldNum" sz="quarter" idx="3"/>
          </p:nvPr>
        </p:nvSpPr>
        <p:spPr bwMode="auto">
          <a:xfrm>
            <a:off x="24207788" y="30340300"/>
            <a:ext cx="18527712"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defTabSz="4416425" rtl="0" eaLnBrk="0" hangingPunct="0">
              <a:defRPr sz="6500" b="0">
                <a:solidFill>
                  <a:schemeClr val="tx1"/>
                </a:solidFill>
                <a:latin typeface="Times New Roman" pitchFamily="18" charset="0"/>
                <a:cs typeface="Times New Roman" pitchFamily="18" charset="0"/>
              </a:defRPr>
            </a:lvl1pPr>
          </a:lstStyle>
          <a:p>
            <a:pPr>
              <a:defRPr/>
            </a:pPr>
            <a:fld id="{140164EA-C4F4-4051-8E57-4895D8A88AA1}" type="slidenum">
              <a:rPr lang="he-IL"/>
              <a:pPr>
                <a:defRPr/>
              </a:pPr>
              <a:t>‹#›</a:t>
            </a:fld>
            <a:endParaRPr lang="en-US"/>
          </a:p>
        </p:txBody>
      </p:sp>
    </p:spTree>
    <p:extLst>
      <p:ext uri="{BB962C8B-B14F-4D97-AF65-F5344CB8AC3E}">
        <p14:creationId xmlns:p14="http://schemas.microsoft.com/office/powerpoint/2010/main" val="1755133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8519775"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24207788" y="0"/>
            <a:ext cx="18527712"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defTabSz="4416425" rtl="0" eaLnBrk="0" hangingPunct="0">
              <a:defRPr sz="6500" b="0">
                <a:solidFill>
                  <a:schemeClr val="tx1"/>
                </a:solidFill>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7130713" y="2398713"/>
            <a:ext cx="8472487" cy="119776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4273550" y="15178088"/>
            <a:ext cx="34202688" cy="14366875"/>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30340300"/>
            <a:ext cx="18519775"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24207788" y="30340300"/>
            <a:ext cx="18527712"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defTabSz="4416425" rtl="0" eaLnBrk="0" hangingPunct="0">
              <a:defRPr sz="6500" b="0">
                <a:solidFill>
                  <a:schemeClr val="tx1"/>
                </a:solidFill>
                <a:latin typeface="Times New Roman" pitchFamily="18" charset="0"/>
                <a:cs typeface="Times New Roman" pitchFamily="18" charset="0"/>
              </a:defRPr>
            </a:lvl1pPr>
          </a:lstStyle>
          <a:p>
            <a:pPr>
              <a:defRPr/>
            </a:pPr>
            <a:fld id="{2CC74214-9B06-4678-84F1-C99924AD2E34}" type="slidenum">
              <a:rPr lang="he-IL"/>
              <a:pPr>
                <a:defRPr/>
              </a:pPr>
              <a:t>‹#›</a:t>
            </a:fld>
            <a:endParaRPr lang="en-US"/>
          </a:p>
        </p:txBody>
      </p:sp>
    </p:spTree>
    <p:extLst>
      <p:ext uri="{BB962C8B-B14F-4D97-AF65-F5344CB8AC3E}">
        <p14:creationId xmlns:p14="http://schemas.microsoft.com/office/powerpoint/2010/main" val="4257411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0" kern="1200">
        <a:solidFill>
          <a:schemeClr val="tx1"/>
        </a:solidFill>
        <a:latin typeface="Times New Roman" pitchFamily="18" charset="0"/>
        <a:ea typeface="+mn-ea"/>
        <a:cs typeface="+mn-cs"/>
      </a:defRPr>
    </a:lvl1pPr>
    <a:lvl2pPr marL="441884" algn="l" rtl="0" eaLnBrk="0" fontAlgn="base" hangingPunct="0">
      <a:spcBef>
        <a:spcPct val="30000"/>
      </a:spcBef>
      <a:spcAft>
        <a:spcPct val="0"/>
      </a:spcAft>
      <a:defRPr sz="1160" kern="1200">
        <a:solidFill>
          <a:schemeClr val="tx1"/>
        </a:solidFill>
        <a:latin typeface="Times New Roman" pitchFamily="18" charset="0"/>
        <a:ea typeface="+mn-ea"/>
        <a:cs typeface="+mn-cs"/>
      </a:defRPr>
    </a:lvl2pPr>
    <a:lvl3pPr marL="883768" algn="l" rtl="0" eaLnBrk="0" fontAlgn="base" hangingPunct="0">
      <a:spcBef>
        <a:spcPct val="30000"/>
      </a:spcBef>
      <a:spcAft>
        <a:spcPct val="0"/>
      </a:spcAft>
      <a:defRPr sz="1160" kern="1200">
        <a:solidFill>
          <a:schemeClr val="tx1"/>
        </a:solidFill>
        <a:latin typeface="Times New Roman" pitchFamily="18" charset="0"/>
        <a:ea typeface="+mn-ea"/>
        <a:cs typeface="+mn-cs"/>
      </a:defRPr>
    </a:lvl3pPr>
    <a:lvl4pPr marL="1325651" algn="l" rtl="0" eaLnBrk="0" fontAlgn="base" hangingPunct="0">
      <a:spcBef>
        <a:spcPct val="30000"/>
      </a:spcBef>
      <a:spcAft>
        <a:spcPct val="0"/>
      </a:spcAft>
      <a:defRPr sz="1160" kern="1200">
        <a:solidFill>
          <a:schemeClr val="tx1"/>
        </a:solidFill>
        <a:latin typeface="Times New Roman" pitchFamily="18" charset="0"/>
        <a:ea typeface="+mn-ea"/>
        <a:cs typeface="+mn-cs"/>
      </a:defRPr>
    </a:lvl4pPr>
    <a:lvl5pPr marL="1767535" algn="l" rtl="0" eaLnBrk="0" fontAlgn="base" hangingPunct="0">
      <a:spcBef>
        <a:spcPct val="30000"/>
      </a:spcBef>
      <a:spcAft>
        <a:spcPct val="0"/>
      </a:spcAft>
      <a:defRPr sz="1160" kern="1200">
        <a:solidFill>
          <a:schemeClr val="tx1"/>
        </a:solidFill>
        <a:latin typeface="Times New Roman" pitchFamily="18" charset="0"/>
        <a:ea typeface="+mn-ea"/>
        <a:cs typeface="+mn-cs"/>
      </a:defRPr>
    </a:lvl5pPr>
    <a:lvl6pPr marL="2209419" algn="l" defTabSz="883768" rtl="0" eaLnBrk="1" latinLnBrk="0" hangingPunct="1">
      <a:defRPr sz="1160" kern="1200">
        <a:solidFill>
          <a:schemeClr val="tx1"/>
        </a:solidFill>
        <a:latin typeface="+mn-lt"/>
        <a:ea typeface="+mn-ea"/>
        <a:cs typeface="+mn-cs"/>
      </a:defRPr>
    </a:lvl6pPr>
    <a:lvl7pPr marL="2651303" algn="l" defTabSz="883768" rtl="0" eaLnBrk="1" latinLnBrk="0" hangingPunct="1">
      <a:defRPr sz="1160" kern="1200">
        <a:solidFill>
          <a:schemeClr val="tx1"/>
        </a:solidFill>
        <a:latin typeface="+mn-lt"/>
        <a:ea typeface="+mn-ea"/>
        <a:cs typeface="+mn-cs"/>
      </a:defRPr>
    </a:lvl7pPr>
    <a:lvl8pPr marL="3093187" algn="l" defTabSz="883768" rtl="0" eaLnBrk="1" latinLnBrk="0" hangingPunct="1">
      <a:defRPr sz="1160" kern="1200">
        <a:solidFill>
          <a:schemeClr val="tx1"/>
        </a:solidFill>
        <a:latin typeface="+mn-lt"/>
        <a:ea typeface="+mn-ea"/>
        <a:cs typeface="+mn-cs"/>
      </a:defRPr>
    </a:lvl8pPr>
    <a:lvl9pPr marL="3535070" algn="l" defTabSz="883768" rtl="0" eaLnBrk="1" latinLnBrk="0" hangingPunct="1">
      <a:defRPr sz="11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CC74214-9B06-4678-84F1-C99924AD2E34}" type="slidenum">
              <a:rPr lang="he-IL" smtClean="0"/>
              <a:pPr>
                <a:defRPr/>
              </a:pPr>
              <a:t>1</a:t>
            </a:fld>
            <a:endParaRPr lang="en-US"/>
          </a:p>
        </p:txBody>
      </p:sp>
    </p:spTree>
    <p:extLst>
      <p:ext uri="{BB962C8B-B14F-4D97-AF65-F5344CB8AC3E}">
        <p14:creationId xmlns:p14="http://schemas.microsoft.com/office/powerpoint/2010/main" val="608005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790" y="13297540"/>
            <a:ext cx="25733634" cy="9173807"/>
          </a:xfrm>
        </p:spPr>
        <p:txBody>
          <a:bodyPr/>
          <a:lstStyle/>
          <a:p>
            <a:r>
              <a:rPr lang="en-US"/>
              <a:t>Click to edit Master title style</a:t>
            </a:r>
          </a:p>
        </p:txBody>
      </p:sp>
      <p:sp>
        <p:nvSpPr>
          <p:cNvPr id="3" name="Subtitle 2"/>
          <p:cNvSpPr>
            <a:spLocks noGrp="1"/>
          </p:cNvSpPr>
          <p:nvPr>
            <p:ph type="subTitle" idx="1"/>
          </p:nvPr>
        </p:nvSpPr>
        <p:spPr>
          <a:xfrm>
            <a:off x="4541579" y="24254836"/>
            <a:ext cx="21192056" cy="10939998"/>
          </a:xfrm>
        </p:spPr>
        <p:txBody>
          <a:bodyPr/>
          <a:lstStyle>
            <a:lvl1pPr marL="0" indent="0" algn="ctr">
              <a:buNone/>
              <a:defRPr/>
            </a:lvl1pPr>
            <a:lvl2pPr marL="427162" indent="0" algn="ctr">
              <a:buNone/>
              <a:defRPr/>
            </a:lvl2pPr>
            <a:lvl3pPr marL="854324" indent="0" algn="ctr">
              <a:buNone/>
              <a:defRPr/>
            </a:lvl3pPr>
            <a:lvl4pPr marL="1281486" indent="0" algn="ctr">
              <a:buNone/>
              <a:defRPr/>
            </a:lvl4pPr>
            <a:lvl5pPr marL="1708648" indent="0" algn="ctr">
              <a:buNone/>
              <a:defRPr/>
            </a:lvl5pPr>
            <a:lvl6pPr marL="2135810" indent="0" algn="ctr">
              <a:buNone/>
              <a:defRPr/>
            </a:lvl6pPr>
            <a:lvl7pPr marL="2562972" indent="0" algn="ctr">
              <a:buNone/>
              <a:defRPr/>
            </a:lvl7pPr>
            <a:lvl8pPr marL="2990134" indent="0" algn="ctr">
              <a:buNone/>
              <a:defRPr/>
            </a:lvl8pPr>
            <a:lvl9pPr marL="341729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005F5D-DDFF-4009-A8D0-0BE3804E9EA6}"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764F3-D646-4175-80D0-8964BED73187}"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0274" y="3806037"/>
            <a:ext cx="6429700" cy="342417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6722" y="3806037"/>
            <a:ext cx="19151164" cy="34241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C981A8-33AD-4B19-8B2C-05F77DB49508}"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0E82F4-15B9-4FA3-9360-93462D0EA91C}"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30" y="27505697"/>
            <a:ext cx="25735118" cy="8500673"/>
          </a:xfrm>
        </p:spPr>
        <p:txBody>
          <a:bodyPr anchor="t"/>
          <a:lstStyle>
            <a:lvl1pPr algn="l">
              <a:defRPr sz="3737" b="1" cap="all"/>
            </a:lvl1pPr>
          </a:lstStyle>
          <a:p>
            <a:r>
              <a:rPr lang="en-US"/>
              <a:t>Click to edit Master title style</a:t>
            </a:r>
          </a:p>
        </p:txBody>
      </p:sp>
      <p:sp>
        <p:nvSpPr>
          <p:cNvPr id="3" name="Text Placeholder 2"/>
          <p:cNvSpPr>
            <a:spLocks noGrp="1"/>
          </p:cNvSpPr>
          <p:nvPr>
            <p:ph type="body" idx="1"/>
          </p:nvPr>
        </p:nvSpPr>
        <p:spPr>
          <a:xfrm>
            <a:off x="2390930" y="18141587"/>
            <a:ext cx="25735118" cy="9364110"/>
          </a:xfrm>
        </p:spPr>
        <p:txBody>
          <a:bodyPr anchor="b"/>
          <a:lstStyle>
            <a:lvl1pPr marL="0" indent="0">
              <a:buNone/>
              <a:defRPr sz="1869"/>
            </a:lvl1pPr>
            <a:lvl2pPr marL="427162" indent="0">
              <a:buNone/>
              <a:defRPr sz="1682"/>
            </a:lvl2pPr>
            <a:lvl3pPr marL="854324" indent="0">
              <a:buNone/>
              <a:defRPr sz="1495"/>
            </a:lvl3pPr>
            <a:lvl4pPr marL="1281486" indent="0">
              <a:buNone/>
              <a:defRPr sz="1308"/>
            </a:lvl4pPr>
            <a:lvl5pPr marL="1708648" indent="0">
              <a:buNone/>
              <a:defRPr sz="1308"/>
            </a:lvl5pPr>
            <a:lvl6pPr marL="2135810" indent="0">
              <a:buNone/>
              <a:defRPr sz="1308"/>
            </a:lvl6pPr>
            <a:lvl7pPr marL="2562972" indent="0">
              <a:buNone/>
              <a:defRPr sz="1308"/>
            </a:lvl7pPr>
            <a:lvl8pPr marL="2990134" indent="0">
              <a:buNone/>
              <a:defRPr sz="1308"/>
            </a:lvl8pPr>
            <a:lvl9pPr marL="3417296" indent="0">
              <a:buNone/>
              <a:defRPr sz="1308"/>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BC75BD-C16A-4118-B9B8-FCBE38EC3242}"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6723" y="12336593"/>
            <a:ext cx="12789690"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08800" y="12336593"/>
            <a:ext cx="12791174"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99B68F-326E-4B46-9F1D-A4FF9EF7DFB1}"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355" y="1714289"/>
            <a:ext cx="27246505" cy="71339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355" y="9581149"/>
            <a:ext cx="13375557"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4" name="Content Placeholder 3"/>
          <p:cNvSpPr>
            <a:spLocks noGrp="1"/>
          </p:cNvSpPr>
          <p:nvPr>
            <p:ph sz="half" idx="2"/>
          </p:nvPr>
        </p:nvSpPr>
        <p:spPr>
          <a:xfrm>
            <a:off x="1514355" y="13574343"/>
            <a:ext cx="13375557"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70" y="9581149"/>
            <a:ext cx="13381490"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6" name="Content Placeholder 5"/>
          <p:cNvSpPr>
            <a:spLocks noGrp="1"/>
          </p:cNvSpPr>
          <p:nvPr>
            <p:ph sz="quarter" idx="4"/>
          </p:nvPr>
        </p:nvSpPr>
        <p:spPr>
          <a:xfrm>
            <a:off x="15379370" y="13574343"/>
            <a:ext cx="13381490"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BEF8003-1674-4DD4-AAA0-1A48AD3067C0}"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3B44E04-C02F-411D-9CCE-885136C497B6}"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F4EBBA2-973F-4F65-86F4-ED0DC73D5FB4}"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354" y="1704853"/>
            <a:ext cx="9959732" cy="7251917"/>
          </a:xfrm>
        </p:spPr>
        <p:txBody>
          <a:bodyPr anchor="b"/>
          <a:lstStyle>
            <a:lvl1pPr algn="l">
              <a:defRPr sz="1869" b="1"/>
            </a:lvl1pPr>
          </a:lstStyle>
          <a:p>
            <a:r>
              <a:rPr lang="en-US"/>
              <a:t>Click to edit Master title style</a:t>
            </a:r>
          </a:p>
        </p:txBody>
      </p:sp>
      <p:sp>
        <p:nvSpPr>
          <p:cNvPr id="3" name="Content Placeholder 2"/>
          <p:cNvSpPr>
            <a:spLocks noGrp="1"/>
          </p:cNvSpPr>
          <p:nvPr>
            <p:ph idx="1"/>
          </p:nvPr>
        </p:nvSpPr>
        <p:spPr>
          <a:xfrm>
            <a:off x="11837473" y="1704853"/>
            <a:ext cx="16923387" cy="36531665"/>
          </a:xfrm>
        </p:spPr>
        <p:txBody>
          <a:bodyPr/>
          <a:lstStyle>
            <a:lvl1pPr>
              <a:defRPr sz="2990"/>
            </a:lvl1pPr>
            <a:lvl2pPr>
              <a:defRPr sz="2616"/>
            </a:lvl2pPr>
            <a:lvl3pPr>
              <a:defRPr sz="2242"/>
            </a:lvl3pPr>
            <a:lvl4pPr>
              <a:defRPr sz="1869"/>
            </a:lvl4pPr>
            <a:lvl5pPr>
              <a:defRPr sz="1869"/>
            </a:lvl5pPr>
            <a:lvl6pPr>
              <a:defRPr sz="1869"/>
            </a:lvl6pPr>
            <a:lvl7pPr>
              <a:defRPr sz="1869"/>
            </a:lvl7pPr>
            <a:lvl8pPr>
              <a:defRPr sz="1869"/>
            </a:lvl8pPr>
            <a:lvl9pPr>
              <a:defRPr sz="18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354" y="8956770"/>
            <a:ext cx="9959732" cy="29279749"/>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9C8723-949F-493C-9973-384D4813A9FF}"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10" y="29962320"/>
            <a:ext cx="18164831" cy="3537098"/>
          </a:xfrm>
        </p:spPr>
        <p:txBody>
          <a:bodyPr anchor="b"/>
          <a:lstStyle>
            <a:lvl1pPr algn="l">
              <a:defRPr sz="1869" b="1"/>
            </a:lvl1pPr>
          </a:lstStyle>
          <a:p>
            <a:r>
              <a:rPr lang="en-US"/>
              <a:t>Click to edit Master title style</a:t>
            </a:r>
          </a:p>
        </p:txBody>
      </p:sp>
      <p:sp>
        <p:nvSpPr>
          <p:cNvPr id="3" name="Picture Placeholder 2"/>
          <p:cNvSpPr>
            <a:spLocks noGrp="1"/>
          </p:cNvSpPr>
          <p:nvPr>
            <p:ph type="pic" idx="1"/>
          </p:nvPr>
        </p:nvSpPr>
        <p:spPr>
          <a:xfrm>
            <a:off x="5934310" y="3824910"/>
            <a:ext cx="18164831" cy="25681315"/>
          </a:xfrm>
        </p:spPr>
        <p:txBody>
          <a:bodyPr/>
          <a:lstStyle>
            <a:lvl1pPr marL="0" indent="0">
              <a:buNone/>
              <a:defRPr sz="2990"/>
            </a:lvl1pPr>
            <a:lvl2pPr marL="427162" indent="0">
              <a:buNone/>
              <a:defRPr sz="2616"/>
            </a:lvl2pPr>
            <a:lvl3pPr marL="854324" indent="0">
              <a:buNone/>
              <a:defRPr sz="2242"/>
            </a:lvl3pPr>
            <a:lvl4pPr marL="1281486" indent="0">
              <a:buNone/>
              <a:defRPr sz="1869"/>
            </a:lvl4pPr>
            <a:lvl5pPr marL="1708648" indent="0">
              <a:buNone/>
              <a:defRPr sz="1869"/>
            </a:lvl5pPr>
            <a:lvl6pPr marL="2135810" indent="0">
              <a:buNone/>
              <a:defRPr sz="1869"/>
            </a:lvl6pPr>
            <a:lvl7pPr marL="2562972" indent="0">
              <a:buNone/>
              <a:defRPr sz="1869"/>
            </a:lvl7pPr>
            <a:lvl8pPr marL="2990134" indent="0">
              <a:buNone/>
              <a:defRPr sz="1869"/>
            </a:lvl8pPr>
            <a:lvl9pPr marL="3417296" indent="0">
              <a:buNone/>
              <a:defRPr sz="1869"/>
            </a:lvl9pPr>
          </a:lstStyle>
          <a:p>
            <a:pPr lvl="0"/>
            <a:endParaRPr lang="en-US" noProof="0"/>
          </a:p>
        </p:txBody>
      </p:sp>
      <p:sp>
        <p:nvSpPr>
          <p:cNvPr id="4" name="Text Placeholder 3"/>
          <p:cNvSpPr>
            <a:spLocks noGrp="1"/>
          </p:cNvSpPr>
          <p:nvPr>
            <p:ph type="body" sz="half" idx="2"/>
          </p:nvPr>
        </p:nvSpPr>
        <p:spPr>
          <a:xfrm>
            <a:off x="5934310" y="33499418"/>
            <a:ext cx="18164831" cy="5023340"/>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0EA1AC-921F-4740-ACD1-1CF17E4324E8}"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6723" y="3806037"/>
            <a:ext cx="25723251" cy="7133961"/>
          </a:xfrm>
          <a:prstGeom prst="rect">
            <a:avLst/>
          </a:prstGeom>
          <a:noFill/>
          <a:ln w="9525">
            <a:noFill/>
            <a:miter lim="800000"/>
            <a:headEnd/>
            <a:tailEnd/>
          </a:ln>
        </p:spPr>
        <p:txBody>
          <a:bodyPr vert="horz" wrap="square" lIns="499009" tIns="249507" rIns="499009" bIns="249507"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76723" y="12336593"/>
            <a:ext cx="25723251" cy="25711196"/>
          </a:xfrm>
          <a:prstGeom prst="rect">
            <a:avLst/>
          </a:prstGeom>
          <a:noFill/>
          <a:ln w="9525">
            <a:noFill/>
            <a:miter lim="800000"/>
            <a:headEnd/>
            <a:tailEnd/>
          </a:ln>
        </p:spPr>
        <p:txBody>
          <a:bodyPr vert="horz" wrap="square" lIns="499009" tIns="249507" rIns="499009" bIns="24950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276723"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l" rtl="0" eaLnBrk="0" hangingPunct="0">
              <a:defRPr sz="6540" b="0">
                <a:solidFill>
                  <a:schemeClr val="tx1"/>
                </a:solidFill>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0339434" y="39029181"/>
            <a:ext cx="9597829"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ctr" rtl="0" eaLnBrk="0" hangingPunct="0">
              <a:defRPr sz="6540" b="0">
                <a:solidFill>
                  <a:schemeClr val="tx1"/>
                </a:solidFill>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21691897"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rtl="0" eaLnBrk="0" hangingPunct="0">
              <a:defRPr sz="6540" b="0">
                <a:solidFill>
                  <a:schemeClr val="tx1"/>
                </a:solidFill>
                <a:latin typeface="Times New Roman" pitchFamily="18" charset="0"/>
                <a:cs typeface="Times New Roman" pitchFamily="18" charset="0"/>
              </a:defRPr>
            </a:lvl1pPr>
          </a:lstStyle>
          <a:p>
            <a:pPr>
              <a:defRPr/>
            </a:pPr>
            <a:fld id="{4E1ACE27-E7B6-46EC-A855-0E5FEAF8F286}"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69118" rtl="0" eaLnBrk="0" fontAlgn="base" hangingPunct="0">
        <a:spcBef>
          <a:spcPct val="0"/>
        </a:spcBef>
        <a:spcAft>
          <a:spcPct val="0"/>
        </a:spcAft>
        <a:defRPr sz="22703">
          <a:solidFill>
            <a:schemeClr val="tx2"/>
          </a:solidFill>
          <a:latin typeface="+mj-lt"/>
          <a:ea typeface="+mj-ea"/>
          <a:cs typeface="+mj-cs"/>
        </a:defRPr>
      </a:lvl1pPr>
      <a:lvl2pPr algn="ctr" defTabSz="4669118" rtl="0" eaLnBrk="0" fontAlgn="base" hangingPunct="0">
        <a:spcBef>
          <a:spcPct val="0"/>
        </a:spcBef>
        <a:spcAft>
          <a:spcPct val="0"/>
        </a:spcAft>
        <a:defRPr sz="22703">
          <a:solidFill>
            <a:schemeClr val="tx2"/>
          </a:solidFill>
          <a:latin typeface="Times New Roman" pitchFamily="18" charset="0"/>
        </a:defRPr>
      </a:lvl2pPr>
      <a:lvl3pPr algn="ctr" defTabSz="4669118" rtl="0" eaLnBrk="0" fontAlgn="base" hangingPunct="0">
        <a:spcBef>
          <a:spcPct val="0"/>
        </a:spcBef>
        <a:spcAft>
          <a:spcPct val="0"/>
        </a:spcAft>
        <a:defRPr sz="22703">
          <a:solidFill>
            <a:schemeClr val="tx2"/>
          </a:solidFill>
          <a:latin typeface="Times New Roman" pitchFamily="18" charset="0"/>
        </a:defRPr>
      </a:lvl3pPr>
      <a:lvl4pPr algn="ctr" defTabSz="4669118" rtl="0" eaLnBrk="0" fontAlgn="base" hangingPunct="0">
        <a:spcBef>
          <a:spcPct val="0"/>
        </a:spcBef>
        <a:spcAft>
          <a:spcPct val="0"/>
        </a:spcAft>
        <a:defRPr sz="22703">
          <a:solidFill>
            <a:schemeClr val="tx2"/>
          </a:solidFill>
          <a:latin typeface="Times New Roman" pitchFamily="18" charset="0"/>
        </a:defRPr>
      </a:lvl4pPr>
      <a:lvl5pPr algn="ctr" defTabSz="4669118" rtl="0" eaLnBrk="0" fontAlgn="base" hangingPunct="0">
        <a:spcBef>
          <a:spcPct val="0"/>
        </a:spcBef>
        <a:spcAft>
          <a:spcPct val="0"/>
        </a:spcAft>
        <a:defRPr sz="22703">
          <a:solidFill>
            <a:schemeClr val="tx2"/>
          </a:solidFill>
          <a:latin typeface="Times New Roman" pitchFamily="18" charset="0"/>
        </a:defRPr>
      </a:lvl5pPr>
      <a:lvl6pPr marL="427162" algn="ctr" defTabSz="4669118" rtl="0" eaLnBrk="0" fontAlgn="base" hangingPunct="0">
        <a:spcBef>
          <a:spcPct val="0"/>
        </a:spcBef>
        <a:spcAft>
          <a:spcPct val="0"/>
        </a:spcAft>
        <a:defRPr sz="22703">
          <a:solidFill>
            <a:schemeClr val="tx2"/>
          </a:solidFill>
          <a:latin typeface="Times New Roman" pitchFamily="18" charset="0"/>
        </a:defRPr>
      </a:lvl6pPr>
      <a:lvl7pPr marL="854324" algn="ctr" defTabSz="4669118" rtl="0" eaLnBrk="0" fontAlgn="base" hangingPunct="0">
        <a:spcBef>
          <a:spcPct val="0"/>
        </a:spcBef>
        <a:spcAft>
          <a:spcPct val="0"/>
        </a:spcAft>
        <a:defRPr sz="22703">
          <a:solidFill>
            <a:schemeClr val="tx2"/>
          </a:solidFill>
          <a:latin typeface="Times New Roman" pitchFamily="18" charset="0"/>
        </a:defRPr>
      </a:lvl7pPr>
      <a:lvl8pPr marL="1281486" algn="ctr" defTabSz="4669118" rtl="0" eaLnBrk="0" fontAlgn="base" hangingPunct="0">
        <a:spcBef>
          <a:spcPct val="0"/>
        </a:spcBef>
        <a:spcAft>
          <a:spcPct val="0"/>
        </a:spcAft>
        <a:defRPr sz="22703">
          <a:solidFill>
            <a:schemeClr val="tx2"/>
          </a:solidFill>
          <a:latin typeface="Times New Roman" pitchFamily="18" charset="0"/>
        </a:defRPr>
      </a:lvl8pPr>
      <a:lvl9pPr marL="1708648" algn="ctr" defTabSz="4669118" rtl="0" eaLnBrk="0" fontAlgn="base" hangingPunct="0">
        <a:spcBef>
          <a:spcPct val="0"/>
        </a:spcBef>
        <a:spcAft>
          <a:spcPct val="0"/>
        </a:spcAft>
        <a:defRPr sz="22703">
          <a:solidFill>
            <a:schemeClr val="tx2"/>
          </a:solidFill>
          <a:latin typeface="Times New Roman" pitchFamily="18" charset="0"/>
        </a:defRPr>
      </a:lvl9pPr>
    </p:titleStyle>
    <p:bodyStyle>
      <a:lvl1pPr marL="1747211" indent="-1747211" algn="l" defTabSz="4669118" rtl="0" eaLnBrk="0" fontAlgn="base" hangingPunct="0">
        <a:spcBef>
          <a:spcPct val="20000"/>
        </a:spcBef>
        <a:spcAft>
          <a:spcPct val="0"/>
        </a:spcAft>
        <a:buChar char="•"/>
        <a:defRPr sz="15603">
          <a:solidFill>
            <a:schemeClr val="tx1"/>
          </a:solidFill>
          <a:latin typeface="+mn-lt"/>
          <a:ea typeface="+mn-ea"/>
          <a:cs typeface="+mn-cs"/>
        </a:defRPr>
      </a:lvl1pPr>
      <a:lvl2pPr marL="3791062" indent="-1460954" algn="l" defTabSz="4669118" rtl="0" eaLnBrk="0" fontAlgn="base" hangingPunct="0">
        <a:spcBef>
          <a:spcPct val="20000"/>
        </a:spcBef>
        <a:spcAft>
          <a:spcPct val="0"/>
        </a:spcAft>
        <a:buChar char="–"/>
        <a:defRPr sz="14201">
          <a:solidFill>
            <a:schemeClr val="tx1"/>
          </a:solidFill>
          <a:latin typeface="+mn-lt"/>
        </a:defRPr>
      </a:lvl2pPr>
      <a:lvl3pPr marL="5823048" indent="-1153931" algn="l" defTabSz="4669118" rtl="0" eaLnBrk="0" fontAlgn="base" hangingPunct="0">
        <a:spcBef>
          <a:spcPct val="20000"/>
        </a:spcBef>
        <a:spcAft>
          <a:spcPct val="0"/>
        </a:spcAft>
        <a:buChar char="•"/>
        <a:defRPr sz="11772">
          <a:solidFill>
            <a:schemeClr val="tx1"/>
          </a:solidFill>
          <a:latin typeface="+mn-lt"/>
        </a:defRPr>
      </a:lvl3pPr>
      <a:lvl4pPr marL="8162057" indent="-1179145" algn="l" defTabSz="4669118" rtl="0" eaLnBrk="0" fontAlgn="base" hangingPunct="0">
        <a:spcBef>
          <a:spcPct val="20000"/>
        </a:spcBef>
        <a:spcAft>
          <a:spcPct val="0"/>
        </a:spcAft>
        <a:buChar char="–"/>
        <a:defRPr sz="9997">
          <a:solidFill>
            <a:schemeClr val="tx1"/>
          </a:solidFill>
          <a:latin typeface="+mn-lt"/>
        </a:defRPr>
      </a:lvl4pPr>
      <a:lvl5pPr marL="10481784" indent="-1159863" algn="l" defTabSz="4669118" rtl="0" eaLnBrk="0" fontAlgn="base" hangingPunct="0">
        <a:spcBef>
          <a:spcPct val="20000"/>
        </a:spcBef>
        <a:spcAft>
          <a:spcPct val="0"/>
        </a:spcAft>
        <a:buChar char="»"/>
        <a:defRPr sz="9997">
          <a:solidFill>
            <a:schemeClr val="tx1"/>
          </a:solidFill>
          <a:latin typeface="+mn-lt"/>
        </a:defRPr>
      </a:lvl5pPr>
      <a:lvl6pPr marL="10908946" indent="-1159863" algn="l" defTabSz="4669118" rtl="0" eaLnBrk="0" fontAlgn="base" hangingPunct="0">
        <a:spcBef>
          <a:spcPct val="20000"/>
        </a:spcBef>
        <a:spcAft>
          <a:spcPct val="0"/>
        </a:spcAft>
        <a:buChar char="»"/>
        <a:defRPr sz="9997">
          <a:solidFill>
            <a:schemeClr val="tx1"/>
          </a:solidFill>
          <a:latin typeface="+mn-lt"/>
        </a:defRPr>
      </a:lvl6pPr>
      <a:lvl7pPr marL="11336108" indent="-1159863" algn="l" defTabSz="4669118" rtl="0" eaLnBrk="0" fontAlgn="base" hangingPunct="0">
        <a:spcBef>
          <a:spcPct val="20000"/>
        </a:spcBef>
        <a:spcAft>
          <a:spcPct val="0"/>
        </a:spcAft>
        <a:buChar char="»"/>
        <a:defRPr sz="9997">
          <a:solidFill>
            <a:schemeClr val="tx1"/>
          </a:solidFill>
          <a:latin typeface="+mn-lt"/>
        </a:defRPr>
      </a:lvl7pPr>
      <a:lvl8pPr marL="11763270" indent="-1159863" algn="l" defTabSz="4669118" rtl="0" eaLnBrk="0" fontAlgn="base" hangingPunct="0">
        <a:spcBef>
          <a:spcPct val="20000"/>
        </a:spcBef>
        <a:spcAft>
          <a:spcPct val="0"/>
        </a:spcAft>
        <a:buChar char="»"/>
        <a:defRPr sz="9997">
          <a:solidFill>
            <a:schemeClr val="tx1"/>
          </a:solidFill>
          <a:latin typeface="+mn-lt"/>
        </a:defRPr>
      </a:lvl8pPr>
      <a:lvl9pPr marL="12190432" indent="-1159863" algn="l" defTabSz="4669118" rtl="0" eaLnBrk="0" fontAlgn="base" hangingPunct="0">
        <a:spcBef>
          <a:spcPct val="20000"/>
        </a:spcBef>
        <a:spcAft>
          <a:spcPct val="0"/>
        </a:spcAft>
        <a:buChar char="»"/>
        <a:defRPr sz="9997">
          <a:solidFill>
            <a:schemeClr val="tx1"/>
          </a:solidFill>
          <a:latin typeface="+mn-lt"/>
        </a:defRPr>
      </a:lvl9pPr>
    </p:bodyStyle>
    <p:otherStyle>
      <a:defPPr>
        <a:defRPr lang="en-US"/>
      </a:defPPr>
      <a:lvl1pPr marL="0" algn="l" defTabSz="854324" rtl="0" eaLnBrk="1" latinLnBrk="0" hangingPunct="1">
        <a:defRPr sz="1682" kern="1200">
          <a:solidFill>
            <a:schemeClr val="tx1"/>
          </a:solidFill>
          <a:latin typeface="+mn-lt"/>
          <a:ea typeface="+mn-ea"/>
          <a:cs typeface="+mn-cs"/>
        </a:defRPr>
      </a:lvl1pPr>
      <a:lvl2pPr marL="427162" algn="l" defTabSz="854324" rtl="0" eaLnBrk="1" latinLnBrk="0" hangingPunct="1">
        <a:defRPr sz="1682" kern="1200">
          <a:solidFill>
            <a:schemeClr val="tx1"/>
          </a:solidFill>
          <a:latin typeface="+mn-lt"/>
          <a:ea typeface="+mn-ea"/>
          <a:cs typeface="+mn-cs"/>
        </a:defRPr>
      </a:lvl2pPr>
      <a:lvl3pPr marL="854324" algn="l" defTabSz="854324" rtl="0" eaLnBrk="1" latinLnBrk="0" hangingPunct="1">
        <a:defRPr sz="1682" kern="1200">
          <a:solidFill>
            <a:schemeClr val="tx1"/>
          </a:solidFill>
          <a:latin typeface="+mn-lt"/>
          <a:ea typeface="+mn-ea"/>
          <a:cs typeface="+mn-cs"/>
        </a:defRPr>
      </a:lvl3pPr>
      <a:lvl4pPr marL="1281486" algn="l" defTabSz="854324" rtl="0" eaLnBrk="1" latinLnBrk="0" hangingPunct="1">
        <a:defRPr sz="1682" kern="1200">
          <a:solidFill>
            <a:schemeClr val="tx1"/>
          </a:solidFill>
          <a:latin typeface="+mn-lt"/>
          <a:ea typeface="+mn-ea"/>
          <a:cs typeface="+mn-cs"/>
        </a:defRPr>
      </a:lvl4pPr>
      <a:lvl5pPr marL="1708648" algn="l" defTabSz="854324" rtl="0" eaLnBrk="1" latinLnBrk="0" hangingPunct="1">
        <a:defRPr sz="1682" kern="1200">
          <a:solidFill>
            <a:schemeClr val="tx1"/>
          </a:solidFill>
          <a:latin typeface="+mn-lt"/>
          <a:ea typeface="+mn-ea"/>
          <a:cs typeface="+mn-cs"/>
        </a:defRPr>
      </a:lvl5pPr>
      <a:lvl6pPr marL="2135810" algn="l" defTabSz="854324" rtl="0" eaLnBrk="1" latinLnBrk="0" hangingPunct="1">
        <a:defRPr sz="1682" kern="1200">
          <a:solidFill>
            <a:schemeClr val="tx1"/>
          </a:solidFill>
          <a:latin typeface="+mn-lt"/>
          <a:ea typeface="+mn-ea"/>
          <a:cs typeface="+mn-cs"/>
        </a:defRPr>
      </a:lvl6pPr>
      <a:lvl7pPr marL="2562972" algn="l" defTabSz="854324" rtl="0" eaLnBrk="1" latinLnBrk="0" hangingPunct="1">
        <a:defRPr sz="1682" kern="1200">
          <a:solidFill>
            <a:schemeClr val="tx1"/>
          </a:solidFill>
          <a:latin typeface="+mn-lt"/>
          <a:ea typeface="+mn-ea"/>
          <a:cs typeface="+mn-cs"/>
        </a:defRPr>
      </a:lvl7pPr>
      <a:lvl8pPr marL="2990134" algn="l" defTabSz="854324" rtl="0" eaLnBrk="1" latinLnBrk="0" hangingPunct="1">
        <a:defRPr sz="1682" kern="1200">
          <a:solidFill>
            <a:schemeClr val="tx1"/>
          </a:solidFill>
          <a:latin typeface="+mn-lt"/>
          <a:ea typeface="+mn-ea"/>
          <a:cs typeface="+mn-cs"/>
        </a:defRPr>
      </a:lvl8pPr>
      <a:lvl9pPr marL="3417296" algn="l" defTabSz="854324" rtl="0" eaLnBrk="1" latinLnBrk="0" hangingPunct="1">
        <a:defRPr sz="16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bwMode="auto">
          <a:xfrm>
            <a:off x="0" y="0"/>
            <a:ext cx="30275212" cy="3168129"/>
          </a:xfrm>
          <a:prstGeom prst="rect">
            <a:avLst/>
          </a:prstGeom>
          <a:solidFill>
            <a:srgbClr val="00002A"/>
          </a:solidFill>
          <a:ln w="9525" cap="flat" cmpd="sng" algn="ctr">
            <a:solidFill>
              <a:schemeClr val="tx1"/>
            </a:solidFill>
            <a:prstDash val="solid"/>
            <a:round/>
            <a:headEnd type="none" w="med" len="med"/>
            <a:tailEnd type="none" w="med" len="med"/>
          </a:ln>
          <a:effectLst/>
        </p:spPr>
        <p:txBody>
          <a:bodyPr vert="horz" wrap="none" lIns="85433" tIns="42716" rIns="85433" bIns="42716" numCol="1" rtlCol="1" anchor="ctr" anchorCtr="0" compatLnSpc="1">
            <a:prstTxWarp prst="textNoShape">
              <a:avLst/>
            </a:prstTxWarp>
          </a:bodyPr>
          <a:lstStyle/>
          <a:p>
            <a:pPr algn="ctr" defTabSz="974464" rtl="0" eaLnBrk="0" hangingPunct="0"/>
            <a:endParaRPr lang="he-IL" sz="4298">
              <a:solidFill>
                <a:schemeClr val="tx1"/>
              </a:solidFill>
              <a:latin typeface="Arial" panose="020B0604020202020204" pitchFamily="34" charset="0"/>
              <a:cs typeface="Arial" panose="020B0604020202020204" pitchFamily="34" charset="0"/>
            </a:endParaRPr>
          </a:p>
        </p:txBody>
      </p:sp>
      <p:sp>
        <p:nvSpPr>
          <p:cNvPr id="112" name="Rounded Rectangle 18"/>
          <p:cNvSpPr/>
          <p:nvPr/>
        </p:nvSpPr>
        <p:spPr>
          <a:xfrm>
            <a:off x="629213" y="8214158"/>
            <a:ext cx="9360000" cy="12059527"/>
          </a:xfrm>
          <a:prstGeom prst="roundRect">
            <a:avLst>
              <a:gd name="adj" fmla="val 3718"/>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chemeClr val="tx1"/>
              </a:solidFill>
              <a:latin typeface="Arial" panose="020B0604020202020204" pitchFamily="34" charset="0"/>
              <a:cs typeface="Arial" panose="020B0604020202020204" pitchFamily="34" charset="0"/>
            </a:endParaRPr>
          </a:p>
        </p:txBody>
      </p:sp>
      <p:sp>
        <p:nvSpPr>
          <p:cNvPr id="114" name="Rectangle 3"/>
          <p:cNvSpPr>
            <a:spLocks noChangeArrowheads="1"/>
          </p:cNvSpPr>
          <p:nvPr/>
        </p:nvSpPr>
        <p:spPr bwMode="auto">
          <a:xfrm>
            <a:off x="959208" y="8236534"/>
            <a:ext cx="5567957"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C00000"/>
                </a:solidFill>
                <a:latin typeface="Arial" panose="020B0604020202020204" pitchFamily="34" charset="0"/>
                <a:cs typeface="Arial" panose="020B0604020202020204" pitchFamily="34" charset="0"/>
              </a:rPr>
              <a:t>Introduction</a:t>
            </a:r>
          </a:p>
        </p:txBody>
      </p:sp>
      <p:sp>
        <p:nvSpPr>
          <p:cNvPr id="115" name="Rectangle 4"/>
          <p:cNvSpPr>
            <a:spLocks noChangeArrowheads="1"/>
          </p:cNvSpPr>
          <p:nvPr/>
        </p:nvSpPr>
        <p:spPr bwMode="auto">
          <a:xfrm>
            <a:off x="988133" y="9367138"/>
            <a:ext cx="8586161" cy="571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rtl="0">
              <a:spcBef>
                <a:spcPts val="1682"/>
              </a:spcBef>
              <a:buSzPct val="125000"/>
            </a:pPr>
            <a:r>
              <a:rPr lang="en-US" sz="3600" b="0" dirty="0">
                <a:solidFill>
                  <a:schemeClr val="tx1"/>
                </a:solidFill>
                <a:latin typeface="Arial" panose="020B0604020202020204" pitchFamily="34" charset="0"/>
                <a:cs typeface="Arial" panose="020B0604020202020204" pitchFamily="34" charset="0"/>
              </a:rPr>
              <a:t>In recent years, drones have entered the world of civilian and military aviation. The drones are small, agile, cheap and have a low signature, and as a result hostile groups find them widely used. Detecting and tracking drones is a challenging task in an open space and even more so in an urban environment. Those kind of tasks are usually solved by using systems with integrated neural networks.</a:t>
            </a:r>
          </a:p>
          <a:p>
            <a:pPr algn="just" rtl="0">
              <a:spcBef>
                <a:spcPts val="1682"/>
              </a:spcBef>
              <a:buSzPct val="125000"/>
            </a:pPr>
            <a:endParaRPr lang="en-US" sz="3600" b="0" dirty="0">
              <a:solidFill>
                <a:schemeClr val="tx1"/>
              </a:solidFill>
              <a:latin typeface="Arial" panose="020B0604020202020204" pitchFamily="34" charset="0"/>
              <a:cs typeface="Arial" panose="020B0604020202020204" pitchFamily="34" charset="0"/>
            </a:endParaRPr>
          </a:p>
          <a:p>
            <a:pPr algn="just" rtl="0">
              <a:spcBef>
                <a:spcPts val="1682"/>
              </a:spcBef>
              <a:buSzPct val="125000"/>
            </a:pPr>
            <a:endParaRPr lang="en-US" sz="3600" b="0" dirty="0">
              <a:solidFill>
                <a:schemeClr val="tx1"/>
              </a:solidFill>
              <a:latin typeface="Arial" panose="020B0604020202020204" pitchFamily="34" charset="0"/>
              <a:cs typeface="Arial" panose="020B0604020202020204" pitchFamily="34" charset="0"/>
            </a:endParaRPr>
          </a:p>
          <a:p>
            <a:pPr algn="just" rtl="0">
              <a:spcBef>
                <a:spcPts val="1682"/>
              </a:spcBef>
              <a:buSzPct val="125000"/>
            </a:pPr>
            <a:endParaRPr lang="en-US" sz="3600" b="0" dirty="0">
              <a:solidFill>
                <a:schemeClr val="tx1"/>
              </a:solidFill>
              <a:latin typeface="Arial" panose="020B0604020202020204" pitchFamily="34" charset="0"/>
              <a:cs typeface="Arial" panose="020B0604020202020204" pitchFamily="34" charset="0"/>
            </a:endParaRPr>
          </a:p>
          <a:p>
            <a:pPr algn="just" rtl="0">
              <a:spcBef>
                <a:spcPts val="1682"/>
              </a:spcBef>
              <a:buSzPct val="125000"/>
            </a:pPr>
            <a:endParaRPr lang="en-US" sz="3600" b="0" dirty="0">
              <a:solidFill>
                <a:schemeClr val="tx1"/>
              </a:solidFill>
              <a:latin typeface="Arial" panose="020B0604020202020204" pitchFamily="34" charset="0"/>
              <a:cs typeface="Arial" panose="020B0604020202020204" pitchFamily="34" charset="0"/>
            </a:endParaRPr>
          </a:p>
          <a:p>
            <a:pPr algn="just" rtl="0">
              <a:spcBef>
                <a:spcPts val="1682"/>
              </a:spcBef>
              <a:buSzPct val="125000"/>
            </a:pPr>
            <a:endParaRPr lang="en-US" sz="3600" b="0" dirty="0">
              <a:solidFill>
                <a:schemeClr val="tx1"/>
              </a:solidFill>
              <a:latin typeface="Arial" panose="020B0604020202020204" pitchFamily="34" charset="0"/>
              <a:cs typeface="Arial" panose="020B0604020202020204" pitchFamily="34" charset="0"/>
            </a:endParaRPr>
          </a:p>
        </p:txBody>
      </p:sp>
      <p:sp>
        <p:nvSpPr>
          <p:cNvPr id="116" name="Rectangle 3"/>
          <p:cNvSpPr>
            <a:spLocks noChangeArrowheads="1"/>
          </p:cNvSpPr>
          <p:nvPr/>
        </p:nvSpPr>
        <p:spPr bwMode="auto">
          <a:xfrm>
            <a:off x="944331" y="15164696"/>
            <a:ext cx="5523461"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C00000"/>
                </a:solidFill>
                <a:latin typeface="Arial" panose="020B0604020202020204" pitchFamily="34" charset="0"/>
                <a:cs typeface="Arial" panose="020B0604020202020204" pitchFamily="34" charset="0"/>
              </a:rPr>
              <a:t>Goal</a:t>
            </a:r>
          </a:p>
        </p:txBody>
      </p:sp>
      <p:sp>
        <p:nvSpPr>
          <p:cNvPr id="117" name="Rectangle 4"/>
          <p:cNvSpPr>
            <a:spLocks noChangeArrowheads="1"/>
          </p:cNvSpPr>
          <p:nvPr/>
        </p:nvSpPr>
        <p:spPr bwMode="auto">
          <a:xfrm>
            <a:off x="1066988" y="16213336"/>
            <a:ext cx="8484449" cy="412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l"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Select compatible neural network</a:t>
            </a:r>
          </a:p>
          <a:p>
            <a:pPr marL="457200" indent="-457200" algn="l"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Train the network for detecting drones in urban area</a:t>
            </a:r>
          </a:p>
          <a:p>
            <a:pPr marL="457200" indent="-457200" algn="l"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Integrate the network with NVIDIA Jetson TX2 card (installed on a patrol drone)</a:t>
            </a:r>
          </a:p>
        </p:txBody>
      </p:sp>
      <p:sp>
        <p:nvSpPr>
          <p:cNvPr id="142" name="Rounded Rectangle 193"/>
          <p:cNvSpPr/>
          <p:nvPr/>
        </p:nvSpPr>
        <p:spPr>
          <a:xfrm>
            <a:off x="20195328" y="36432429"/>
            <a:ext cx="9360000" cy="5086252"/>
          </a:xfrm>
          <a:prstGeom prst="roundRect">
            <a:avLst>
              <a:gd name="adj" fmla="val 5128"/>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dirty="0">
              <a:solidFill>
                <a:schemeClr val="tx1"/>
              </a:solidFill>
              <a:latin typeface="Arial" panose="020B0604020202020204" pitchFamily="34" charset="0"/>
              <a:cs typeface="Arial" panose="020B0604020202020204" pitchFamily="34" charset="0"/>
            </a:endParaRPr>
          </a:p>
        </p:txBody>
      </p:sp>
      <p:sp>
        <p:nvSpPr>
          <p:cNvPr id="143" name="Rectangle 2"/>
          <p:cNvSpPr>
            <a:spLocks noChangeArrowheads="1"/>
          </p:cNvSpPr>
          <p:nvPr/>
        </p:nvSpPr>
        <p:spPr bwMode="auto">
          <a:xfrm>
            <a:off x="20607165" y="36586474"/>
            <a:ext cx="8475042"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C00000"/>
                </a:solidFill>
                <a:latin typeface="Arial" panose="020B0604020202020204" pitchFamily="34" charset="0"/>
                <a:cs typeface="Arial" panose="020B0604020202020204" pitchFamily="34" charset="0"/>
              </a:rPr>
              <a:t>Conclusions</a:t>
            </a:r>
          </a:p>
        </p:txBody>
      </p:sp>
      <p:sp>
        <p:nvSpPr>
          <p:cNvPr id="144" name="Rectangle 4"/>
          <p:cNvSpPr>
            <a:spLocks noChangeArrowheads="1"/>
          </p:cNvSpPr>
          <p:nvPr/>
        </p:nvSpPr>
        <p:spPr bwMode="auto">
          <a:xfrm>
            <a:off x="20683364" y="37725532"/>
            <a:ext cx="8475042" cy="405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gn="l" rtl="0">
              <a:spcBef>
                <a:spcPts val="1682"/>
              </a:spcBef>
              <a:buSzPct val="125000"/>
            </a:pPr>
            <a:r>
              <a:rPr lang="en-US" sz="3600" b="0" dirty="0">
                <a:solidFill>
                  <a:schemeClr val="tx1"/>
                </a:solidFill>
                <a:latin typeface="Arial" panose="020B0604020202020204" pitchFamily="34" charset="0"/>
                <a:cs typeface="Arial" panose="020B0604020202020204" pitchFamily="34" charset="0"/>
              </a:rPr>
              <a:t>Yolo does really good job in detection objects that she trained for. We will recommend to add system that will try to look at the relation between consecutive detections and help predict the object next steps.</a:t>
            </a:r>
          </a:p>
        </p:txBody>
      </p:sp>
      <p:sp>
        <p:nvSpPr>
          <p:cNvPr id="182" name="Rectangle 4"/>
          <p:cNvSpPr>
            <a:spLocks noChangeArrowheads="1"/>
          </p:cNvSpPr>
          <p:nvPr/>
        </p:nvSpPr>
        <p:spPr bwMode="auto">
          <a:xfrm>
            <a:off x="20556000" y="9543049"/>
            <a:ext cx="8474400" cy="275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endParaRPr lang="en-US" sz="2990" b="0" dirty="0">
              <a:solidFill>
                <a:schemeClr val="tx1"/>
              </a:solidFill>
              <a:latin typeface="Arial" panose="020B0604020202020204" pitchFamily="34" charset="0"/>
              <a:cs typeface="Arial" panose="020B0604020202020204" pitchFamily="34" charset="0"/>
            </a:endParaRPr>
          </a:p>
        </p:txBody>
      </p:sp>
      <p:sp>
        <p:nvSpPr>
          <p:cNvPr id="191" name="Text Box 8"/>
          <p:cNvSpPr txBox="1">
            <a:spLocks noChangeArrowheads="1"/>
          </p:cNvSpPr>
          <p:nvPr/>
        </p:nvSpPr>
        <p:spPr bwMode="auto">
          <a:xfrm>
            <a:off x="707880" y="3198868"/>
            <a:ext cx="28594763" cy="367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he-IL"/>
            </a:defPPr>
            <a:lvl1pPr defTabSz="4175125" rtl="0">
              <a:defRPr sz="5500" b="1">
                <a:solidFill>
                  <a:schemeClr val="tx2">
                    <a:lumMod val="75000"/>
                  </a:schemeClr>
                </a:solidFill>
                <a:latin typeface="Century Gothic" pitchFamily="34" charset="0"/>
                <a:cs typeface="Tahoma" pitchFamily="34" charset="0"/>
              </a:defRPr>
            </a:lvl1pPr>
          </a:lstStyle>
          <a:p>
            <a:pPr algn="ctr" defTabSz="3900819" fontAlgn="auto">
              <a:spcBef>
                <a:spcPts val="0"/>
              </a:spcBef>
              <a:spcAft>
                <a:spcPts val="0"/>
              </a:spcAft>
              <a:defRPr/>
            </a:pPr>
            <a:r>
              <a:rPr lang="en-US" sz="9600" dirty="0">
                <a:solidFill>
                  <a:schemeClr val="tx1"/>
                </a:solidFill>
              </a:rPr>
              <a:t>Training a Neural Network for Detecting Drones in an Urban Environment</a:t>
            </a:r>
          </a:p>
        </p:txBody>
      </p:sp>
      <p:sp>
        <p:nvSpPr>
          <p:cNvPr id="104" name="Rectangle 3"/>
          <p:cNvSpPr>
            <a:spLocks noChangeArrowheads="1"/>
          </p:cNvSpPr>
          <p:nvPr/>
        </p:nvSpPr>
        <p:spPr bwMode="auto">
          <a:xfrm>
            <a:off x="975518" y="7028923"/>
            <a:ext cx="28290682" cy="79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415" tIns="42708" rIns="85415" bIns="42708" anchor="ctr" anchorCtr="0"/>
          <a:lstStyle/>
          <a:p>
            <a:pPr algn="ctr" rtl="0">
              <a:lnSpc>
                <a:spcPct val="80000"/>
              </a:lnSpc>
              <a:spcBef>
                <a:spcPct val="20000"/>
              </a:spcBef>
            </a:pPr>
            <a:r>
              <a:rPr lang="en-US" sz="6000" dirty="0">
                <a:solidFill>
                  <a:schemeClr val="tx1"/>
                </a:solidFill>
                <a:latin typeface="Arial" panose="020B0604020202020204" pitchFamily="34" charset="0"/>
                <a:cs typeface="Arial" panose="020B0604020202020204" pitchFamily="34" charset="0"/>
              </a:rPr>
              <a:t>Aviv </a:t>
            </a:r>
            <a:r>
              <a:rPr lang="en-US" sz="6000" dirty="0" err="1">
                <a:solidFill>
                  <a:schemeClr val="tx1"/>
                </a:solidFill>
                <a:latin typeface="Arial" panose="020B0604020202020204" pitchFamily="34" charset="0"/>
                <a:cs typeface="Arial" panose="020B0604020202020204" pitchFamily="34" charset="0"/>
              </a:rPr>
              <a:t>Paskaro</a:t>
            </a:r>
            <a:r>
              <a:rPr lang="en-US" sz="6000" dirty="0">
                <a:solidFill>
                  <a:schemeClr val="tx1"/>
                </a:solidFill>
                <a:latin typeface="Arial" panose="020B0604020202020204" pitchFamily="34" charset="0"/>
                <a:cs typeface="Arial" panose="020B0604020202020204" pitchFamily="34" charset="0"/>
              </a:rPr>
              <a:t> and Stav Yeger, supervised by Ilya </a:t>
            </a:r>
            <a:r>
              <a:rPr lang="en-US" sz="6000" dirty="0" err="1">
                <a:solidFill>
                  <a:schemeClr val="tx1"/>
                </a:solidFill>
                <a:latin typeface="Arial" panose="020B0604020202020204" pitchFamily="34" charset="0"/>
                <a:cs typeface="Arial" panose="020B0604020202020204" pitchFamily="34" charset="0"/>
              </a:rPr>
              <a:t>Tcenov</a:t>
            </a:r>
            <a:endParaRPr lang="en-US" sz="6000" dirty="0">
              <a:solidFill>
                <a:schemeClr val="tx1"/>
              </a:solidFill>
              <a:latin typeface="Arial" panose="020B0604020202020204" pitchFamily="34" charset="0"/>
              <a:cs typeface="Arial" panose="020B0604020202020204" pitchFamily="34" charset="0"/>
            </a:endParaRPr>
          </a:p>
        </p:txBody>
      </p:sp>
      <p:sp>
        <p:nvSpPr>
          <p:cNvPr id="2" name="TextBox 1"/>
          <p:cNvSpPr txBox="1"/>
          <p:nvPr/>
        </p:nvSpPr>
        <p:spPr>
          <a:xfrm>
            <a:off x="25653206" y="41877312"/>
            <a:ext cx="3992794" cy="646331"/>
          </a:xfrm>
          <a:prstGeom prst="rect">
            <a:avLst/>
          </a:prstGeom>
          <a:noFill/>
        </p:spPr>
        <p:txBody>
          <a:bodyPr wrap="square" rtlCol="0">
            <a:spAutoFit/>
          </a:bodyPr>
          <a:lstStyle/>
          <a:p>
            <a:r>
              <a:rPr lang="en-US" sz="3600" dirty="0">
                <a:solidFill>
                  <a:schemeClr val="tx1"/>
                </a:solidFill>
              </a:rPr>
              <a:t>April 2020</a:t>
            </a:r>
          </a:p>
        </p:txBody>
      </p:sp>
      <p:pic>
        <p:nvPicPr>
          <p:cNvPr id="128"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8406" y="446881"/>
            <a:ext cx="11477625" cy="2305050"/>
          </a:xfrm>
          <a:prstGeom prst="rect">
            <a:avLst/>
          </a:prstGeom>
        </p:spPr>
      </p:pic>
      <p:sp>
        <p:nvSpPr>
          <p:cNvPr id="188" name="Rounded Rectangle 199">
            <a:extLst>
              <a:ext uri="{FF2B5EF4-FFF2-40B4-BE49-F238E27FC236}">
                <a16:creationId xmlns:a16="http://schemas.microsoft.com/office/drawing/2014/main" id="{37631166-7813-4654-BB56-2819BB271E5D}"/>
              </a:ext>
            </a:extLst>
          </p:cNvPr>
          <p:cNvSpPr/>
          <p:nvPr/>
        </p:nvSpPr>
        <p:spPr>
          <a:xfrm>
            <a:off x="10433254" y="8195717"/>
            <a:ext cx="9360000" cy="33322964"/>
          </a:xfrm>
          <a:prstGeom prst="roundRect">
            <a:avLst>
              <a:gd name="adj" fmla="val 2631"/>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chemeClr val="tx1"/>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5BE13CF-4D2D-4B65-B382-CE8B4D6DBB91}"/>
              </a:ext>
            </a:extLst>
          </p:cNvPr>
          <p:cNvGrpSpPr/>
          <p:nvPr/>
        </p:nvGrpSpPr>
        <p:grpSpPr>
          <a:xfrm>
            <a:off x="666705" y="20608329"/>
            <a:ext cx="9360000" cy="20910352"/>
            <a:chOff x="693322" y="25828352"/>
            <a:chExt cx="9360000" cy="7128640"/>
          </a:xfrm>
        </p:grpSpPr>
        <p:sp>
          <p:nvSpPr>
            <p:cNvPr id="196" name="Rectangle 3">
              <a:extLst>
                <a:ext uri="{FF2B5EF4-FFF2-40B4-BE49-F238E27FC236}">
                  <a16:creationId xmlns:a16="http://schemas.microsoft.com/office/drawing/2014/main" id="{44340B39-62E1-4802-B8B0-7604B93A8CF8}"/>
                </a:ext>
              </a:extLst>
            </p:cNvPr>
            <p:cNvSpPr>
              <a:spLocks noChangeArrowheads="1"/>
            </p:cNvSpPr>
            <p:nvPr/>
          </p:nvSpPr>
          <p:spPr bwMode="auto">
            <a:xfrm>
              <a:off x="985825" y="25829448"/>
              <a:ext cx="8797347" cy="482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defTabSz="3900819" rtl="0"/>
              <a:r>
                <a:rPr lang="en-US" sz="5400" dirty="0">
                  <a:solidFill>
                    <a:srgbClr val="C00000"/>
                  </a:solidFill>
                  <a:latin typeface="Arial" panose="020B0604020202020204" pitchFamily="34" charset="0"/>
                  <a:cs typeface="Arial" panose="020B0604020202020204" pitchFamily="34" charset="0"/>
                </a:rPr>
                <a:t>Dataset</a:t>
              </a:r>
            </a:p>
          </p:txBody>
        </p:sp>
        <p:sp>
          <p:nvSpPr>
            <p:cNvPr id="197" name="Rectangle 4">
              <a:extLst>
                <a:ext uri="{FF2B5EF4-FFF2-40B4-BE49-F238E27FC236}">
                  <a16:creationId xmlns:a16="http://schemas.microsoft.com/office/drawing/2014/main" id="{2EA87C73-BC5A-4D07-A0D9-0F2C60DC04C9}"/>
                </a:ext>
              </a:extLst>
            </p:cNvPr>
            <p:cNvSpPr>
              <a:spLocks noChangeArrowheads="1"/>
            </p:cNvSpPr>
            <p:nvPr/>
          </p:nvSpPr>
          <p:spPr bwMode="auto">
            <a:xfrm>
              <a:off x="928768" y="26226984"/>
              <a:ext cx="8483514" cy="78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4563" algn="just" rtl="0">
                <a:spcBef>
                  <a:spcPts val="1682"/>
                </a:spcBef>
                <a:buSzPct val="125000"/>
              </a:pPr>
              <a:r>
                <a:rPr lang="en-US" sz="3600" b="0" dirty="0">
                  <a:solidFill>
                    <a:schemeClr val="tx1"/>
                  </a:solidFill>
                  <a:latin typeface="Arial" panose="020B0604020202020204" pitchFamily="34" charset="0"/>
                  <a:cs typeface="Arial" panose="020B0604020202020204" pitchFamily="34" charset="0"/>
                </a:rPr>
                <a:t>In the primarily project we’ve created dataset as a base for the training. The dataset is composed from videos the simulate flying drone in urbans scenes. </a:t>
              </a:r>
            </a:p>
            <a:p>
              <a:pPr marL="94563" algn="just" rtl="0">
                <a:spcBef>
                  <a:spcPts val="1682"/>
                </a:spcBef>
                <a:buSzPct val="125000"/>
              </a:pPr>
              <a:endParaRPr lang="en-US" sz="2990" b="0" dirty="0">
                <a:solidFill>
                  <a:schemeClr val="tx1"/>
                </a:solidFill>
                <a:latin typeface="Arial" panose="020B0604020202020204" pitchFamily="34" charset="0"/>
                <a:cs typeface="Arial" panose="020B0604020202020204" pitchFamily="34" charset="0"/>
              </a:endParaRPr>
            </a:p>
            <a:p>
              <a:pPr marL="94563" algn="just" rtl="0">
                <a:spcBef>
                  <a:spcPts val="1682"/>
                </a:spcBef>
                <a:buSzPct val="125000"/>
              </a:pPr>
              <a:br>
                <a:rPr lang="en-US" sz="2990" b="0" dirty="0">
                  <a:solidFill>
                    <a:schemeClr val="tx1"/>
                  </a:solidFill>
                  <a:latin typeface="Arial" panose="020B0604020202020204" pitchFamily="34" charset="0"/>
                  <a:cs typeface="Arial" panose="020B0604020202020204" pitchFamily="34" charset="0"/>
                </a:rPr>
              </a:br>
              <a:br>
                <a:rPr lang="en-US" sz="2990" b="0" dirty="0">
                  <a:solidFill>
                    <a:schemeClr val="tx1"/>
                  </a:solidFill>
                  <a:latin typeface="Arial" panose="020B0604020202020204" pitchFamily="34" charset="0"/>
                  <a:cs typeface="Arial" panose="020B0604020202020204" pitchFamily="34" charset="0"/>
                </a:rPr>
              </a:br>
              <a:br>
                <a:rPr lang="en-US" sz="2990" b="0" dirty="0">
                  <a:solidFill>
                    <a:schemeClr val="tx1"/>
                  </a:solidFill>
                  <a:latin typeface="Arial" panose="020B0604020202020204" pitchFamily="34" charset="0"/>
                  <a:cs typeface="Arial" panose="020B0604020202020204" pitchFamily="34" charset="0"/>
                </a:rPr>
              </a:b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956234" lvl="1" indent="-514350" algn="just" rtl="0">
                <a:spcBef>
                  <a:spcPts val="1682"/>
                </a:spcBef>
                <a:buSzPct val="125000"/>
                <a:buFont typeface="Arial" panose="020B0604020202020204"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lvl="1" algn="just" rtl="0">
                <a:spcBef>
                  <a:spcPts val="1682"/>
                </a:spcBef>
                <a:buSzPct val="125000"/>
              </a:pPr>
              <a:br>
                <a:rPr lang="en-US" sz="2990" b="0" dirty="0">
                  <a:solidFill>
                    <a:schemeClr val="tx1"/>
                  </a:solidFill>
                  <a:latin typeface="Arial" panose="020B0604020202020204" pitchFamily="34" charset="0"/>
                  <a:cs typeface="Arial" panose="020B0604020202020204" pitchFamily="34" charset="0"/>
                </a:rPr>
              </a:br>
              <a:br>
                <a:rPr lang="en-US" sz="2990" b="0" dirty="0">
                  <a:solidFill>
                    <a:schemeClr val="tx1"/>
                  </a:solidFill>
                  <a:latin typeface="Arial" panose="020B0604020202020204" pitchFamily="34" charset="0"/>
                  <a:cs typeface="Arial" panose="020B0604020202020204" pitchFamily="34" charset="0"/>
                </a:rPr>
              </a:br>
              <a:br>
                <a:rPr lang="en-US" sz="2990" b="0" dirty="0">
                  <a:solidFill>
                    <a:schemeClr val="tx1"/>
                  </a:solidFill>
                  <a:latin typeface="Arial" panose="020B0604020202020204" pitchFamily="34" charset="0"/>
                  <a:cs typeface="Arial" panose="020B0604020202020204" pitchFamily="34" charset="0"/>
                </a:rPr>
              </a:br>
              <a:endParaRPr lang="en-US" sz="2990" b="0" dirty="0">
                <a:solidFill>
                  <a:schemeClr val="tx1"/>
                </a:solidFill>
                <a:latin typeface="Arial" panose="020B0604020202020204" pitchFamily="34" charset="0"/>
                <a:cs typeface="Arial" panose="020B0604020202020204" pitchFamily="34" charset="0"/>
              </a:endParaRPr>
            </a:p>
            <a:p>
              <a:pPr marL="1398118" lvl="2" indent="-514350" algn="just" rtl="0">
                <a:spcBef>
                  <a:spcPts val="1682"/>
                </a:spcBef>
                <a:buSzPct val="125000"/>
                <a:buFont typeface="+mj-lt"/>
                <a:buAutoNum type="arabicPeriod"/>
              </a:pPr>
              <a:endParaRPr lang="en-US" sz="2990" b="0" dirty="0">
                <a:solidFill>
                  <a:schemeClr val="tx1"/>
                </a:solidFill>
                <a:latin typeface="Arial" panose="020B0604020202020204" pitchFamily="34" charset="0"/>
                <a:cs typeface="Arial" panose="020B0604020202020204" pitchFamily="34" charset="0"/>
              </a:endParaRPr>
            </a:p>
            <a:p>
              <a:pPr marL="1398118" lvl="2" indent="-514350" algn="just" rtl="0">
                <a:spcBef>
                  <a:spcPts val="1682"/>
                </a:spcBef>
                <a:buSzPct val="125000"/>
                <a:buFont typeface="+mj-lt"/>
                <a:buAutoNum type="arabicPeriod"/>
              </a:pPr>
              <a:endParaRPr lang="en-US" sz="2990" b="0" dirty="0">
                <a:solidFill>
                  <a:schemeClr val="tx1"/>
                </a:solidFill>
                <a:latin typeface="Arial" panose="020B0604020202020204" pitchFamily="34" charset="0"/>
                <a:cs typeface="Arial" panose="020B0604020202020204" pitchFamily="34" charset="0"/>
              </a:endParaRPr>
            </a:p>
            <a:p>
              <a:pPr marL="1398118" lvl="2" indent="-514350" algn="just" rtl="0">
                <a:spcBef>
                  <a:spcPts val="1682"/>
                </a:spcBef>
                <a:buSzPct val="125000"/>
                <a:buFont typeface="+mj-lt"/>
                <a:buAutoNum type="arabicPeriod"/>
              </a:pPr>
              <a:endParaRPr lang="en-US" sz="2990" b="0" dirty="0">
                <a:solidFill>
                  <a:schemeClr val="tx1"/>
                </a:solidFill>
                <a:latin typeface="Arial" panose="020B0604020202020204" pitchFamily="34" charset="0"/>
                <a:cs typeface="Arial" panose="020B0604020202020204" pitchFamily="34" charset="0"/>
              </a:endParaRPr>
            </a:p>
            <a:p>
              <a:pPr lvl="2" algn="just" rtl="0">
                <a:spcBef>
                  <a:spcPts val="1682"/>
                </a:spcBef>
                <a:buSzPct val="125000"/>
              </a:pPr>
              <a:br>
                <a:rPr lang="en-US" sz="2990" b="0" dirty="0">
                  <a:solidFill>
                    <a:schemeClr val="tx1"/>
                  </a:solidFill>
                  <a:latin typeface="Arial" panose="020B0604020202020204" pitchFamily="34" charset="0"/>
                  <a:cs typeface="Arial" panose="020B0604020202020204" pitchFamily="34" charset="0"/>
                </a:rPr>
              </a:br>
              <a:endParaRPr lang="en-US" sz="2990" b="0" dirty="0">
                <a:solidFill>
                  <a:schemeClr val="tx1"/>
                </a:solidFill>
                <a:latin typeface="Arial" panose="020B0604020202020204" pitchFamily="34" charset="0"/>
                <a:cs typeface="Arial" panose="020B0604020202020204" pitchFamily="34" charset="0"/>
              </a:endParaRPr>
            </a:p>
          </p:txBody>
        </p:sp>
        <p:sp>
          <p:nvSpPr>
            <p:cNvPr id="199" name="Rounded Rectangle 145">
              <a:extLst>
                <a:ext uri="{FF2B5EF4-FFF2-40B4-BE49-F238E27FC236}">
                  <a16:creationId xmlns:a16="http://schemas.microsoft.com/office/drawing/2014/main" id="{4017EA6F-B06F-4D5A-B10D-E86943165ED5}"/>
                </a:ext>
              </a:extLst>
            </p:cNvPr>
            <p:cNvSpPr/>
            <p:nvPr/>
          </p:nvSpPr>
          <p:spPr>
            <a:xfrm>
              <a:off x="693322" y="25828352"/>
              <a:ext cx="9360000" cy="7128640"/>
            </a:xfrm>
            <a:prstGeom prst="roundRect">
              <a:avLst>
                <a:gd name="adj" fmla="val 3718"/>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chemeClr val="tx1"/>
                </a:solidFill>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20182447-4348-47A8-834D-696AA5A1D791}"/>
              </a:ext>
            </a:extLst>
          </p:cNvPr>
          <p:cNvGrpSpPr/>
          <p:nvPr/>
        </p:nvGrpSpPr>
        <p:grpSpPr>
          <a:xfrm>
            <a:off x="719885" y="8219281"/>
            <a:ext cx="28926115" cy="29551884"/>
            <a:chOff x="719885" y="14754032"/>
            <a:chExt cx="28926115" cy="31844733"/>
          </a:xfrm>
        </p:grpSpPr>
        <p:sp>
          <p:nvSpPr>
            <p:cNvPr id="137" name="Rectangle 2"/>
            <p:cNvSpPr>
              <a:spLocks noChangeArrowheads="1"/>
            </p:cNvSpPr>
            <p:nvPr/>
          </p:nvSpPr>
          <p:spPr bwMode="auto">
            <a:xfrm>
              <a:off x="20676403" y="15145658"/>
              <a:ext cx="8475042"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C00000"/>
                  </a:solidFill>
                  <a:latin typeface="Arial" panose="020B0604020202020204" pitchFamily="34" charset="0"/>
                  <a:cs typeface="Arial" panose="020B0604020202020204" pitchFamily="34" charset="0"/>
                </a:rPr>
                <a:t>Results</a:t>
              </a:r>
            </a:p>
          </p:txBody>
        </p:sp>
        <p:sp>
          <p:nvSpPr>
            <p:cNvPr id="165" name="Rectangle 4"/>
            <p:cNvSpPr>
              <a:spLocks noChangeArrowheads="1"/>
            </p:cNvSpPr>
            <p:nvPr/>
          </p:nvSpPr>
          <p:spPr bwMode="auto">
            <a:xfrm>
              <a:off x="20684006" y="16125632"/>
              <a:ext cx="8474400" cy="441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pPr>
              <a:endParaRPr lang="en-US" sz="2990" b="0" dirty="0">
                <a:solidFill>
                  <a:schemeClr val="tx1"/>
                </a:solidFill>
                <a:latin typeface="Arial" panose="020B0604020202020204" pitchFamily="34" charset="0"/>
                <a:cs typeface="Arial" panose="020B0604020202020204" pitchFamily="34" charset="0"/>
              </a:endParaRPr>
            </a:p>
            <a:p>
              <a:pPr algn="l" rtl="0">
                <a:spcBef>
                  <a:spcPts val="1682"/>
                </a:spcBef>
              </a:pPr>
              <a:endParaRPr lang="en-US" sz="2990" b="0" dirty="0">
                <a:solidFill>
                  <a:schemeClr val="tx1"/>
                </a:solidFill>
                <a:latin typeface="Arial" panose="020B0604020202020204" pitchFamily="34" charset="0"/>
                <a:cs typeface="Arial" panose="020B0604020202020204" pitchFamily="34" charset="0"/>
              </a:endParaRPr>
            </a:p>
          </p:txBody>
        </p:sp>
        <p:sp>
          <p:nvSpPr>
            <p:cNvPr id="127" name="Rounded Rectangle 199"/>
            <p:cNvSpPr/>
            <p:nvPr/>
          </p:nvSpPr>
          <p:spPr>
            <a:xfrm>
              <a:off x="20286000" y="14754032"/>
              <a:ext cx="9360000" cy="19525649"/>
            </a:xfrm>
            <a:prstGeom prst="roundRect">
              <a:avLst>
                <a:gd name="adj" fmla="val 2631"/>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chemeClr val="tx1"/>
                </a:solidFill>
                <a:latin typeface="Arial" panose="020B0604020202020204" pitchFamily="34" charset="0"/>
                <a:cs typeface="Arial" panose="020B0604020202020204" pitchFamily="34" charset="0"/>
              </a:endParaRPr>
            </a:p>
          </p:txBody>
        </p:sp>
        <p:sp>
          <p:nvSpPr>
            <p:cNvPr id="59" name="Rectangle 4">
              <a:extLst>
                <a:ext uri="{FF2B5EF4-FFF2-40B4-BE49-F238E27FC236}">
                  <a16:creationId xmlns:a16="http://schemas.microsoft.com/office/drawing/2014/main" id="{31F8F7D3-6C57-4B43-9542-7581BF142F17}"/>
                </a:ext>
              </a:extLst>
            </p:cNvPr>
            <p:cNvSpPr>
              <a:spLocks noChangeArrowheads="1"/>
            </p:cNvSpPr>
            <p:nvPr/>
          </p:nvSpPr>
          <p:spPr bwMode="auto">
            <a:xfrm>
              <a:off x="719885" y="45594287"/>
              <a:ext cx="9119291" cy="1004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r>
                <a:rPr lang="en-US" sz="2800" b="0" dirty="0">
                  <a:solidFill>
                    <a:schemeClr val="tx1"/>
                  </a:solidFill>
                  <a:latin typeface="Arial" panose="020B0604020202020204" pitchFamily="34" charset="0"/>
                  <a:cs typeface="Arial" panose="020B0604020202020204" pitchFamily="34" charset="0"/>
                </a:rPr>
                <a:t>Drone only binary map</a:t>
              </a:r>
            </a:p>
          </p:txBody>
        </p:sp>
      </p:grpSp>
      <p:grpSp>
        <p:nvGrpSpPr>
          <p:cNvPr id="62" name="Group 61">
            <a:extLst>
              <a:ext uri="{FF2B5EF4-FFF2-40B4-BE49-F238E27FC236}">
                <a16:creationId xmlns:a16="http://schemas.microsoft.com/office/drawing/2014/main" id="{404B3569-B450-4FDC-BC7E-8343C5B6F165}"/>
              </a:ext>
            </a:extLst>
          </p:cNvPr>
          <p:cNvGrpSpPr/>
          <p:nvPr/>
        </p:nvGrpSpPr>
        <p:grpSpPr>
          <a:xfrm>
            <a:off x="644049" y="675481"/>
            <a:ext cx="6026573" cy="1764000"/>
            <a:chOff x="644049" y="675481"/>
            <a:chExt cx="6026573" cy="1764000"/>
          </a:xfrm>
        </p:grpSpPr>
        <p:pic>
          <p:nvPicPr>
            <p:cNvPr id="66" name="Picture 65">
              <a:extLst>
                <a:ext uri="{FF2B5EF4-FFF2-40B4-BE49-F238E27FC236}">
                  <a16:creationId xmlns:a16="http://schemas.microsoft.com/office/drawing/2014/main" id="{A622EBAC-C8F4-4F1E-B5FB-3E3196F65317}"/>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60154"/>
            <a:stretch/>
          </p:blipFill>
          <p:spPr>
            <a:xfrm>
              <a:off x="644049" y="698169"/>
              <a:ext cx="2377757" cy="1716854"/>
            </a:xfrm>
            <a:prstGeom prst="rect">
              <a:avLst/>
            </a:prstGeom>
          </p:spPr>
        </p:pic>
        <p:pic>
          <p:nvPicPr>
            <p:cNvPr id="67" name="Picture 66">
              <a:extLst>
                <a:ext uri="{FF2B5EF4-FFF2-40B4-BE49-F238E27FC236}">
                  <a16:creationId xmlns:a16="http://schemas.microsoft.com/office/drawing/2014/main" id="{D4A2BC6D-9EC9-4AE7-A7FC-2E3468DDE7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2399" y="675481"/>
              <a:ext cx="3578223" cy="1764000"/>
            </a:xfrm>
            <a:prstGeom prst="rect">
              <a:avLst/>
            </a:prstGeom>
          </p:spPr>
        </p:pic>
      </p:grpSp>
      <p:pic>
        <p:nvPicPr>
          <p:cNvPr id="68" name="Picture 67">
            <a:extLst>
              <a:ext uri="{FF2B5EF4-FFF2-40B4-BE49-F238E27FC236}">
                <a16:creationId xmlns:a16="http://schemas.microsoft.com/office/drawing/2014/main" id="{8AB40A35-45A1-4459-BDC1-53FE83BB42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08438" y="599281"/>
            <a:ext cx="4130968" cy="1862121"/>
          </a:xfrm>
          <a:prstGeom prst="rect">
            <a:avLst/>
          </a:prstGeom>
          <a:noFill/>
        </p:spPr>
      </p:pic>
      <p:sp>
        <p:nvSpPr>
          <p:cNvPr id="52" name="Rectangle 3">
            <a:extLst>
              <a:ext uri="{FF2B5EF4-FFF2-40B4-BE49-F238E27FC236}">
                <a16:creationId xmlns:a16="http://schemas.microsoft.com/office/drawing/2014/main" id="{CFB0AD51-EEAC-4DD0-BE16-0AD4917BADED}"/>
              </a:ext>
            </a:extLst>
          </p:cNvPr>
          <p:cNvSpPr>
            <a:spLocks noChangeArrowheads="1"/>
          </p:cNvSpPr>
          <p:nvPr/>
        </p:nvSpPr>
        <p:spPr bwMode="auto">
          <a:xfrm>
            <a:off x="1193006" y="37429606"/>
            <a:ext cx="8464469" cy="1524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C00000"/>
                </a:solidFill>
                <a:latin typeface="Arial" panose="020B0604020202020204" pitchFamily="34" charset="0"/>
                <a:cs typeface="Arial" panose="020B0604020202020204" pitchFamily="34" charset="0"/>
              </a:rPr>
              <a:t>Network performance requirements</a:t>
            </a:r>
          </a:p>
        </p:txBody>
      </p:sp>
      <p:sp>
        <p:nvSpPr>
          <p:cNvPr id="53" name="Rectangle 2">
            <a:extLst>
              <a:ext uri="{FF2B5EF4-FFF2-40B4-BE49-F238E27FC236}">
                <a16:creationId xmlns:a16="http://schemas.microsoft.com/office/drawing/2014/main" id="{BD1118F3-BB7A-41CD-85AB-FE3FE6636E12}"/>
              </a:ext>
            </a:extLst>
          </p:cNvPr>
          <p:cNvSpPr>
            <a:spLocks noChangeArrowheads="1"/>
          </p:cNvSpPr>
          <p:nvPr/>
        </p:nvSpPr>
        <p:spPr bwMode="auto">
          <a:xfrm>
            <a:off x="10596051" y="20099972"/>
            <a:ext cx="8818420" cy="218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571500" indent="-571500" algn="just" defTabSz="3900819" rtl="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We split the dataset videos into single frames and used the binary map to locate bounding boxes of the objects</a:t>
            </a:r>
            <a:r>
              <a:rPr lang="en-US" sz="4000" b="0" dirty="0">
                <a:solidFill>
                  <a:schemeClr val="tx1"/>
                </a:solidFill>
                <a:latin typeface="Arial" panose="020B0604020202020204" pitchFamily="34" charset="0"/>
                <a:cs typeface="Arial" panose="020B0604020202020204" pitchFamily="34" charset="0"/>
              </a:rPr>
              <a:t>.</a:t>
            </a:r>
          </a:p>
        </p:txBody>
      </p:sp>
      <p:grpSp>
        <p:nvGrpSpPr>
          <p:cNvPr id="70" name="Group 69">
            <a:extLst>
              <a:ext uri="{FF2B5EF4-FFF2-40B4-BE49-F238E27FC236}">
                <a16:creationId xmlns:a16="http://schemas.microsoft.com/office/drawing/2014/main" id="{F9AFE737-0DA1-4FBC-8A3D-86E42ABC934F}"/>
              </a:ext>
            </a:extLst>
          </p:cNvPr>
          <p:cNvGrpSpPr/>
          <p:nvPr/>
        </p:nvGrpSpPr>
        <p:grpSpPr>
          <a:xfrm>
            <a:off x="20237295" y="26643898"/>
            <a:ext cx="9395854" cy="9413462"/>
            <a:chOff x="629999" y="33254220"/>
            <a:chExt cx="9360000" cy="7828452"/>
          </a:xfrm>
        </p:grpSpPr>
        <p:sp>
          <p:nvSpPr>
            <p:cNvPr id="71" name="Rectangle 2">
              <a:extLst>
                <a:ext uri="{FF2B5EF4-FFF2-40B4-BE49-F238E27FC236}">
                  <a16:creationId xmlns:a16="http://schemas.microsoft.com/office/drawing/2014/main" id="{A8E5C239-0D09-41CF-A64D-4B1BBC46CFB9}"/>
                </a:ext>
              </a:extLst>
            </p:cNvPr>
            <p:cNvSpPr>
              <a:spLocks noChangeArrowheads="1"/>
            </p:cNvSpPr>
            <p:nvPr/>
          </p:nvSpPr>
          <p:spPr bwMode="auto">
            <a:xfrm>
              <a:off x="910986" y="33465518"/>
              <a:ext cx="875559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endParaRPr lang="en-US" sz="5139" dirty="0">
                <a:solidFill>
                  <a:schemeClr val="tx1"/>
                </a:solidFill>
                <a:latin typeface="Arial" panose="020B0604020202020204" pitchFamily="34" charset="0"/>
                <a:cs typeface="Arial" panose="020B0604020202020204" pitchFamily="34" charset="0"/>
              </a:endParaRPr>
            </a:p>
          </p:txBody>
        </p:sp>
        <p:sp>
          <p:nvSpPr>
            <p:cNvPr id="72" name="Rounded Rectangle 145">
              <a:extLst>
                <a:ext uri="{FF2B5EF4-FFF2-40B4-BE49-F238E27FC236}">
                  <a16:creationId xmlns:a16="http://schemas.microsoft.com/office/drawing/2014/main" id="{273D3EED-3D23-4FCB-A7D2-506A7649D176}"/>
                </a:ext>
              </a:extLst>
            </p:cNvPr>
            <p:cNvSpPr/>
            <p:nvPr/>
          </p:nvSpPr>
          <p:spPr>
            <a:xfrm>
              <a:off x="629999" y="33254220"/>
              <a:ext cx="9360000" cy="7828452"/>
            </a:xfrm>
            <a:prstGeom prst="roundRect">
              <a:avLst>
                <a:gd name="adj" fmla="val 3718"/>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chemeClr val="tx1"/>
                </a:solidFill>
                <a:latin typeface="Arial" panose="020B0604020202020204" pitchFamily="34" charset="0"/>
                <a:cs typeface="Arial" panose="020B0604020202020204" pitchFamily="34" charset="0"/>
              </a:endParaRPr>
            </a:p>
          </p:txBody>
        </p:sp>
        <p:sp>
          <p:nvSpPr>
            <p:cNvPr id="73" name="Rectangle 4">
              <a:extLst>
                <a:ext uri="{FF2B5EF4-FFF2-40B4-BE49-F238E27FC236}">
                  <a16:creationId xmlns:a16="http://schemas.microsoft.com/office/drawing/2014/main" id="{29F839A0-6143-46B5-A1C2-21A7C120F766}"/>
                </a:ext>
              </a:extLst>
            </p:cNvPr>
            <p:cNvSpPr>
              <a:spLocks noChangeArrowheads="1"/>
            </p:cNvSpPr>
            <p:nvPr/>
          </p:nvSpPr>
          <p:spPr bwMode="auto">
            <a:xfrm>
              <a:off x="1018282" y="34550290"/>
              <a:ext cx="8371268" cy="297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lvl="1" indent="-425679" algn="just" rtl="0">
                <a:spcBef>
                  <a:spcPts val="1682"/>
                </a:spcBef>
                <a:buSzPct val="125000"/>
                <a:buFont typeface="Arial" pitchFamily="34" charset="0"/>
                <a:buChar char="•"/>
              </a:pPr>
              <a:endParaRPr lang="en-US" sz="2990" b="0" dirty="0">
                <a:solidFill>
                  <a:schemeClr val="tx1"/>
                </a:solidFill>
                <a:latin typeface="Arial" panose="020B0604020202020204" pitchFamily="34" charset="0"/>
                <a:cs typeface="Arial" panose="020B0604020202020204" pitchFamily="34" charset="0"/>
              </a:endParaRPr>
            </a:p>
            <a:p>
              <a:pPr marL="0" lvl="1" algn="just" rtl="0">
                <a:spcBef>
                  <a:spcPts val="1682"/>
                </a:spcBef>
                <a:buSzPct val="125000"/>
              </a:pPr>
              <a:br>
                <a:rPr lang="en-US" sz="2990" b="0" dirty="0">
                  <a:solidFill>
                    <a:schemeClr val="tx1"/>
                  </a:solidFill>
                  <a:latin typeface="Arial" panose="020B0604020202020204" pitchFamily="34" charset="0"/>
                  <a:cs typeface="Arial" panose="020B0604020202020204" pitchFamily="34" charset="0"/>
                </a:rPr>
              </a:br>
              <a:endParaRPr lang="en-US" sz="2990" b="0" dirty="0">
                <a:solidFill>
                  <a:schemeClr val="tx1"/>
                </a:solidFill>
                <a:latin typeface="Arial" panose="020B0604020202020204" pitchFamily="34" charset="0"/>
                <a:cs typeface="Arial" panose="020B0604020202020204" pitchFamily="34" charset="0"/>
              </a:endParaRPr>
            </a:p>
          </p:txBody>
        </p:sp>
        <p:sp>
          <p:nvSpPr>
            <p:cNvPr id="74" name="Rectangle 2">
              <a:extLst>
                <a:ext uri="{FF2B5EF4-FFF2-40B4-BE49-F238E27FC236}">
                  <a16:creationId xmlns:a16="http://schemas.microsoft.com/office/drawing/2014/main" id="{8094AB66-6790-43BD-B82A-5DC5E9E627E0}"/>
                </a:ext>
              </a:extLst>
            </p:cNvPr>
            <p:cNvSpPr>
              <a:spLocks noChangeArrowheads="1"/>
            </p:cNvSpPr>
            <p:nvPr/>
          </p:nvSpPr>
          <p:spPr bwMode="auto">
            <a:xfrm>
              <a:off x="910985" y="37109975"/>
              <a:ext cx="875559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endParaRPr lang="en-US" sz="5139" dirty="0">
                <a:solidFill>
                  <a:schemeClr val="tx1"/>
                </a:solidFill>
                <a:latin typeface="Arial" panose="020B0604020202020204" pitchFamily="34" charset="0"/>
                <a:cs typeface="Arial" panose="020B0604020202020204" pitchFamily="34" charset="0"/>
              </a:endParaRPr>
            </a:p>
          </p:txBody>
        </p:sp>
        <p:sp>
          <p:nvSpPr>
            <p:cNvPr id="75" name="Rectangle 4">
              <a:extLst>
                <a:ext uri="{FF2B5EF4-FFF2-40B4-BE49-F238E27FC236}">
                  <a16:creationId xmlns:a16="http://schemas.microsoft.com/office/drawing/2014/main" id="{7B69250F-700C-40F1-8BBB-462AD24B145E}"/>
                </a:ext>
              </a:extLst>
            </p:cNvPr>
            <p:cNvSpPr>
              <a:spLocks noChangeArrowheads="1"/>
            </p:cNvSpPr>
            <p:nvPr/>
          </p:nvSpPr>
          <p:spPr bwMode="auto">
            <a:xfrm>
              <a:off x="778434" y="38097066"/>
              <a:ext cx="8971921" cy="1848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lvl="1" indent="-425679" algn="just" rtl="0">
                <a:spcBef>
                  <a:spcPts val="1682"/>
                </a:spcBef>
                <a:buSzPct val="125000"/>
                <a:buFont typeface="Arial" pitchFamily="34" charset="0"/>
                <a:buChar char="•"/>
              </a:pPr>
              <a:endParaRPr lang="en-US" sz="2990" b="0" dirty="0">
                <a:solidFill>
                  <a:schemeClr val="tx1"/>
                </a:solidFill>
                <a:latin typeface="Arial" panose="020B0604020202020204" pitchFamily="34" charset="0"/>
                <a:cs typeface="Arial" panose="020B0604020202020204" pitchFamily="34" charset="0"/>
              </a:endParaRPr>
            </a:p>
          </p:txBody>
        </p:sp>
      </p:grpSp>
      <p:sp>
        <p:nvSpPr>
          <p:cNvPr id="56" name="Rectangle 4">
            <a:extLst>
              <a:ext uri="{FF2B5EF4-FFF2-40B4-BE49-F238E27FC236}">
                <a16:creationId xmlns:a16="http://schemas.microsoft.com/office/drawing/2014/main" id="{D9399599-4FDB-4E42-9B52-DE0F1CEE1EF2}"/>
              </a:ext>
            </a:extLst>
          </p:cNvPr>
          <p:cNvSpPr>
            <a:spLocks noChangeArrowheads="1"/>
          </p:cNvSpPr>
          <p:nvPr/>
        </p:nvSpPr>
        <p:spPr bwMode="auto">
          <a:xfrm>
            <a:off x="494584" y="30008596"/>
            <a:ext cx="9119291" cy="93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r>
              <a:rPr lang="en-US" sz="2800" b="0" dirty="0">
                <a:solidFill>
                  <a:schemeClr val="tx1"/>
                </a:solidFill>
                <a:latin typeface="Arial" panose="020B0604020202020204" pitchFamily="34" charset="0"/>
                <a:cs typeface="Arial" panose="020B0604020202020204" pitchFamily="34" charset="0"/>
              </a:rPr>
              <a:t>Simulated scene</a:t>
            </a:r>
          </a:p>
        </p:txBody>
      </p:sp>
      <p:grpSp>
        <p:nvGrpSpPr>
          <p:cNvPr id="81" name="Group 80">
            <a:extLst>
              <a:ext uri="{FF2B5EF4-FFF2-40B4-BE49-F238E27FC236}">
                <a16:creationId xmlns:a16="http://schemas.microsoft.com/office/drawing/2014/main" id="{3AE53B45-BE1F-4C36-8E5B-D09D979CC724}"/>
              </a:ext>
            </a:extLst>
          </p:cNvPr>
          <p:cNvGrpSpPr/>
          <p:nvPr/>
        </p:nvGrpSpPr>
        <p:grpSpPr>
          <a:xfrm>
            <a:off x="812006" y="24340412"/>
            <a:ext cx="8762288" cy="12273537"/>
            <a:chOff x="20431183" y="12707423"/>
            <a:chExt cx="8762288" cy="12273537"/>
          </a:xfrm>
        </p:grpSpPr>
        <p:pic>
          <p:nvPicPr>
            <p:cNvPr id="84" name="Picture 83">
              <a:extLst>
                <a:ext uri="{FF2B5EF4-FFF2-40B4-BE49-F238E27FC236}">
                  <a16:creationId xmlns:a16="http://schemas.microsoft.com/office/drawing/2014/main" id="{C0611E9B-853B-41BD-9F37-0D2EDE0C1F60}"/>
                </a:ext>
              </a:extLst>
            </p:cNvPr>
            <p:cNvPicPr>
              <a:picLocks noChangeAspect="1"/>
            </p:cNvPicPr>
            <p:nvPr/>
          </p:nvPicPr>
          <p:blipFill>
            <a:blip r:embed="rId8"/>
            <a:stretch>
              <a:fillRect/>
            </a:stretch>
          </p:blipFill>
          <p:spPr>
            <a:xfrm>
              <a:off x="20663014" y="12707423"/>
              <a:ext cx="8381288" cy="5481031"/>
            </a:xfrm>
            <a:prstGeom prst="rect">
              <a:avLst/>
            </a:prstGeom>
          </p:spPr>
        </p:pic>
        <p:pic>
          <p:nvPicPr>
            <p:cNvPr id="85" name="Picture 84">
              <a:extLst>
                <a:ext uri="{FF2B5EF4-FFF2-40B4-BE49-F238E27FC236}">
                  <a16:creationId xmlns:a16="http://schemas.microsoft.com/office/drawing/2014/main" id="{C10EC0E0-7C39-43AE-B72D-36C35A305AD3}"/>
                </a:ext>
              </a:extLst>
            </p:cNvPr>
            <p:cNvPicPr>
              <a:picLocks noChangeAspect="1"/>
            </p:cNvPicPr>
            <p:nvPr/>
          </p:nvPicPr>
          <p:blipFill>
            <a:blip r:embed="rId9"/>
            <a:stretch>
              <a:fillRect/>
            </a:stretch>
          </p:blipFill>
          <p:spPr>
            <a:xfrm>
              <a:off x="20812183" y="19416911"/>
              <a:ext cx="8381288" cy="5564049"/>
            </a:xfrm>
            <a:prstGeom prst="rect">
              <a:avLst/>
            </a:prstGeom>
          </p:spPr>
        </p:pic>
        <p:sp>
          <p:nvSpPr>
            <p:cNvPr id="86" name="Oval 85">
              <a:extLst>
                <a:ext uri="{FF2B5EF4-FFF2-40B4-BE49-F238E27FC236}">
                  <a16:creationId xmlns:a16="http://schemas.microsoft.com/office/drawing/2014/main" id="{4500671A-DC76-47B5-BFF3-097A73A08C0E}"/>
                </a:ext>
              </a:extLst>
            </p:cNvPr>
            <p:cNvSpPr/>
            <p:nvPr/>
          </p:nvSpPr>
          <p:spPr bwMode="auto">
            <a:xfrm>
              <a:off x="22910006" y="16012248"/>
              <a:ext cx="762000" cy="779684"/>
            </a:xfrm>
            <a:prstGeom prst="ellipse">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042988" rtl="0" eaLnBrk="0" fontAlgn="base" latinLnBrk="0" hangingPunct="0">
                <a:lnSpc>
                  <a:spcPct val="100000"/>
                </a:lnSpc>
                <a:spcBef>
                  <a:spcPct val="0"/>
                </a:spcBef>
                <a:spcAft>
                  <a:spcPct val="0"/>
                </a:spcAft>
                <a:buClrTx/>
                <a:buSzTx/>
                <a:buFontTx/>
                <a:buNone/>
                <a:tabLst/>
              </a:pPr>
              <a:endParaRPr kumimoji="0" lang="en-US" sz="4600" b="1" i="0" u="none" strike="noStrike" cap="none" normalizeH="0" baseline="0">
                <a:ln>
                  <a:noFill/>
                </a:ln>
                <a:solidFill>
                  <a:schemeClr val="tx1"/>
                </a:solidFill>
                <a:effectLst/>
                <a:latin typeface="Arial" charset="0"/>
              </a:endParaRPr>
            </a:p>
          </p:txBody>
        </p:sp>
        <p:sp>
          <p:nvSpPr>
            <p:cNvPr id="87" name="Oval 86">
              <a:extLst>
                <a:ext uri="{FF2B5EF4-FFF2-40B4-BE49-F238E27FC236}">
                  <a16:creationId xmlns:a16="http://schemas.microsoft.com/office/drawing/2014/main" id="{E8ED4C02-75FF-4147-90E3-39F00B282252}"/>
                </a:ext>
              </a:extLst>
            </p:cNvPr>
            <p:cNvSpPr/>
            <p:nvPr/>
          </p:nvSpPr>
          <p:spPr bwMode="auto">
            <a:xfrm>
              <a:off x="23062406" y="22785779"/>
              <a:ext cx="762000" cy="779684"/>
            </a:xfrm>
            <a:prstGeom prst="ellipse">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042988" rtl="0" eaLnBrk="0" fontAlgn="base" latinLnBrk="0" hangingPunct="0">
                <a:lnSpc>
                  <a:spcPct val="100000"/>
                </a:lnSpc>
                <a:spcBef>
                  <a:spcPct val="0"/>
                </a:spcBef>
                <a:spcAft>
                  <a:spcPct val="0"/>
                </a:spcAft>
                <a:buClrTx/>
                <a:buSzTx/>
                <a:buFontTx/>
                <a:buNone/>
                <a:tabLst/>
              </a:pPr>
              <a:endParaRPr kumimoji="0" lang="en-US" sz="4600" b="1" i="0" u="none" strike="noStrike" cap="none" normalizeH="0" baseline="0">
                <a:ln>
                  <a:noFill/>
                </a:ln>
                <a:solidFill>
                  <a:schemeClr val="tx1"/>
                </a:solidFill>
                <a:effectLst/>
                <a:latin typeface="Arial" charset="0"/>
              </a:endParaRPr>
            </a:p>
          </p:txBody>
        </p:sp>
        <p:sp>
          <p:nvSpPr>
            <p:cNvPr id="88" name="Oval 87">
              <a:extLst>
                <a:ext uri="{FF2B5EF4-FFF2-40B4-BE49-F238E27FC236}">
                  <a16:creationId xmlns:a16="http://schemas.microsoft.com/office/drawing/2014/main" id="{9ABEC2DD-7E6F-4900-B51E-32EF79B14C97}"/>
                </a:ext>
              </a:extLst>
            </p:cNvPr>
            <p:cNvSpPr/>
            <p:nvPr/>
          </p:nvSpPr>
          <p:spPr bwMode="auto">
            <a:xfrm>
              <a:off x="20524770" y="22124969"/>
              <a:ext cx="762000" cy="779684"/>
            </a:xfrm>
            <a:prstGeom prst="ellipse">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042988" rtl="0" eaLnBrk="0" fontAlgn="base" latinLnBrk="0" hangingPunct="0">
                <a:lnSpc>
                  <a:spcPct val="100000"/>
                </a:lnSpc>
                <a:spcBef>
                  <a:spcPct val="0"/>
                </a:spcBef>
                <a:spcAft>
                  <a:spcPct val="0"/>
                </a:spcAft>
                <a:buClrTx/>
                <a:buSzTx/>
                <a:buFontTx/>
                <a:buNone/>
                <a:tabLst/>
              </a:pPr>
              <a:endParaRPr kumimoji="0" lang="en-US" sz="4600" b="1" i="0" u="none" strike="noStrike" cap="none" normalizeH="0" baseline="0">
                <a:ln>
                  <a:noFill/>
                </a:ln>
                <a:solidFill>
                  <a:schemeClr val="tx1"/>
                </a:solidFill>
                <a:effectLst/>
                <a:latin typeface="Arial" charset="0"/>
              </a:endParaRPr>
            </a:p>
          </p:txBody>
        </p:sp>
        <p:sp>
          <p:nvSpPr>
            <p:cNvPr id="89" name="Oval 88">
              <a:extLst>
                <a:ext uri="{FF2B5EF4-FFF2-40B4-BE49-F238E27FC236}">
                  <a16:creationId xmlns:a16="http://schemas.microsoft.com/office/drawing/2014/main" id="{80B4F539-44F4-403F-86F9-5A1F1B121068}"/>
                </a:ext>
              </a:extLst>
            </p:cNvPr>
            <p:cNvSpPr/>
            <p:nvPr/>
          </p:nvSpPr>
          <p:spPr bwMode="auto">
            <a:xfrm>
              <a:off x="20431183" y="15419519"/>
              <a:ext cx="762000" cy="779684"/>
            </a:xfrm>
            <a:prstGeom prst="ellipse">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042988" rtl="0" eaLnBrk="0" fontAlgn="base" latinLnBrk="0" hangingPunct="0">
                <a:lnSpc>
                  <a:spcPct val="100000"/>
                </a:lnSpc>
                <a:spcBef>
                  <a:spcPct val="0"/>
                </a:spcBef>
                <a:spcAft>
                  <a:spcPct val="0"/>
                </a:spcAft>
                <a:buClrTx/>
                <a:buSzTx/>
                <a:buFontTx/>
                <a:buNone/>
                <a:tabLst/>
              </a:pPr>
              <a:endParaRPr kumimoji="0" lang="en-US" sz="4600" b="1" i="0" u="none" strike="noStrike" cap="none" normalizeH="0" baseline="0">
                <a:ln>
                  <a:noFill/>
                </a:ln>
                <a:solidFill>
                  <a:schemeClr val="tx1"/>
                </a:solidFill>
                <a:effectLst/>
                <a:latin typeface="Arial" charset="0"/>
              </a:endParaRPr>
            </a:p>
          </p:txBody>
        </p:sp>
        <p:cxnSp>
          <p:nvCxnSpPr>
            <p:cNvPr id="90" name="Straight Arrow Connector 89">
              <a:extLst>
                <a:ext uri="{FF2B5EF4-FFF2-40B4-BE49-F238E27FC236}">
                  <a16:creationId xmlns:a16="http://schemas.microsoft.com/office/drawing/2014/main" id="{C9BEEF46-E45C-45AE-BADA-23634E7E1B11}"/>
                </a:ext>
              </a:extLst>
            </p:cNvPr>
            <p:cNvCxnSpPr>
              <a:stCxn id="87" idx="0"/>
              <a:endCxn id="86" idx="4"/>
            </p:cNvCxnSpPr>
            <p:nvPr/>
          </p:nvCxnSpPr>
          <p:spPr bwMode="auto">
            <a:xfrm flipH="1" flipV="1">
              <a:off x="23291006" y="16791932"/>
              <a:ext cx="152400" cy="5993847"/>
            </a:xfrm>
            <a:prstGeom prst="straightConnector1">
              <a:avLst/>
            </a:prstGeom>
            <a:solidFill>
              <a:srgbClr val="000066"/>
            </a:solidFill>
            <a:ln w="12700"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Arrow Connector 90">
              <a:extLst>
                <a:ext uri="{FF2B5EF4-FFF2-40B4-BE49-F238E27FC236}">
                  <a16:creationId xmlns:a16="http://schemas.microsoft.com/office/drawing/2014/main" id="{576E6B88-FEA9-4FB2-9A14-AA08BC55BE1A}"/>
                </a:ext>
              </a:extLst>
            </p:cNvPr>
            <p:cNvCxnSpPr>
              <a:stCxn id="88" idx="0"/>
              <a:endCxn id="89" idx="4"/>
            </p:cNvCxnSpPr>
            <p:nvPr/>
          </p:nvCxnSpPr>
          <p:spPr bwMode="auto">
            <a:xfrm flipH="1" flipV="1">
              <a:off x="20812183" y="16199203"/>
              <a:ext cx="93587" cy="5925766"/>
            </a:xfrm>
            <a:prstGeom prst="straightConnector1">
              <a:avLst/>
            </a:prstGeom>
            <a:solidFill>
              <a:srgbClr val="000066"/>
            </a:solidFill>
            <a:ln w="12700"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20">
            <a:extLst>
              <a:ext uri="{FF2B5EF4-FFF2-40B4-BE49-F238E27FC236}">
                <a16:creationId xmlns:a16="http://schemas.microsoft.com/office/drawing/2014/main" id="{9CCCCC9C-22D1-4852-B2AE-1B05B03D4A0A}"/>
              </a:ext>
            </a:extLst>
          </p:cNvPr>
          <p:cNvGrpSpPr/>
          <p:nvPr/>
        </p:nvGrpSpPr>
        <p:grpSpPr>
          <a:xfrm>
            <a:off x="10481959" y="12831679"/>
            <a:ext cx="9227646" cy="6060892"/>
            <a:chOff x="10481960" y="12369190"/>
            <a:chExt cx="9227646" cy="6060892"/>
          </a:xfrm>
        </p:grpSpPr>
        <p:pic>
          <p:nvPicPr>
            <p:cNvPr id="92" name="Picture 91" descr="modern_gpus">
              <a:extLst>
                <a:ext uri="{FF2B5EF4-FFF2-40B4-BE49-F238E27FC236}">
                  <a16:creationId xmlns:a16="http://schemas.microsoft.com/office/drawing/2014/main" id="{39D47C8D-5BD4-4822-9683-F39E5B4EF72A}"/>
                </a:ext>
              </a:extLst>
            </p:cNvPr>
            <p:cNvPicPr/>
            <p:nvPr/>
          </p:nvPicPr>
          <p:blipFill>
            <a:blip r:embed="rId10">
              <a:extLst>
                <a:ext uri="{28A0092B-C50C-407E-A947-70E740481C1C}">
                  <a14:useLocalDpi xmlns:a14="http://schemas.microsoft.com/office/drawing/2010/main" val="0"/>
                </a:ext>
              </a:extLst>
            </a:blip>
            <a:stretch>
              <a:fillRect/>
            </a:stretch>
          </p:blipFill>
          <p:spPr>
            <a:xfrm>
              <a:off x="10481960" y="12369190"/>
              <a:ext cx="9227646" cy="6060892"/>
            </a:xfrm>
            <a:prstGeom prst="rect">
              <a:avLst/>
            </a:prstGeom>
          </p:spPr>
        </p:pic>
        <p:cxnSp>
          <p:nvCxnSpPr>
            <p:cNvPr id="93" name="Straight Arrow Connector 92">
              <a:extLst>
                <a:ext uri="{FF2B5EF4-FFF2-40B4-BE49-F238E27FC236}">
                  <a16:creationId xmlns:a16="http://schemas.microsoft.com/office/drawing/2014/main" id="{6E86E67F-25D9-4518-8AC9-E356CE2B0263}"/>
                </a:ext>
              </a:extLst>
            </p:cNvPr>
            <p:cNvCxnSpPr>
              <a:cxnSpLocks/>
            </p:cNvCxnSpPr>
            <p:nvPr/>
          </p:nvCxnSpPr>
          <p:spPr>
            <a:xfrm flipH="1">
              <a:off x="13385006" y="13470936"/>
              <a:ext cx="621979" cy="3623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113D3049-13A1-4E52-B866-BCABDFE85C9A}"/>
                </a:ext>
              </a:extLst>
            </p:cNvPr>
            <p:cNvSpPr/>
            <p:nvPr/>
          </p:nvSpPr>
          <p:spPr>
            <a:xfrm>
              <a:off x="13994606" y="13452242"/>
              <a:ext cx="912178" cy="38957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US" sz="1100" dirty="0">
                  <a:solidFill>
                    <a:schemeClr val="tx1"/>
                  </a:solidFill>
                  <a:effectLst/>
                  <a:ea typeface="Calibri" panose="020F0502020204030204" pitchFamily="34" charset="0"/>
                  <a:cs typeface="Arial" panose="020B0604020202020204" pitchFamily="34" charset="0"/>
                </a:rPr>
                <a:t>YOLOV4</a:t>
              </a:r>
            </a:p>
          </p:txBody>
        </p:sp>
        <p:cxnSp>
          <p:nvCxnSpPr>
            <p:cNvPr id="95" name="Straight Arrow Connector 94">
              <a:extLst>
                <a:ext uri="{FF2B5EF4-FFF2-40B4-BE49-F238E27FC236}">
                  <a16:creationId xmlns:a16="http://schemas.microsoft.com/office/drawing/2014/main" id="{6C29527D-010F-4B6A-B705-6F63AF25826C}"/>
                </a:ext>
              </a:extLst>
            </p:cNvPr>
            <p:cNvCxnSpPr>
              <a:cxnSpLocks/>
            </p:cNvCxnSpPr>
            <p:nvPr/>
          </p:nvCxnSpPr>
          <p:spPr>
            <a:xfrm flipH="1">
              <a:off x="18124923" y="13296706"/>
              <a:ext cx="621979" cy="3623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4EEF60F1-98D4-4BA0-BC31-417F0DA371F8}"/>
                </a:ext>
              </a:extLst>
            </p:cNvPr>
            <p:cNvSpPr/>
            <p:nvPr/>
          </p:nvSpPr>
          <p:spPr>
            <a:xfrm>
              <a:off x="18734523" y="13278012"/>
              <a:ext cx="912178" cy="38957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US" sz="1100" dirty="0">
                  <a:solidFill>
                    <a:schemeClr val="tx1"/>
                  </a:solidFill>
                  <a:effectLst/>
                  <a:ea typeface="Calibri" panose="020F0502020204030204" pitchFamily="34" charset="0"/>
                  <a:cs typeface="Arial" panose="020B0604020202020204" pitchFamily="34" charset="0"/>
                </a:rPr>
                <a:t>YOLOV4</a:t>
              </a:r>
            </a:p>
          </p:txBody>
        </p:sp>
      </p:grpSp>
      <p:pic>
        <p:nvPicPr>
          <p:cNvPr id="15" name="Picture 14">
            <a:extLst>
              <a:ext uri="{FF2B5EF4-FFF2-40B4-BE49-F238E27FC236}">
                <a16:creationId xmlns:a16="http://schemas.microsoft.com/office/drawing/2014/main" id="{889BF1DB-9F2D-4883-B1A6-EDD2EB173602}"/>
              </a:ext>
            </a:extLst>
          </p:cNvPr>
          <p:cNvPicPr>
            <a:picLocks noChangeAspect="1"/>
          </p:cNvPicPr>
          <p:nvPr/>
        </p:nvPicPr>
        <p:blipFill>
          <a:blip r:embed="rId11"/>
          <a:stretch>
            <a:fillRect/>
          </a:stretch>
        </p:blipFill>
        <p:spPr>
          <a:xfrm>
            <a:off x="10648030" y="22463277"/>
            <a:ext cx="8979147" cy="4534025"/>
          </a:xfrm>
          <a:prstGeom prst="rect">
            <a:avLst/>
          </a:prstGeom>
        </p:spPr>
      </p:pic>
      <p:pic>
        <p:nvPicPr>
          <p:cNvPr id="18" name="Picture 17">
            <a:extLst>
              <a:ext uri="{FF2B5EF4-FFF2-40B4-BE49-F238E27FC236}">
                <a16:creationId xmlns:a16="http://schemas.microsoft.com/office/drawing/2014/main" id="{6CB629BE-7052-4338-9CC7-5FA11E1D0784}"/>
              </a:ext>
            </a:extLst>
          </p:cNvPr>
          <p:cNvPicPr>
            <a:picLocks noChangeAspect="1"/>
          </p:cNvPicPr>
          <p:nvPr/>
        </p:nvPicPr>
        <p:blipFill>
          <a:blip r:embed="rId12"/>
          <a:stretch>
            <a:fillRect/>
          </a:stretch>
        </p:blipFill>
        <p:spPr>
          <a:xfrm>
            <a:off x="10803633" y="30874914"/>
            <a:ext cx="8548641" cy="8341263"/>
          </a:xfrm>
          <a:prstGeom prst="rect">
            <a:avLst/>
          </a:prstGeom>
        </p:spPr>
      </p:pic>
      <p:sp>
        <p:nvSpPr>
          <p:cNvPr id="4" name="Rectangle 3">
            <a:extLst>
              <a:ext uri="{FF2B5EF4-FFF2-40B4-BE49-F238E27FC236}">
                <a16:creationId xmlns:a16="http://schemas.microsoft.com/office/drawing/2014/main" id="{ABA4EA99-7B8C-44D9-837C-1F7BE8A014AE}"/>
              </a:ext>
            </a:extLst>
          </p:cNvPr>
          <p:cNvSpPr/>
          <p:nvPr/>
        </p:nvSpPr>
        <p:spPr>
          <a:xfrm>
            <a:off x="840180" y="39056272"/>
            <a:ext cx="8464469" cy="2190343"/>
          </a:xfrm>
          <a:prstGeom prst="rect">
            <a:avLst/>
          </a:prstGeom>
        </p:spPr>
        <p:txBody>
          <a:bodyPr wrap="square">
            <a:spAutoFit/>
          </a:bodyPr>
          <a:lstStyle/>
          <a:p>
            <a:pPr marL="1013384" lvl="1" indent="-571500" algn="just"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FPS &gt;= 2</a:t>
            </a:r>
          </a:p>
          <a:p>
            <a:pPr marL="1013384" lvl="1" indent="-571500" algn="just"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Low power consumption</a:t>
            </a:r>
            <a:endParaRPr lang="he-IL" sz="3600" b="0" dirty="0">
              <a:solidFill>
                <a:schemeClr val="tx1"/>
              </a:solidFill>
              <a:latin typeface="Arial" panose="020B0604020202020204" pitchFamily="34" charset="0"/>
              <a:cs typeface="Arial" panose="020B0604020202020204" pitchFamily="34" charset="0"/>
            </a:endParaRPr>
          </a:p>
          <a:p>
            <a:pPr marL="1013384" lvl="1" indent="-571500" algn="just"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High percentage of detection  </a:t>
            </a:r>
          </a:p>
        </p:txBody>
      </p:sp>
      <p:sp>
        <p:nvSpPr>
          <p:cNvPr id="5" name="Rectangle 4">
            <a:extLst>
              <a:ext uri="{FF2B5EF4-FFF2-40B4-BE49-F238E27FC236}">
                <a16:creationId xmlns:a16="http://schemas.microsoft.com/office/drawing/2014/main" id="{B1824997-5DCF-4169-A7A0-A8C95ECA7AD3}"/>
              </a:ext>
            </a:extLst>
          </p:cNvPr>
          <p:cNvSpPr/>
          <p:nvPr/>
        </p:nvSpPr>
        <p:spPr>
          <a:xfrm>
            <a:off x="10775206" y="8436358"/>
            <a:ext cx="8475042" cy="1754326"/>
          </a:xfrm>
          <a:prstGeom prst="rect">
            <a:avLst/>
          </a:prstGeom>
        </p:spPr>
        <p:txBody>
          <a:bodyPr wrap="square">
            <a:spAutoFit/>
          </a:bodyPr>
          <a:lstStyle/>
          <a:p>
            <a:pPr algn="l" defTabSz="3900819" rtl="0"/>
            <a:r>
              <a:rPr lang="en-US" sz="5400" dirty="0">
                <a:solidFill>
                  <a:srgbClr val="C00000"/>
                </a:solidFill>
                <a:latin typeface="Arial" panose="020B0604020202020204" pitchFamily="34" charset="0"/>
                <a:cs typeface="Arial" panose="020B0604020202020204" pitchFamily="34" charset="0"/>
              </a:rPr>
              <a:t>The selected Network</a:t>
            </a:r>
            <a:r>
              <a:rPr lang="he-IL" sz="5400" dirty="0">
                <a:solidFill>
                  <a:srgbClr val="C00000"/>
                </a:solidFill>
                <a:latin typeface="Arial" panose="020B0604020202020204" pitchFamily="34" charset="0"/>
                <a:cs typeface="Arial" panose="020B0604020202020204" pitchFamily="34" charset="0"/>
              </a:rPr>
              <a:t> </a:t>
            </a:r>
            <a:r>
              <a:rPr lang="en-US" sz="5400" dirty="0">
                <a:solidFill>
                  <a:srgbClr val="C00000"/>
                </a:solidFill>
                <a:latin typeface="Arial" panose="020B0604020202020204" pitchFamily="34" charset="0"/>
                <a:cs typeface="Arial" panose="020B0604020202020204" pitchFamily="34" charset="0"/>
              </a:rPr>
              <a:t>- YOLOv4 </a:t>
            </a:r>
          </a:p>
        </p:txBody>
      </p:sp>
      <p:sp>
        <p:nvSpPr>
          <p:cNvPr id="8" name="Rectangle 7">
            <a:extLst>
              <a:ext uri="{FF2B5EF4-FFF2-40B4-BE49-F238E27FC236}">
                <a16:creationId xmlns:a16="http://schemas.microsoft.com/office/drawing/2014/main" id="{E1B04DD6-2309-4886-8312-6F9F5771280C}"/>
              </a:ext>
            </a:extLst>
          </p:cNvPr>
          <p:cNvSpPr/>
          <p:nvPr/>
        </p:nvSpPr>
        <p:spPr>
          <a:xfrm>
            <a:off x="10735999" y="10666546"/>
            <a:ext cx="9064857" cy="1972335"/>
          </a:xfrm>
          <a:prstGeom prst="rect">
            <a:avLst/>
          </a:prstGeom>
        </p:spPr>
        <p:txBody>
          <a:bodyPr wrap="square">
            <a:spAutoFit/>
          </a:bodyPr>
          <a:lstStyle/>
          <a:p>
            <a:pPr marL="457200" lvl="1" indent="-457200" algn="l"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YOLOv4 is an object detection network </a:t>
            </a:r>
          </a:p>
          <a:p>
            <a:pPr marL="457200" lvl="1" indent="-457200" algn="l"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Best suited to our goals (FPS-Performance-Power)</a:t>
            </a:r>
          </a:p>
        </p:txBody>
      </p:sp>
      <p:sp>
        <p:nvSpPr>
          <p:cNvPr id="10" name="Rectangle 9">
            <a:extLst>
              <a:ext uri="{FF2B5EF4-FFF2-40B4-BE49-F238E27FC236}">
                <a16:creationId xmlns:a16="http://schemas.microsoft.com/office/drawing/2014/main" id="{644047E4-85B6-484D-9879-C28E31129DAD}"/>
              </a:ext>
            </a:extLst>
          </p:cNvPr>
          <p:cNvSpPr/>
          <p:nvPr/>
        </p:nvSpPr>
        <p:spPr>
          <a:xfrm>
            <a:off x="10648030" y="28192045"/>
            <a:ext cx="8735465" cy="3080330"/>
          </a:xfrm>
          <a:prstGeom prst="rect">
            <a:avLst/>
          </a:prstGeom>
        </p:spPr>
        <p:txBody>
          <a:bodyPr wrap="square">
            <a:spAutoFit/>
          </a:bodyPr>
          <a:lstStyle/>
          <a:p>
            <a:pPr marL="571500" lvl="1" indent="-571500" algn="just"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The training used over 160,000 frames of dataset. The average loss change during the training process is shown in this graph:</a:t>
            </a:r>
          </a:p>
          <a:p>
            <a:pPr marL="571500" lvl="1" indent="-571500" algn="just" rtl="0">
              <a:spcBef>
                <a:spcPts val="1682"/>
              </a:spcBef>
              <a:buSzPct val="125000"/>
              <a:buFont typeface="Wingdings" panose="05000000000000000000" pitchFamily="2" charset="2"/>
              <a:buChar char="§"/>
            </a:pPr>
            <a:endParaRPr lang="en-US" sz="3600" b="0" dirty="0">
              <a:solidFill>
                <a:schemeClr val="tx1"/>
              </a:solidFill>
              <a:latin typeface="Arial" panose="020B0604020202020204" pitchFamily="34" charset="0"/>
              <a:cs typeface="Arial" panose="020B0604020202020204" pitchFamily="34" charset="0"/>
            </a:endParaRPr>
          </a:p>
        </p:txBody>
      </p:sp>
      <p:sp>
        <p:nvSpPr>
          <p:cNvPr id="76" name="Rectangle 4">
            <a:extLst>
              <a:ext uri="{FF2B5EF4-FFF2-40B4-BE49-F238E27FC236}">
                <a16:creationId xmlns:a16="http://schemas.microsoft.com/office/drawing/2014/main" id="{39BA6BBB-B8EE-409A-82DB-C7077ABDDCDC}"/>
              </a:ext>
            </a:extLst>
          </p:cNvPr>
          <p:cNvSpPr>
            <a:spLocks noChangeArrowheads="1"/>
          </p:cNvSpPr>
          <p:nvPr/>
        </p:nvSpPr>
        <p:spPr bwMode="auto">
          <a:xfrm>
            <a:off x="10375754" y="19167817"/>
            <a:ext cx="9119291" cy="93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r>
              <a:rPr lang="en-US" sz="2800" b="0" dirty="0">
                <a:solidFill>
                  <a:schemeClr val="tx1"/>
                </a:solidFill>
                <a:latin typeface="Arial" panose="020B0604020202020204" pitchFamily="34" charset="0"/>
                <a:cs typeface="Arial" panose="020B0604020202020204" pitchFamily="34" charset="0"/>
              </a:rPr>
              <a:t>Benchmarks</a:t>
            </a:r>
          </a:p>
        </p:txBody>
      </p:sp>
      <p:sp>
        <p:nvSpPr>
          <p:cNvPr id="78" name="Rectangle 4">
            <a:extLst>
              <a:ext uri="{FF2B5EF4-FFF2-40B4-BE49-F238E27FC236}">
                <a16:creationId xmlns:a16="http://schemas.microsoft.com/office/drawing/2014/main" id="{ABD17220-0283-4361-BC95-36BED1C2D299}"/>
              </a:ext>
            </a:extLst>
          </p:cNvPr>
          <p:cNvSpPr>
            <a:spLocks noChangeArrowheads="1"/>
          </p:cNvSpPr>
          <p:nvPr/>
        </p:nvSpPr>
        <p:spPr bwMode="auto">
          <a:xfrm>
            <a:off x="10453081" y="27116126"/>
            <a:ext cx="9119291" cy="93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r>
              <a:rPr lang="en-US" sz="2800" b="0" dirty="0">
                <a:solidFill>
                  <a:schemeClr val="tx1"/>
                </a:solidFill>
                <a:latin typeface="Arial" panose="020B0604020202020204" pitchFamily="34" charset="0"/>
                <a:cs typeface="Arial" panose="020B0604020202020204" pitchFamily="34" charset="0"/>
              </a:rPr>
              <a:t>Yolo input requirement</a:t>
            </a:r>
          </a:p>
        </p:txBody>
      </p:sp>
      <p:sp>
        <p:nvSpPr>
          <p:cNvPr id="79" name="Rectangle 4">
            <a:extLst>
              <a:ext uri="{FF2B5EF4-FFF2-40B4-BE49-F238E27FC236}">
                <a16:creationId xmlns:a16="http://schemas.microsoft.com/office/drawing/2014/main" id="{B9228451-CABC-4D5A-8316-CB6F9DA84CED}"/>
              </a:ext>
            </a:extLst>
          </p:cNvPr>
          <p:cNvSpPr>
            <a:spLocks noChangeArrowheads="1"/>
          </p:cNvSpPr>
          <p:nvPr/>
        </p:nvSpPr>
        <p:spPr bwMode="auto">
          <a:xfrm>
            <a:off x="10579871" y="39391163"/>
            <a:ext cx="9119291" cy="93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r>
              <a:rPr lang="en-US" sz="2800" b="0">
                <a:solidFill>
                  <a:schemeClr val="tx1"/>
                </a:solidFill>
                <a:latin typeface="Arial" panose="020B0604020202020204" pitchFamily="34" charset="0"/>
                <a:cs typeface="Arial" panose="020B0604020202020204" pitchFamily="34" charset="0"/>
              </a:rPr>
              <a:t>Loss </a:t>
            </a:r>
            <a:endParaRPr lang="en-US" sz="2800" b="0" dirty="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2CC3F0B2-F0D3-4162-8E7B-81ED30F1928E}"/>
              </a:ext>
            </a:extLst>
          </p:cNvPr>
          <p:cNvSpPr/>
          <p:nvPr/>
        </p:nvSpPr>
        <p:spPr>
          <a:xfrm>
            <a:off x="10731462" y="39906404"/>
            <a:ext cx="8763583" cy="1200329"/>
          </a:xfrm>
          <a:prstGeom prst="rect">
            <a:avLst/>
          </a:prstGeom>
        </p:spPr>
        <p:txBody>
          <a:bodyPr wrap="square">
            <a:spAutoFit/>
          </a:bodyPr>
          <a:lstStyle/>
          <a:p>
            <a:pPr marL="571500" indent="-571500" algn="just" rtl="0">
              <a:buFont typeface="Wingdings" panose="05000000000000000000" pitchFamily="2" charset="2"/>
              <a:buChar char="§"/>
            </a:pPr>
            <a:r>
              <a:rPr lang="en-IL" sz="3600" b="0" dirty="0">
                <a:solidFill>
                  <a:schemeClr val="tx1"/>
                </a:solidFill>
              </a:rPr>
              <a:t>Result</a:t>
            </a:r>
            <a:r>
              <a:rPr lang="en-US" sz="3600" b="0" dirty="0">
                <a:solidFill>
                  <a:schemeClr val="tx1"/>
                </a:solidFill>
              </a:rPr>
              <a:t>s</a:t>
            </a:r>
            <a:r>
              <a:rPr lang="en-IL" sz="3600" b="0" dirty="0">
                <a:solidFill>
                  <a:schemeClr val="tx1"/>
                </a:solidFill>
              </a:rPr>
              <a:t> for input size of 608X608 is 87% </a:t>
            </a:r>
            <a:r>
              <a:rPr lang="en-IL" sz="3600" b="0" dirty="0" err="1">
                <a:solidFill>
                  <a:schemeClr val="tx1"/>
                </a:solidFill>
              </a:rPr>
              <a:t>mAP</a:t>
            </a:r>
            <a:r>
              <a:rPr lang="en-US" sz="3600" b="0" dirty="0">
                <a:solidFill>
                  <a:schemeClr val="tx1"/>
                </a:solidFill>
              </a:rPr>
              <a:t>.</a:t>
            </a:r>
            <a:endParaRPr lang="en-IL" sz="3600" b="0" dirty="0">
              <a:solidFill>
                <a:schemeClr val="tx1"/>
              </a:solidFill>
            </a:endParaRPr>
          </a:p>
        </p:txBody>
      </p:sp>
      <p:grpSp>
        <p:nvGrpSpPr>
          <p:cNvPr id="25" name="Group 24">
            <a:extLst>
              <a:ext uri="{FF2B5EF4-FFF2-40B4-BE49-F238E27FC236}">
                <a16:creationId xmlns:a16="http://schemas.microsoft.com/office/drawing/2014/main" id="{45E164B2-242E-4234-92E3-B2A88A4BDC28}"/>
              </a:ext>
            </a:extLst>
          </p:cNvPr>
          <p:cNvGrpSpPr/>
          <p:nvPr/>
        </p:nvGrpSpPr>
        <p:grpSpPr>
          <a:xfrm>
            <a:off x="20794579" y="11175797"/>
            <a:ext cx="8318877" cy="6405683"/>
            <a:chOff x="20789913" y="13781881"/>
            <a:chExt cx="8318877" cy="6405683"/>
          </a:xfrm>
        </p:grpSpPr>
        <p:grpSp>
          <p:nvGrpSpPr>
            <p:cNvPr id="20" name="Group 19">
              <a:extLst>
                <a:ext uri="{FF2B5EF4-FFF2-40B4-BE49-F238E27FC236}">
                  <a16:creationId xmlns:a16="http://schemas.microsoft.com/office/drawing/2014/main" id="{1016B223-A168-4221-AE4A-0D029FB1ACCB}"/>
                </a:ext>
              </a:extLst>
            </p:cNvPr>
            <p:cNvGrpSpPr/>
            <p:nvPr/>
          </p:nvGrpSpPr>
          <p:grpSpPr>
            <a:xfrm>
              <a:off x="20789913" y="13781881"/>
              <a:ext cx="8318877" cy="6405683"/>
              <a:chOff x="20790312" y="19512727"/>
              <a:chExt cx="8318877" cy="6405683"/>
            </a:xfrm>
          </p:grpSpPr>
          <p:pic>
            <p:nvPicPr>
              <p:cNvPr id="103" name="Picture 102">
                <a:extLst>
                  <a:ext uri="{FF2B5EF4-FFF2-40B4-BE49-F238E27FC236}">
                    <a16:creationId xmlns:a16="http://schemas.microsoft.com/office/drawing/2014/main" id="{D5B2D28D-53EA-41A5-B770-57FA5194EA58}"/>
                  </a:ext>
                </a:extLst>
              </p:cNvPr>
              <p:cNvPicPr/>
              <p:nvPr/>
            </p:nvPicPr>
            <p:blipFill>
              <a:blip r:embed="rId13">
                <a:extLst>
                  <a:ext uri="{28A0092B-C50C-407E-A947-70E740481C1C}">
                    <a14:useLocalDpi xmlns:a14="http://schemas.microsoft.com/office/drawing/2010/main" val="0"/>
                  </a:ext>
                </a:extLst>
              </a:blip>
              <a:stretch>
                <a:fillRect/>
              </a:stretch>
            </p:blipFill>
            <p:spPr>
              <a:xfrm>
                <a:off x="20790312" y="19512727"/>
                <a:ext cx="8318877" cy="6405683"/>
              </a:xfrm>
              <a:prstGeom prst="rect">
                <a:avLst/>
              </a:prstGeom>
            </p:spPr>
          </p:pic>
          <p:sp>
            <p:nvSpPr>
              <p:cNvPr id="105" name="Oval 104">
                <a:extLst>
                  <a:ext uri="{FF2B5EF4-FFF2-40B4-BE49-F238E27FC236}">
                    <a16:creationId xmlns:a16="http://schemas.microsoft.com/office/drawing/2014/main" id="{0781D382-8107-4C50-9D25-4C45824628A2}"/>
                  </a:ext>
                </a:extLst>
              </p:cNvPr>
              <p:cNvSpPr/>
              <p:nvPr/>
            </p:nvSpPr>
            <p:spPr>
              <a:xfrm>
                <a:off x="23519606" y="22818780"/>
                <a:ext cx="304800" cy="2931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06" name="Oval 105">
                <a:extLst>
                  <a:ext uri="{FF2B5EF4-FFF2-40B4-BE49-F238E27FC236}">
                    <a16:creationId xmlns:a16="http://schemas.microsoft.com/office/drawing/2014/main" id="{68DCDF81-AC7B-4128-B77B-1352006B0421}"/>
                  </a:ext>
                </a:extLst>
              </p:cNvPr>
              <p:cNvSpPr/>
              <p:nvPr/>
            </p:nvSpPr>
            <p:spPr>
              <a:xfrm>
                <a:off x="26827086" y="23375309"/>
                <a:ext cx="738420" cy="8005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07" name="Oval 106">
                <a:extLst>
                  <a:ext uri="{FF2B5EF4-FFF2-40B4-BE49-F238E27FC236}">
                    <a16:creationId xmlns:a16="http://schemas.microsoft.com/office/drawing/2014/main" id="{7EBC14C8-6356-436D-BBB4-B1ED969C18EB}"/>
                  </a:ext>
                </a:extLst>
              </p:cNvPr>
              <p:cNvSpPr/>
              <p:nvPr/>
            </p:nvSpPr>
            <p:spPr>
              <a:xfrm>
                <a:off x="27337548" y="24428636"/>
                <a:ext cx="738420" cy="8005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08" name="Oval 107">
                <a:extLst>
                  <a:ext uri="{FF2B5EF4-FFF2-40B4-BE49-F238E27FC236}">
                    <a16:creationId xmlns:a16="http://schemas.microsoft.com/office/drawing/2014/main" id="{7FDE9D3A-26DE-40C7-8E81-4E07671EE336}"/>
                  </a:ext>
                </a:extLst>
              </p:cNvPr>
              <p:cNvSpPr/>
              <p:nvPr/>
            </p:nvSpPr>
            <p:spPr>
              <a:xfrm>
                <a:off x="28330108" y="24243111"/>
                <a:ext cx="738420" cy="8005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09" name="Rectangle 108">
                <a:extLst>
                  <a:ext uri="{FF2B5EF4-FFF2-40B4-BE49-F238E27FC236}">
                    <a16:creationId xmlns:a16="http://schemas.microsoft.com/office/drawing/2014/main" id="{B57F2ECC-10A6-409E-8F82-346E12738F78}"/>
                  </a:ext>
                </a:extLst>
              </p:cNvPr>
              <p:cNvSpPr/>
              <p:nvPr/>
            </p:nvSpPr>
            <p:spPr>
              <a:xfrm>
                <a:off x="26720006" y="21630481"/>
                <a:ext cx="1585973" cy="5497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cxnSp>
          <p:nvCxnSpPr>
            <p:cNvPr id="14" name="Straight Arrow Connector 13">
              <a:extLst>
                <a:ext uri="{FF2B5EF4-FFF2-40B4-BE49-F238E27FC236}">
                  <a16:creationId xmlns:a16="http://schemas.microsoft.com/office/drawing/2014/main" id="{84E15954-54E4-421B-9996-A435141B662C}"/>
                </a:ext>
              </a:extLst>
            </p:cNvPr>
            <p:cNvCxnSpPr/>
            <p:nvPr/>
          </p:nvCxnSpPr>
          <p:spPr bwMode="auto">
            <a:xfrm>
              <a:off x="23602360" y="16131741"/>
              <a:ext cx="69646" cy="774340"/>
            </a:xfrm>
            <a:prstGeom prst="straightConnector1">
              <a:avLst/>
            </a:prstGeom>
            <a:solidFill>
              <a:srgbClr val="000066"/>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a:extLst>
                <a:ext uri="{FF2B5EF4-FFF2-40B4-BE49-F238E27FC236}">
                  <a16:creationId xmlns:a16="http://schemas.microsoft.com/office/drawing/2014/main" id="{195EDA9F-2C36-46E3-A712-14432043DB4C}"/>
                </a:ext>
              </a:extLst>
            </p:cNvPr>
            <p:cNvCxnSpPr/>
            <p:nvPr/>
          </p:nvCxnSpPr>
          <p:spPr bwMode="auto">
            <a:xfrm>
              <a:off x="25408438" y="15196628"/>
              <a:ext cx="1170589" cy="648996"/>
            </a:xfrm>
            <a:prstGeom prst="straightConnector1">
              <a:avLst/>
            </a:prstGeom>
            <a:solidFill>
              <a:srgbClr val="000066"/>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Straight Arrow Connector 96">
              <a:extLst>
                <a:ext uri="{FF2B5EF4-FFF2-40B4-BE49-F238E27FC236}">
                  <a16:creationId xmlns:a16="http://schemas.microsoft.com/office/drawing/2014/main" id="{BDF57BEA-527D-4351-BB79-87C7704A938A}"/>
                </a:ext>
              </a:extLst>
            </p:cNvPr>
            <p:cNvCxnSpPr/>
            <p:nvPr/>
          </p:nvCxnSpPr>
          <p:spPr bwMode="auto">
            <a:xfrm flipV="1">
              <a:off x="25764461" y="18577708"/>
              <a:ext cx="1629131" cy="153067"/>
            </a:xfrm>
            <a:prstGeom prst="straightConnector1">
              <a:avLst/>
            </a:prstGeom>
            <a:solidFill>
              <a:srgbClr val="000066"/>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2">
              <a:extLst>
                <a:ext uri="{FF2B5EF4-FFF2-40B4-BE49-F238E27FC236}">
                  <a16:creationId xmlns:a16="http://schemas.microsoft.com/office/drawing/2014/main" id="{E3E91694-5EB4-42F1-93E6-FF677078CE76}"/>
                </a:ext>
              </a:extLst>
            </p:cNvPr>
            <p:cNvSpPr/>
            <p:nvPr/>
          </p:nvSpPr>
          <p:spPr bwMode="auto">
            <a:xfrm>
              <a:off x="23001202" y="15737658"/>
              <a:ext cx="1271961" cy="29912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1042988" rtl="0" eaLnBrk="0" fontAlgn="base" latinLnBrk="0" hangingPunct="0">
                <a:lnSpc>
                  <a:spcPct val="100000"/>
                </a:lnSpc>
                <a:spcBef>
                  <a:spcPct val="0"/>
                </a:spcBef>
                <a:spcAft>
                  <a:spcPct val="0"/>
                </a:spcAft>
                <a:buClrTx/>
                <a:buSzTx/>
                <a:buFontTx/>
                <a:buNone/>
                <a:tabLst/>
              </a:pPr>
              <a:r>
                <a:rPr kumimoji="0" lang="en-US" sz="2000" b="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Human</a:t>
              </a:r>
              <a:endParaRPr kumimoji="0" lang="en-IL" sz="4600" b="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70129C8C-620E-4C74-A9A9-C9C53B65BC8A}"/>
                </a:ext>
              </a:extLst>
            </p:cNvPr>
            <p:cNvSpPr/>
            <p:nvPr/>
          </p:nvSpPr>
          <p:spPr bwMode="auto">
            <a:xfrm>
              <a:off x="24073842" y="14917064"/>
              <a:ext cx="1271961" cy="29912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1042988" rtl="0" eaLnBrk="0" fontAlgn="base" latinLnBrk="0" hangingPunct="0">
                <a:lnSpc>
                  <a:spcPct val="100000"/>
                </a:lnSpc>
                <a:spcBef>
                  <a:spcPct val="0"/>
                </a:spcBef>
                <a:spcAft>
                  <a:spcPct val="0"/>
                </a:spcAft>
                <a:buClrTx/>
                <a:buSzTx/>
                <a:buFontTx/>
                <a:buNone/>
                <a:tabLst/>
              </a:pPr>
              <a:r>
                <a:rPr kumimoji="0" lang="en-US" sz="2000" b="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Drone</a:t>
              </a:r>
              <a:endParaRPr kumimoji="0" lang="en-IL" sz="4600" b="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DD326A54-15CC-4E2E-8F88-CAE48440DA0A}"/>
                </a:ext>
              </a:extLst>
            </p:cNvPr>
            <p:cNvSpPr/>
            <p:nvPr/>
          </p:nvSpPr>
          <p:spPr bwMode="auto">
            <a:xfrm>
              <a:off x="24446503" y="18622247"/>
              <a:ext cx="1271961" cy="29912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1042988" rtl="0" eaLnBrk="0" fontAlgn="base" latinLnBrk="0" hangingPunct="0">
                <a:lnSpc>
                  <a:spcPct val="100000"/>
                </a:lnSpc>
                <a:spcBef>
                  <a:spcPct val="0"/>
                </a:spcBef>
                <a:spcAft>
                  <a:spcPct val="0"/>
                </a:spcAft>
                <a:buClrTx/>
                <a:buSzTx/>
                <a:buFontTx/>
                <a:buNone/>
                <a:tabLst/>
              </a:pPr>
              <a:r>
                <a:rPr kumimoji="0" lang="en-US" sz="2000" b="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Cars</a:t>
              </a:r>
              <a:endParaRPr kumimoji="0" lang="en-IL" sz="4600" b="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
        <p:nvSpPr>
          <p:cNvPr id="26" name="Rectangle 25">
            <a:extLst>
              <a:ext uri="{FF2B5EF4-FFF2-40B4-BE49-F238E27FC236}">
                <a16:creationId xmlns:a16="http://schemas.microsoft.com/office/drawing/2014/main" id="{611FA1A5-E8EC-44BE-BC58-C6DBEF7BA06A}"/>
              </a:ext>
            </a:extLst>
          </p:cNvPr>
          <p:cNvSpPr/>
          <p:nvPr/>
        </p:nvSpPr>
        <p:spPr>
          <a:xfrm>
            <a:off x="20522552" y="26920420"/>
            <a:ext cx="5481309" cy="923330"/>
          </a:xfrm>
          <a:prstGeom prst="rect">
            <a:avLst/>
          </a:prstGeom>
        </p:spPr>
        <p:txBody>
          <a:bodyPr wrap="none">
            <a:spAutoFit/>
          </a:bodyPr>
          <a:lstStyle/>
          <a:p>
            <a:pPr algn="l" defTabSz="3900819" rtl="0"/>
            <a:r>
              <a:rPr lang="en-US" sz="5400" dirty="0">
                <a:solidFill>
                  <a:srgbClr val="C00000"/>
                </a:solidFill>
                <a:latin typeface="Arial" panose="020B0604020202020204" pitchFamily="34" charset="0"/>
                <a:cs typeface="Arial" panose="020B0604020202020204" pitchFamily="34" charset="0"/>
              </a:rPr>
              <a:t>Pros</a:t>
            </a:r>
            <a:r>
              <a:rPr lang="en-US" sz="5400" dirty="0">
                <a:solidFill>
                  <a:srgbClr val="C00000"/>
                </a:solidFill>
              </a:rPr>
              <a:t> </a:t>
            </a:r>
            <a:r>
              <a:rPr lang="en-US" sz="5400" dirty="0">
                <a:solidFill>
                  <a:srgbClr val="C00000"/>
                </a:solidFill>
                <a:latin typeface="Arial" panose="020B0604020202020204" pitchFamily="34" charset="0"/>
                <a:cs typeface="Arial" panose="020B0604020202020204" pitchFamily="34" charset="0"/>
              </a:rPr>
              <a:t>of</a:t>
            </a:r>
            <a:r>
              <a:rPr lang="en-US" sz="5400" dirty="0">
                <a:solidFill>
                  <a:srgbClr val="C00000"/>
                </a:solidFill>
              </a:rPr>
              <a:t> </a:t>
            </a:r>
            <a:r>
              <a:rPr lang="en-US" sz="5400" dirty="0">
                <a:solidFill>
                  <a:srgbClr val="C00000"/>
                </a:solidFill>
                <a:latin typeface="Arial" panose="020B0604020202020204" pitchFamily="34" charset="0"/>
                <a:cs typeface="Arial" panose="020B0604020202020204" pitchFamily="34" charset="0"/>
              </a:rPr>
              <a:t>YOLOv4</a:t>
            </a:r>
          </a:p>
        </p:txBody>
      </p:sp>
      <p:sp>
        <p:nvSpPr>
          <p:cNvPr id="27" name="Rectangle 26">
            <a:extLst>
              <a:ext uri="{FF2B5EF4-FFF2-40B4-BE49-F238E27FC236}">
                <a16:creationId xmlns:a16="http://schemas.microsoft.com/office/drawing/2014/main" id="{719BE719-63E8-43A7-AD63-36CC2A130C40}"/>
              </a:ext>
            </a:extLst>
          </p:cNvPr>
          <p:cNvSpPr/>
          <p:nvPr/>
        </p:nvSpPr>
        <p:spPr>
          <a:xfrm>
            <a:off x="20469953" y="31298951"/>
            <a:ext cx="5673669" cy="923330"/>
          </a:xfrm>
          <a:prstGeom prst="rect">
            <a:avLst/>
          </a:prstGeom>
        </p:spPr>
        <p:txBody>
          <a:bodyPr wrap="none">
            <a:spAutoFit/>
          </a:bodyPr>
          <a:lstStyle/>
          <a:p>
            <a:pPr algn="l" defTabSz="3900819" rtl="0"/>
            <a:r>
              <a:rPr lang="en-US" sz="5400" dirty="0">
                <a:solidFill>
                  <a:srgbClr val="C00000"/>
                </a:solidFill>
                <a:latin typeface="Arial" panose="020B0604020202020204" pitchFamily="34" charset="0"/>
                <a:cs typeface="Arial" panose="020B0604020202020204" pitchFamily="34" charset="0"/>
              </a:rPr>
              <a:t>Cons of</a:t>
            </a:r>
            <a:r>
              <a:rPr lang="en-US" sz="5400" dirty="0">
                <a:solidFill>
                  <a:srgbClr val="C00000"/>
                </a:solidFill>
              </a:rPr>
              <a:t> </a:t>
            </a:r>
            <a:r>
              <a:rPr lang="en-US" sz="5400" dirty="0">
                <a:solidFill>
                  <a:srgbClr val="C00000"/>
                </a:solidFill>
                <a:latin typeface="Arial" panose="020B0604020202020204" pitchFamily="34" charset="0"/>
                <a:cs typeface="Arial" panose="020B0604020202020204" pitchFamily="34" charset="0"/>
              </a:rPr>
              <a:t>YOLOv4</a:t>
            </a:r>
          </a:p>
        </p:txBody>
      </p:sp>
      <p:sp>
        <p:nvSpPr>
          <p:cNvPr id="28" name="Rectangle 27">
            <a:extLst>
              <a:ext uri="{FF2B5EF4-FFF2-40B4-BE49-F238E27FC236}">
                <a16:creationId xmlns:a16="http://schemas.microsoft.com/office/drawing/2014/main" id="{0433432B-7813-4B46-A9E5-DCA9F115EEFD}"/>
              </a:ext>
            </a:extLst>
          </p:cNvPr>
          <p:cNvSpPr/>
          <p:nvPr/>
        </p:nvSpPr>
        <p:spPr>
          <a:xfrm>
            <a:off x="20587038" y="27908904"/>
            <a:ext cx="8679162" cy="3298339"/>
          </a:xfrm>
          <a:prstGeom prst="rect">
            <a:avLst/>
          </a:prstGeom>
        </p:spPr>
        <p:txBody>
          <a:bodyPr wrap="square">
            <a:spAutoFit/>
          </a:bodyPr>
          <a:lstStyle/>
          <a:p>
            <a:pPr marL="457200" lvl="1" indent="-457200" algn="just"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Light and simple architecture =&gt; High FPS</a:t>
            </a:r>
          </a:p>
          <a:p>
            <a:pPr marL="457200" lvl="1" indent="-457200" algn="just"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Flexible for various sizes of drones </a:t>
            </a:r>
          </a:p>
          <a:p>
            <a:pPr marL="457200" lvl="1" indent="-457200" algn="l"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Easy to retrained for other drones' shapes </a:t>
            </a:r>
          </a:p>
        </p:txBody>
      </p:sp>
      <p:sp>
        <p:nvSpPr>
          <p:cNvPr id="29" name="Rectangle 28">
            <a:extLst>
              <a:ext uri="{FF2B5EF4-FFF2-40B4-BE49-F238E27FC236}">
                <a16:creationId xmlns:a16="http://schemas.microsoft.com/office/drawing/2014/main" id="{BA7D21B4-470D-4A3C-ACD9-EE9DD99D08ED}"/>
              </a:ext>
            </a:extLst>
          </p:cNvPr>
          <p:cNvSpPr/>
          <p:nvPr/>
        </p:nvSpPr>
        <p:spPr>
          <a:xfrm>
            <a:off x="20593476" y="32376669"/>
            <a:ext cx="8709167" cy="4406334"/>
          </a:xfrm>
          <a:prstGeom prst="rect">
            <a:avLst/>
          </a:prstGeom>
        </p:spPr>
        <p:txBody>
          <a:bodyPr wrap="square">
            <a:spAutoFit/>
          </a:bodyPr>
          <a:lstStyle/>
          <a:p>
            <a:pPr marL="571500" lvl="1" indent="-571500" algn="l"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Does not use consider the time relation between frames</a:t>
            </a:r>
          </a:p>
          <a:p>
            <a:pPr marL="571500" lvl="1" indent="-571500" algn="l" rtl="0">
              <a:spcBef>
                <a:spcPts val="1682"/>
              </a:spcBef>
              <a:buSzPct val="125000"/>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The dataset created from a specific drone – current weights will not deal with all kinds of drones</a:t>
            </a:r>
          </a:p>
          <a:p>
            <a:pPr marL="0" lvl="1" algn="just" rtl="0">
              <a:spcBef>
                <a:spcPts val="1682"/>
              </a:spcBef>
              <a:buSzPct val="125000"/>
            </a:pPr>
            <a:br>
              <a:rPr lang="en-US" sz="3600" b="0" dirty="0">
                <a:solidFill>
                  <a:schemeClr val="tx1"/>
                </a:solidFill>
                <a:latin typeface="Arial" panose="020B0604020202020204" pitchFamily="34" charset="0"/>
                <a:cs typeface="Arial" panose="020B0604020202020204" pitchFamily="34" charset="0"/>
              </a:rPr>
            </a:br>
            <a:endParaRPr lang="en-US" sz="3600" b="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4BD14C3-FDAD-4960-BE74-047FC1A71554}"/>
              </a:ext>
            </a:extLst>
          </p:cNvPr>
          <p:cNvSpPr/>
          <p:nvPr/>
        </p:nvSpPr>
        <p:spPr>
          <a:xfrm>
            <a:off x="20705130" y="9711330"/>
            <a:ext cx="8834276" cy="1200329"/>
          </a:xfrm>
          <a:prstGeom prst="rect">
            <a:avLst/>
          </a:prstGeom>
        </p:spPr>
        <p:txBody>
          <a:bodyPr wrap="square">
            <a:spAutoFit/>
          </a:bodyPr>
          <a:lstStyle/>
          <a:p>
            <a:pPr algn="l" rtl="0"/>
            <a:r>
              <a:rPr lang="en-IL" sz="3600" b="0" dirty="0">
                <a:solidFill>
                  <a:schemeClr val="tx1"/>
                </a:solidFill>
              </a:rPr>
              <a:t>Actual </a:t>
            </a:r>
            <a:r>
              <a:rPr lang="en-US" sz="3600" b="0" dirty="0">
                <a:solidFill>
                  <a:schemeClr val="tx1"/>
                </a:solidFill>
              </a:rPr>
              <a:t>scenes</a:t>
            </a:r>
            <a:r>
              <a:rPr lang="en-IL" sz="3600" b="0" dirty="0">
                <a:solidFill>
                  <a:schemeClr val="tx1"/>
                </a:solidFill>
              </a:rPr>
              <a:t> of flying drone in urban area</a:t>
            </a:r>
            <a:r>
              <a:rPr lang="en-US" sz="3600" b="0" dirty="0">
                <a:solidFill>
                  <a:schemeClr val="tx1"/>
                </a:solidFill>
              </a:rPr>
              <a:t>:</a:t>
            </a:r>
            <a:endParaRPr lang="en-IL" sz="3600" b="0" dirty="0">
              <a:solidFill>
                <a:schemeClr val="tx1"/>
              </a:solidFill>
            </a:endParaRPr>
          </a:p>
        </p:txBody>
      </p:sp>
      <p:sp>
        <p:nvSpPr>
          <p:cNvPr id="100" name="Rectangle 4">
            <a:extLst>
              <a:ext uri="{FF2B5EF4-FFF2-40B4-BE49-F238E27FC236}">
                <a16:creationId xmlns:a16="http://schemas.microsoft.com/office/drawing/2014/main" id="{9BBD8A56-63A8-45BF-A201-0BFF2C824EE1}"/>
              </a:ext>
            </a:extLst>
          </p:cNvPr>
          <p:cNvSpPr>
            <a:spLocks noChangeArrowheads="1"/>
          </p:cNvSpPr>
          <p:nvPr/>
        </p:nvSpPr>
        <p:spPr bwMode="auto">
          <a:xfrm>
            <a:off x="20562622" y="17797070"/>
            <a:ext cx="9119291" cy="93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r>
              <a:rPr lang="en-US" sz="2800" b="0" dirty="0">
                <a:solidFill>
                  <a:schemeClr val="tx1"/>
                </a:solidFill>
                <a:latin typeface="Arial" panose="020B0604020202020204" pitchFamily="34" charset="0"/>
                <a:cs typeface="Arial" panose="020B0604020202020204" pitchFamily="34" charset="0"/>
              </a:rPr>
              <a:t>Example 1</a:t>
            </a:r>
          </a:p>
        </p:txBody>
      </p:sp>
      <p:pic>
        <p:nvPicPr>
          <p:cNvPr id="11" name="Picture 10">
            <a:extLst>
              <a:ext uri="{FF2B5EF4-FFF2-40B4-BE49-F238E27FC236}">
                <a16:creationId xmlns:a16="http://schemas.microsoft.com/office/drawing/2014/main" id="{2C50B05A-9DFA-46B9-B7F4-426B28ECA48A}"/>
              </a:ext>
            </a:extLst>
          </p:cNvPr>
          <p:cNvPicPr>
            <a:picLocks noChangeAspect="1"/>
          </p:cNvPicPr>
          <p:nvPr/>
        </p:nvPicPr>
        <p:blipFill>
          <a:blip r:embed="rId14"/>
          <a:stretch>
            <a:fillRect/>
          </a:stretch>
        </p:blipFill>
        <p:spPr>
          <a:xfrm>
            <a:off x="20794579" y="18495165"/>
            <a:ext cx="8278216" cy="6781287"/>
          </a:xfrm>
          <a:prstGeom prst="rect">
            <a:avLst/>
          </a:prstGeom>
        </p:spPr>
      </p:pic>
      <p:sp>
        <p:nvSpPr>
          <p:cNvPr id="101" name="Rectangle 100">
            <a:extLst>
              <a:ext uri="{FF2B5EF4-FFF2-40B4-BE49-F238E27FC236}">
                <a16:creationId xmlns:a16="http://schemas.microsoft.com/office/drawing/2014/main" id="{9A91D331-0382-4237-BBDD-B6FDA47DDB31}"/>
              </a:ext>
            </a:extLst>
          </p:cNvPr>
          <p:cNvSpPr/>
          <p:nvPr/>
        </p:nvSpPr>
        <p:spPr bwMode="auto">
          <a:xfrm>
            <a:off x="24709823" y="20055805"/>
            <a:ext cx="1271961" cy="29912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1042988" rtl="0" eaLnBrk="0" fontAlgn="base" latinLnBrk="0" hangingPunct="0">
              <a:lnSpc>
                <a:spcPct val="100000"/>
              </a:lnSpc>
              <a:spcBef>
                <a:spcPct val="0"/>
              </a:spcBef>
              <a:spcAft>
                <a:spcPct val="0"/>
              </a:spcAft>
              <a:buClrTx/>
              <a:buSzTx/>
              <a:buFontTx/>
              <a:buNone/>
              <a:tabLst/>
            </a:pPr>
            <a:r>
              <a:rPr kumimoji="0" lang="en-US" sz="2000" b="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Cars</a:t>
            </a:r>
            <a:endParaRPr kumimoji="0" lang="en-IL" sz="4600" b="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2" name="Oval 101">
            <a:extLst>
              <a:ext uri="{FF2B5EF4-FFF2-40B4-BE49-F238E27FC236}">
                <a16:creationId xmlns:a16="http://schemas.microsoft.com/office/drawing/2014/main" id="{AACF9FC9-40D6-4B33-94C6-DC86F32E6764}"/>
              </a:ext>
            </a:extLst>
          </p:cNvPr>
          <p:cNvSpPr/>
          <p:nvPr/>
        </p:nvSpPr>
        <p:spPr>
          <a:xfrm>
            <a:off x="27711025" y="24329683"/>
            <a:ext cx="990599" cy="1013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10" name="Oval 109">
            <a:extLst>
              <a:ext uri="{FF2B5EF4-FFF2-40B4-BE49-F238E27FC236}">
                <a16:creationId xmlns:a16="http://schemas.microsoft.com/office/drawing/2014/main" id="{7F3D58EC-EE6A-4CA8-B7B1-6AC44CC67862}"/>
              </a:ext>
            </a:extLst>
          </p:cNvPr>
          <p:cNvSpPr/>
          <p:nvPr/>
        </p:nvSpPr>
        <p:spPr>
          <a:xfrm>
            <a:off x="22272607" y="20372872"/>
            <a:ext cx="990599" cy="1013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11" name="Rectangle 110">
            <a:extLst>
              <a:ext uri="{FF2B5EF4-FFF2-40B4-BE49-F238E27FC236}">
                <a16:creationId xmlns:a16="http://schemas.microsoft.com/office/drawing/2014/main" id="{2E6EB5F4-C6C2-49DF-A1D1-27924C203BFF}"/>
              </a:ext>
            </a:extLst>
          </p:cNvPr>
          <p:cNvSpPr/>
          <p:nvPr/>
        </p:nvSpPr>
        <p:spPr>
          <a:xfrm>
            <a:off x="23635893" y="24151967"/>
            <a:ext cx="2087237" cy="5497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cxnSp>
        <p:nvCxnSpPr>
          <p:cNvPr id="113" name="Straight Arrow Connector 112">
            <a:extLst>
              <a:ext uri="{FF2B5EF4-FFF2-40B4-BE49-F238E27FC236}">
                <a16:creationId xmlns:a16="http://schemas.microsoft.com/office/drawing/2014/main" id="{69F81DBB-F90E-4A42-BD52-316226AC1861}"/>
              </a:ext>
            </a:extLst>
          </p:cNvPr>
          <p:cNvCxnSpPr/>
          <p:nvPr/>
        </p:nvCxnSpPr>
        <p:spPr bwMode="auto">
          <a:xfrm>
            <a:off x="25981784" y="20457715"/>
            <a:ext cx="1881222" cy="3790468"/>
          </a:xfrm>
          <a:prstGeom prst="straightConnector1">
            <a:avLst/>
          </a:prstGeom>
          <a:solidFill>
            <a:srgbClr val="000066"/>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Straight Arrow Connector 117">
            <a:extLst>
              <a:ext uri="{FF2B5EF4-FFF2-40B4-BE49-F238E27FC236}">
                <a16:creationId xmlns:a16="http://schemas.microsoft.com/office/drawing/2014/main" id="{5C177FC0-A7C9-442F-AB1D-06EF2DFCCA4A}"/>
              </a:ext>
            </a:extLst>
          </p:cNvPr>
          <p:cNvCxnSpPr/>
          <p:nvPr/>
        </p:nvCxnSpPr>
        <p:spPr bwMode="auto">
          <a:xfrm flipH="1">
            <a:off x="23263206" y="20354933"/>
            <a:ext cx="1338470" cy="463613"/>
          </a:xfrm>
          <a:prstGeom prst="straightConnector1">
            <a:avLst/>
          </a:prstGeom>
          <a:solidFill>
            <a:srgbClr val="000066"/>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 name="Rectangle 118">
            <a:extLst>
              <a:ext uri="{FF2B5EF4-FFF2-40B4-BE49-F238E27FC236}">
                <a16:creationId xmlns:a16="http://schemas.microsoft.com/office/drawing/2014/main" id="{90076B85-70B0-4CEA-9965-5A18DE186096}"/>
              </a:ext>
            </a:extLst>
          </p:cNvPr>
          <p:cNvSpPr/>
          <p:nvPr/>
        </p:nvSpPr>
        <p:spPr bwMode="auto">
          <a:xfrm>
            <a:off x="22405126" y="23528760"/>
            <a:ext cx="1271961" cy="29912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1042988" rtl="0" eaLnBrk="0" fontAlgn="base" latinLnBrk="0" hangingPunct="0">
              <a:lnSpc>
                <a:spcPct val="100000"/>
              </a:lnSpc>
              <a:spcBef>
                <a:spcPct val="0"/>
              </a:spcBef>
              <a:spcAft>
                <a:spcPct val="0"/>
              </a:spcAft>
              <a:buClrTx/>
              <a:buSzTx/>
              <a:buFontTx/>
              <a:buNone/>
              <a:tabLst/>
            </a:pPr>
            <a:r>
              <a:rPr kumimoji="0" lang="en-US" sz="2000" b="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Drone</a:t>
            </a:r>
            <a:endParaRPr kumimoji="0" lang="en-IL" sz="4600" b="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120" name="Straight Arrow Connector 119">
            <a:extLst>
              <a:ext uri="{FF2B5EF4-FFF2-40B4-BE49-F238E27FC236}">
                <a16:creationId xmlns:a16="http://schemas.microsoft.com/office/drawing/2014/main" id="{82ADAA89-DFD2-49C6-9B6B-67E917DAF6CD}"/>
              </a:ext>
            </a:extLst>
          </p:cNvPr>
          <p:cNvCxnSpPr/>
          <p:nvPr/>
        </p:nvCxnSpPr>
        <p:spPr bwMode="auto">
          <a:xfrm>
            <a:off x="23263206" y="23875855"/>
            <a:ext cx="277352" cy="591512"/>
          </a:xfrm>
          <a:prstGeom prst="straightConnector1">
            <a:avLst/>
          </a:prstGeom>
          <a:solidFill>
            <a:srgbClr val="000066"/>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4">
            <a:extLst>
              <a:ext uri="{FF2B5EF4-FFF2-40B4-BE49-F238E27FC236}">
                <a16:creationId xmlns:a16="http://schemas.microsoft.com/office/drawing/2014/main" id="{99191777-086A-47EB-AD1F-18BA2DADE7A7}"/>
              </a:ext>
            </a:extLst>
          </p:cNvPr>
          <p:cNvSpPr>
            <a:spLocks noChangeArrowheads="1"/>
          </p:cNvSpPr>
          <p:nvPr/>
        </p:nvSpPr>
        <p:spPr bwMode="auto">
          <a:xfrm>
            <a:off x="20786157" y="25476450"/>
            <a:ext cx="9119291" cy="93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r>
              <a:rPr lang="en-US" sz="2800" b="0" dirty="0">
                <a:solidFill>
                  <a:schemeClr val="tx1"/>
                </a:solidFill>
                <a:latin typeface="Arial" panose="020B0604020202020204" pitchFamily="34" charset="0"/>
                <a:cs typeface="Arial" panose="020B0604020202020204" pitchFamily="34" charset="0"/>
              </a:rPr>
              <a:t>Example 2</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65703</TotalTime>
  <Words>381</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Times New Roman</vt:lpstr>
      <vt:lpstr>Wingdings</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keywords>CTPClassification=CTP_NT</cp:keywords>
  <cp:lastModifiedBy>Paskaro, Aviv</cp:lastModifiedBy>
  <cp:revision>657</cp:revision>
  <cp:lastPrinted>2003-04-18T14:25:05Z</cp:lastPrinted>
  <dcterms:created xsi:type="dcterms:W3CDTF">2003-04-11T15:30:44Z</dcterms:created>
  <dcterms:modified xsi:type="dcterms:W3CDTF">2020-11-29T19:33:52Z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8dd9f382-e372-4b80-92d7-bfcf07a58274</vt:lpwstr>
  </property>
  <property fmtid="{D5CDD505-2E9C-101B-9397-08002B2CF9AE}" pid="3" name="CTP_TimeStamp">
    <vt:lpwstr>2020-05-19 21:08:52Z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