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0275213" cy="42803763"/>
  <p:notesSz cx="42741850" cy="31943675"/>
  <p:defaultTextStyle>
    <a:defPPr>
      <a:defRPr lang="en-US"/>
    </a:defPPr>
    <a:lvl1pPr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1pPr>
    <a:lvl2pPr marL="441884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2pPr>
    <a:lvl3pPr marL="883768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3pPr>
    <a:lvl4pPr marL="1325651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4pPr>
    <a:lvl5pPr marL="1767535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5pPr>
    <a:lvl6pPr marL="2209419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6pPr>
    <a:lvl7pPr marL="2651303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7pPr>
    <a:lvl8pPr marL="3093187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8pPr>
    <a:lvl9pPr marL="3535070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inger" initials="s" lastIdx="22" clrIdx="0">
    <p:extLst>
      <p:ext uri="{19B8F6BF-5375-455C-9EA6-DF929625EA0E}">
        <p15:presenceInfo xmlns:p15="http://schemas.microsoft.com/office/powerpoint/2012/main" userId="sting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D8FF"/>
    <a:srgbClr val="CFE4FE"/>
    <a:srgbClr val="003399"/>
    <a:srgbClr val="2C5D98"/>
    <a:srgbClr val="00FE2A"/>
    <a:srgbClr val="3A7CCB"/>
    <a:srgbClr val="4A7EBB"/>
    <a:srgbClr val="3C7BC7"/>
    <a:srgbClr val="98B954"/>
    <a:srgbClr val="BE4B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56543B-C882-4209-A490-CDD723B285E4}" v="41" dt="2020-12-13T17:01:02.424"/>
    <p1510:client id="{462940AA-9684-F38B-BE6E-02AAA77007D1}" v="167" dt="2020-12-12T20:40:22.843"/>
    <p1510:client id="{82023DB7-3E9B-85C6-81E6-779CCF6725B4}" v="2" dt="2020-12-12T21:32:27.555"/>
    <p1510:client id="{C849B1D1-A086-4FD7-95D1-55780A8A6E0E}" v="35" dt="2020-12-13T16:00:17.226"/>
    <p1510:client id="{E7187E3C-27E8-47E9-BD65-6DDC48BBF77D}" v="74" dt="2020-12-13T15:13:47.5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3482"/>
        <p:guide pos="9536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commentAuthors" Target="commentAuthors.xml"/><Relationship Id="rId10" Type="http://schemas.microsoft.com/office/2016/11/relationships/changesInfo" Target="changesInfos/changesInfo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viv Paskaro" userId="S::avivp@campus.technion.ac.il::d866d186-a8b4-4be6-be96-55c40d47ca2a" providerId="AD" clId="Web-{9311B68A-517A-3359-7B7A-180F3E6B72E5}"/>
    <pc:docChg chg="modSld">
      <pc:chgData name="Aviv Paskaro" userId="S::avivp@campus.technion.ac.il::d866d186-a8b4-4be6-be96-55c40d47ca2a" providerId="AD" clId="Web-{9311B68A-517A-3359-7B7A-180F3E6B72E5}" dt="2020-12-11T08:12:18.874" v="8" actId="20577"/>
      <pc:docMkLst>
        <pc:docMk/>
      </pc:docMkLst>
      <pc:sldChg chg="modSp">
        <pc:chgData name="Aviv Paskaro" userId="S::avivp@campus.technion.ac.il::d866d186-a8b4-4be6-be96-55c40d47ca2a" providerId="AD" clId="Web-{9311B68A-517A-3359-7B7A-180F3E6B72E5}" dt="2020-12-11T08:12:18.531" v="7" actId="20577"/>
        <pc:sldMkLst>
          <pc:docMk/>
          <pc:sldMk cId="3448835730" sldId="257"/>
        </pc:sldMkLst>
        <pc:spChg chg="mod">
          <ac:chgData name="Aviv Paskaro" userId="S::avivp@campus.technion.ac.il::d866d186-a8b4-4be6-be96-55c40d47ca2a" providerId="AD" clId="Web-{9311B68A-517A-3359-7B7A-180F3E6B72E5}" dt="2020-12-11T08:12:18.531" v="7" actId="20577"/>
          <ac:spMkLst>
            <pc:docMk/>
            <pc:sldMk cId="3448835730" sldId="257"/>
            <ac:spMk id="3" creationId="{375BE593-F361-4EF8-BF2E-63BEE80C5B90}"/>
          </ac:spMkLst>
        </pc:spChg>
      </pc:sldChg>
    </pc:docChg>
  </pc:docChgLst>
  <pc:docChgLst>
    <pc:chgData name="Aviv" userId="d866d186-a8b4-4be6-be96-55c40d47ca2a" providerId="ADAL" clId="{C849B1D1-A086-4FD7-95D1-55780A8A6E0E}"/>
    <pc:docChg chg="undo custSel delSld modSld">
      <pc:chgData name="Aviv" userId="d866d186-a8b4-4be6-be96-55c40d47ca2a" providerId="ADAL" clId="{C849B1D1-A086-4FD7-95D1-55780A8A6E0E}" dt="2020-12-13T16:00:20.603" v="899" actId="1076"/>
      <pc:docMkLst>
        <pc:docMk/>
      </pc:docMkLst>
      <pc:sldChg chg="addSp modSp">
        <pc:chgData name="Aviv" userId="d866d186-a8b4-4be6-be96-55c40d47ca2a" providerId="ADAL" clId="{C849B1D1-A086-4FD7-95D1-55780A8A6E0E}" dt="2020-12-13T16:00:20.603" v="899" actId="1076"/>
        <pc:sldMkLst>
          <pc:docMk/>
          <pc:sldMk cId="0" sldId="256"/>
        </pc:sldMkLst>
        <pc:spChg chg="add mod">
          <ac:chgData name="Aviv" userId="d866d186-a8b4-4be6-be96-55c40d47ca2a" providerId="ADAL" clId="{C849B1D1-A086-4FD7-95D1-55780A8A6E0E}" dt="2020-12-13T15:37:50.137" v="358" actId="1076"/>
          <ac:spMkLst>
            <pc:docMk/>
            <pc:sldMk cId="0" sldId="256"/>
            <ac:spMk id="4" creationId="{BFD67592-9C29-47D2-A482-6DBC119924BB}"/>
          </ac:spMkLst>
        </pc:spChg>
        <pc:spChg chg="mod">
          <ac:chgData name="Aviv" userId="d866d186-a8b4-4be6-be96-55c40d47ca2a" providerId="ADAL" clId="{C849B1D1-A086-4FD7-95D1-55780A8A6E0E}" dt="2020-12-13T15:59:25.016" v="888" actId="20577"/>
          <ac:spMkLst>
            <pc:docMk/>
            <pc:sldMk cId="0" sldId="256"/>
            <ac:spMk id="8" creationId="{E1B04DD6-2309-4886-8312-6F9F5771280C}"/>
          </ac:spMkLst>
        </pc:spChg>
        <pc:spChg chg="mod">
          <ac:chgData name="Aviv" userId="d866d186-a8b4-4be6-be96-55c40d47ca2a" providerId="ADAL" clId="{C849B1D1-A086-4FD7-95D1-55780A8A6E0E}" dt="2020-12-13T16:00:10.939" v="896" actId="1076"/>
          <ac:spMkLst>
            <pc:docMk/>
            <pc:sldMk cId="0" sldId="256"/>
            <ac:spMk id="10" creationId="{644047E4-85B6-484D-9879-C28E31129DAD}"/>
          </ac:spMkLst>
        </pc:spChg>
        <pc:spChg chg="mod">
          <ac:chgData name="Aviv" userId="d866d186-a8b4-4be6-be96-55c40d47ca2a" providerId="ADAL" clId="{C849B1D1-A086-4FD7-95D1-55780A8A6E0E}" dt="2020-12-13T16:00:20.603" v="899" actId="1076"/>
          <ac:spMkLst>
            <pc:docMk/>
            <pc:sldMk cId="0" sldId="256"/>
            <ac:spMk id="12" creationId="{2CC3F0B2-F0D3-4162-8E7B-81ED30F1928E}"/>
          </ac:spMkLst>
        </pc:spChg>
        <pc:spChg chg="mod">
          <ac:chgData name="Aviv" userId="d866d186-a8b4-4be6-be96-55c40d47ca2a" providerId="ADAL" clId="{C849B1D1-A086-4FD7-95D1-55780A8A6E0E}" dt="2020-12-13T15:48:36.225" v="662" actId="14100"/>
          <ac:spMkLst>
            <pc:docMk/>
            <pc:sldMk cId="0" sldId="256"/>
            <ac:spMk id="28" creationId="{0433432B-7813-4B46-A9E5-DCA9F115EEFD}"/>
          </ac:spMkLst>
        </pc:spChg>
        <pc:spChg chg="mod">
          <ac:chgData name="Aviv" userId="d866d186-a8b4-4be6-be96-55c40d47ca2a" providerId="ADAL" clId="{C849B1D1-A086-4FD7-95D1-55780A8A6E0E}" dt="2020-12-13T15:53:49.655" v="797" actId="20577"/>
          <ac:spMkLst>
            <pc:docMk/>
            <pc:sldMk cId="0" sldId="256"/>
            <ac:spMk id="29" creationId="{BA7D21B4-470D-4A3C-ACD9-EE9DD99D08ED}"/>
          </ac:spMkLst>
        </pc:spChg>
        <pc:spChg chg="mod">
          <ac:chgData name="Aviv" userId="d866d186-a8b4-4be6-be96-55c40d47ca2a" providerId="ADAL" clId="{C849B1D1-A086-4FD7-95D1-55780A8A6E0E}" dt="2020-12-13T15:59:51.411" v="892" actId="1076"/>
          <ac:spMkLst>
            <pc:docMk/>
            <pc:sldMk cId="0" sldId="256"/>
            <ac:spMk id="53" creationId="{BD1118F3-BB7A-41CD-85AB-FE3FE6636E12}"/>
          </ac:spMkLst>
        </pc:spChg>
        <pc:spChg chg="mod">
          <ac:chgData name="Aviv" userId="d866d186-a8b4-4be6-be96-55c40d47ca2a" providerId="ADAL" clId="{C849B1D1-A086-4FD7-95D1-55780A8A6E0E}" dt="2020-12-13T15:59:44.722" v="890" actId="1076"/>
          <ac:spMkLst>
            <pc:docMk/>
            <pc:sldMk cId="0" sldId="256"/>
            <ac:spMk id="76" creationId="{39BA6BBB-B8EE-409A-82DB-C7077ABDDCDC}"/>
          </ac:spMkLst>
        </pc:spChg>
        <pc:spChg chg="mod">
          <ac:chgData name="Aviv" userId="d866d186-a8b4-4be6-be96-55c40d47ca2a" providerId="ADAL" clId="{C849B1D1-A086-4FD7-95D1-55780A8A6E0E}" dt="2020-12-13T16:00:02.817" v="894" actId="1076"/>
          <ac:spMkLst>
            <pc:docMk/>
            <pc:sldMk cId="0" sldId="256"/>
            <ac:spMk id="78" creationId="{ABD17220-0283-4361-BC95-36BED1C2D299}"/>
          </ac:spMkLst>
        </pc:spChg>
        <pc:spChg chg="mod">
          <ac:chgData name="Aviv" userId="d866d186-a8b4-4be6-be96-55c40d47ca2a" providerId="ADAL" clId="{C849B1D1-A086-4FD7-95D1-55780A8A6E0E}" dt="2020-12-13T16:00:17.225" v="898" actId="1076"/>
          <ac:spMkLst>
            <pc:docMk/>
            <pc:sldMk cId="0" sldId="256"/>
            <ac:spMk id="79" creationId="{B9228451-CABC-4D5A-8316-CB6F9DA84CED}"/>
          </ac:spMkLst>
        </pc:spChg>
        <pc:spChg chg="mod">
          <ac:chgData name="Aviv" userId="d866d186-a8b4-4be6-be96-55c40d47ca2a" providerId="ADAL" clId="{C849B1D1-A086-4FD7-95D1-55780A8A6E0E}" dt="2020-12-13T15:40:03.841" v="398" actId="14100"/>
          <ac:spMkLst>
            <pc:docMk/>
            <pc:sldMk cId="0" sldId="256"/>
            <ac:spMk id="144" creationId="{00000000-0000-0000-0000-000000000000}"/>
          </ac:spMkLst>
        </pc:spChg>
        <pc:spChg chg="mod">
          <ac:chgData name="Aviv" userId="d866d186-a8b4-4be6-be96-55c40d47ca2a" providerId="ADAL" clId="{C849B1D1-A086-4FD7-95D1-55780A8A6E0E}" dt="2020-12-13T15:37:14.174" v="350"/>
          <ac:spMkLst>
            <pc:docMk/>
            <pc:sldMk cId="0" sldId="256"/>
            <ac:spMk id="197" creationId="{2EA87C73-BC5A-4D07-A0D9-0F2C60DC04C9}"/>
          </ac:spMkLst>
        </pc:spChg>
        <pc:grpChg chg="mod">
          <ac:chgData name="Aviv" userId="d866d186-a8b4-4be6-be96-55c40d47ca2a" providerId="ADAL" clId="{C849B1D1-A086-4FD7-95D1-55780A8A6E0E}" dt="2020-12-13T15:36:59.823" v="349" actId="14100"/>
          <ac:grpSpMkLst>
            <pc:docMk/>
            <pc:sldMk cId="0" sldId="256"/>
            <ac:grpSpMk id="7" creationId="{C5BE13CF-4D2D-4B65-B382-CE8B4D6DBB91}"/>
          </ac:grpSpMkLst>
        </pc:grpChg>
        <pc:picChg chg="mod">
          <ac:chgData name="Aviv" userId="d866d186-a8b4-4be6-be96-55c40d47ca2a" providerId="ADAL" clId="{C849B1D1-A086-4FD7-95D1-55780A8A6E0E}" dt="2020-12-13T15:59:54.783" v="893" actId="1076"/>
          <ac:picMkLst>
            <pc:docMk/>
            <pc:sldMk cId="0" sldId="256"/>
            <ac:picMk id="16" creationId="{133D3700-4492-4D85-8F69-041A15907ED0}"/>
          </ac:picMkLst>
        </pc:picChg>
        <pc:picChg chg="mod">
          <ac:chgData name="Aviv" userId="d866d186-a8b4-4be6-be96-55c40d47ca2a" providerId="ADAL" clId="{C849B1D1-A086-4FD7-95D1-55780A8A6E0E}" dt="2020-12-13T16:00:14.227" v="897" actId="1076"/>
          <ac:picMkLst>
            <pc:docMk/>
            <pc:sldMk cId="0" sldId="256"/>
            <ac:picMk id="123" creationId="{7EDCBEA1-A6A9-4B8A-8A33-482939686836}"/>
          </ac:picMkLst>
        </pc:picChg>
        <pc:picChg chg="mod">
          <ac:chgData name="Aviv" userId="d866d186-a8b4-4be6-be96-55c40d47ca2a" providerId="ADAL" clId="{C849B1D1-A086-4FD7-95D1-55780A8A6E0E}" dt="2020-12-13T15:59:35.541" v="889" actId="1076"/>
          <ac:picMkLst>
            <pc:docMk/>
            <pc:sldMk cId="0" sldId="256"/>
            <ac:picMk id="1026" creationId="{58FD6E4A-063C-4578-B6EA-AC9FD4B72C6D}"/>
          </ac:picMkLst>
        </pc:picChg>
      </pc:sldChg>
      <pc:sldChg chg="modSp del">
        <pc:chgData name="Aviv" userId="d866d186-a8b4-4be6-be96-55c40d47ca2a" providerId="ADAL" clId="{C849B1D1-A086-4FD7-95D1-55780A8A6E0E}" dt="2020-12-13T15:56:15.303" v="824" actId="2696"/>
        <pc:sldMkLst>
          <pc:docMk/>
          <pc:sldMk cId="3448835730" sldId="257"/>
        </pc:sldMkLst>
        <pc:spChg chg="mod">
          <ac:chgData name="Aviv" userId="d866d186-a8b4-4be6-be96-55c40d47ca2a" providerId="ADAL" clId="{C849B1D1-A086-4FD7-95D1-55780A8A6E0E}" dt="2020-12-13T15:54:03.485" v="799" actId="20577"/>
          <ac:spMkLst>
            <pc:docMk/>
            <pc:sldMk cId="3448835730" sldId="257"/>
            <ac:spMk id="3" creationId="{375BE593-F361-4EF8-BF2E-63BEE80C5B90}"/>
          </ac:spMkLst>
        </pc:spChg>
      </pc:sldChg>
    </pc:docChg>
  </pc:docChgLst>
  <pc:docChgLst>
    <pc:chgData name="Aviv Paskaro" userId="S::avivp@campus.technion.ac.il::d866d186-a8b4-4be6-be96-55c40d47ca2a" providerId="AD" clId="Web-{7EDA2BF6-AFCD-2377-65D7-F661E2AAED7E}"/>
    <pc:docChg chg="modSld">
      <pc:chgData name="Aviv Paskaro" userId="S::avivp@campus.technion.ac.il::d866d186-a8b4-4be6-be96-55c40d47ca2a" providerId="AD" clId="Web-{7EDA2BF6-AFCD-2377-65D7-F661E2AAED7E}" dt="2020-12-11T08:00:39.340" v="5" actId="14100"/>
      <pc:docMkLst>
        <pc:docMk/>
      </pc:docMkLst>
      <pc:sldChg chg="modSp">
        <pc:chgData name="Aviv Paskaro" userId="S::avivp@campus.technion.ac.il::d866d186-a8b4-4be6-be96-55c40d47ca2a" providerId="AD" clId="Web-{7EDA2BF6-AFCD-2377-65D7-F661E2AAED7E}" dt="2020-12-11T08:00:39.340" v="5" actId="14100"/>
        <pc:sldMkLst>
          <pc:docMk/>
          <pc:sldMk cId="0" sldId="256"/>
        </pc:sldMkLst>
        <pc:picChg chg="mod">
          <ac:chgData name="Aviv Paskaro" userId="S::avivp@campus.technion.ac.il::d866d186-a8b4-4be6-be96-55c40d47ca2a" providerId="AD" clId="Web-{7EDA2BF6-AFCD-2377-65D7-F661E2AAED7E}" dt="2020-12-11T08:00:39.340" v="5" actId="14100"/>
          <ac:picMkLst>
            <pc:docMk/>
            <pc:sldMk cId="0" sldId="256"/>
            <ac:picMk id="16" creationId="{133D3700-4492-4D85-8F69-041A15907ED0}"/>
          </ac:picMkLst>
        </pc:picChg>
      </pc:sldChg>
    </pc:docChg>
  </pc:docChgLst>
  <pc:docChgLst>
    <pc:chgData name="Stav" userId="c8920bed-57b0-4657-bb44-4daf9074dac5" providerId="ADAL" clId="{E7187E3C-27E8-47E9-BD65-6DDC48BBF77D}"/>
    <pc:docChg chg="undo custSel modSld">
      <pc:chgData name="Stav" userId="c8920bed-57b0-4657-bb44-4daf9074dac5" providerId="ADAL" clId="{E7187E3C-27E8-47E9-BD65-6DDC48BBF77D}" dt="2020-12-13T15:15:10.824" v="725" actId="20577"/>
      <pc:docMkLst>
        <pc:docMk/>
      </pc:docMkLst>
      <pc:sldChg chg="delSp modSp">
        <pc:chgData name="Stav" userId="c8920bed-57b0-4657-bb44-4daf9074dac5" providerId="ADAL" clId="{E7187E3C-27E8-47E9-BD65-6DDC48BBF77D}" dt="2020-12-13T15:15:10.824" v="725" actId="20577"/>
        <pc:sldMkLst>
          <pc:docMk/>
          <pc:sldMk cId="0" sldId="256"/>
        </pc:sldMkLst>
        <pc:spChg chg="del mod">
          <ac:chgData name="Stav" userId="c8920bed-57b0-4657-bb44-4daf9074dac5" providerId="ADAL" clId="{E7187E3C-27E8-47E9-BD65-6DDC48BBF77D}" dt="2020-12-13T14:52:06.922" v="450"/>
          <ac:spMkLst>
            <pc:docMk/>
            <pc:sldMk cId="0" sldId="256"/>
            <ac:spMk id="4" creationId="{ABA4EA99-7B8C-44D9-837C-1F7BE8A014AE}"/>
          </ac:spMkLst>
        </pc:spChg>
        <pc:spChg chg="mod">
          <ac:chgData name="Stav" userId="c8920bed-57b0-4657-bb44-4daf9074dac5" providerId="ADAL" clId="{E7187E3C-27E8-47E9-BD65-6DDC48BBF77D}" dt="2020-12-13T15:07:29.881" v="579" actId="20577"/>
          <ac:spMkLst>
            <pc:docMk/>
            <pc:sldMk cId="0" sldId="256"/>
            <ac:spMk id="8" creationId="{E1B04DD6-2309-4886-8312-6F9F5771280C}"/>
          </ac:spMkLst>
        </pc:spChg>
        <pc:spChg chg="mod">
          <ac:chgData name="Stav" userId="c8920bed-57b0-4657-bb44-4daf9074dac5" providerId="ADAL" clId="{E7187E3C-27E8-47E9-BD65-6DDC48BBF77D}" dt="2020-12-13T15:08:12.235" v="585" actId="1038"/>
          <ac:spMkLst>
            <pc:docMk/>
            <pc:sldMk cId="0" sldId="256"/>
            <ac:spMk id="9" creationId="{64BD14C3-FDAD-4960-BE74-047FC1A71554}"/>
          </ac:spMkLst>
        </pc:spChg>
        <pc:spChg chg="mod">
          <ac:chgData name="Stav" userId="c8920bed-57b0-4657-bb44-4daf9074dac5" providerId="ADAL" clId="{E7187E3C-27E8-47E9-BD65-6DDC48BBF77D}" dt="2020-12-13T14:56:20.528" v="492" actId="1076"/>
          <ac:spMkLst>
            <pc:docMk/>
            <pc:sldMk cId="0" sldId="256"/>
            <ac:spMk id="10" creationId="{644047E4-85B6-484D-9879-C28E31129DAD}"/>
          </ac:spMkLst>
        </pc:spChg>
        <pc:spChg chg="mod">
          <ac:chgData name="Stav" userId="c8920bed-57b0-4657-bb44-4daf9074dac5" providerId="ADAL" clId="{E7187E3C-27E8-47E9-BD65-6DDC48BBF77D}" dt="2020-12-13T14:56:35.489" v="494" actId="1076"/>
          <ac:spMkLst>
            <pc:docMk/>
            <pc:sldMk cId="0" sldId="256"/>
            <ac:spMk id="12" creationId="{2CC3F0B2-F0D3-4162-8E7B-81ED30F1928E}"/>
          </ac:spMkLst>
        </pc:spChg>
        <pc:spChg chg="mod">
          <ac:chgData name="Stav" userId="c8920bed-57b0-4657-bb44-4daf9074dac5" providerId="ADAL" clId="{E7187E3C-27E8-47E9-BD65-6DDC48BBF77D}" dt="2020-12-13T14:42:05.522" v="374" actId="1076"/>
          <ac:spMkLst>
            <pc:docMk/>
            <pc:sldMk cId="0" sldId="256"/>
            <ac:spMk id="26" creationId="{611FA1A5-E8EC-44BE-BC58-C6DBEF7BA06A}"/>
          </ac:spMkLst>
        </pc:spChg>
        <pc:spChg chg="mod">
          <ac:chgData name="Stav" userId="c8920bed-57b0-4657-bb44-4daf9074dac5" providerId="ADAL" clId="{E7187E3C-27E8-47E9-BD65-6DDC48BBF77D}" dt="2020-12-13T14:58:12.808" v="512" actId="1036"/>
          <ac:spMkLst>
            <pc:docMk/>
            <pc:sldMk cId="0" sldId="256"/>
            <ac:spMk id="27" creationId="{719BE719-63E8-43A7-AD63-36CC2A130C40}"/>
          </ac:spMkLst>
        </pc:spChg>
        <pc:spChg chg="mod">
          <ac:chgData name="Stav" userId="c8920bed-57b0-4657-bb44-4daf9074dac5" providerId="ADAL" clId="{E7187E3C-27E8-47E9-BD65-6DDC48BBF77D}" dt="2020-12-13T15:15:10.824" v="725" actId="20577"/>
          <ac:spMkLst>
            <pc:docMk/>
            <pc:sldMk cId="0" sldId="256"/>
            <ac:spMk id="28" creationId="{0433432B-7813-4B46-A9E5-DCA9F115EEFD}"/>
          </ac:spMkLst>
        </pc:spChg>
        <pc:spChg chg="mod">
          <ac:chgData name="Stav" userId="c8920bed-57b0-4657-bb44-4daf9074dac5" providerId="ADAL" clId="{E7187E3C-27E8-47E9-BD65-6DDC48BBF77D}" dt="2020-12-13T14:58:03.453" v="507" actId="255"/>
          <ac:spMkLst>
            <pc:docMk/>
            <pc:sldMk cId="0" sldId="256"/>
            <ac:spMk id="29" creationId="{BA7D21B4-470D-4A3C-ACD9-EE9DD99D08ED}"/>
          </ac:spMkLst>
        </pc:spChg>
        <pc:spChg chg="mod">
          <ac:chgData name="Stav" userId="c8920bed-57b0-4657-bb44-4daf9074dac5" providerId="ADAL" clId="{E7187E3C-27E8-47E9-BD65-6DDC48BBF77D}" dt="2020-12-13T14:48:55.777" v="417" actId="1076"/>
          <ac:spMkLst>
            <pc:docMk/>
            <pc:sldMk cId="0" sldId="256"/>
            <ac:spMk id="52" creationId="{CFB0AD51-EEAC-4DD0-BE16-0AD4917BADED}"/>
          </ac:spMkLst>
        </pc:spChg>
        <pc:spChg chg="mod">
          <ac:chgData name="Stav" userId="c8920bed-57b0-4657-bb44-4daf9074dac5" providerId="ADAL" clId="{E7187E3C-27E8-47E9-BD65-6DDC48BBF77D}" dt="2020-12-13T14:55:31.173" v="484" actId="255"/>
          <ac:spMkLst>
            <pc:docMk/>
            <pc:sldMk cId="0" sldId="256"/>
            <ac:spMk id="53" creationId="{BD1118F3-BB7A-41CD-85AB-FE3FE6636E12}"/>
          </ac:spMkLst>
        </pc:spChg>
        <pc:spChg chg="mod">
          <ac:chgData name="Stav" userId="c8920bed-57b0-4657-bb44-4daf9074dac5" providerId="ADAL" clId="{E7187E3C-27E8-47E9-BD65-6DDC48BBF77D}" dt="2020-12-13T15:01:36.938" v="537" actId="1036"/>
          <ac:spMkLst>
            <pc:docMk/>
            <pc:sldMk cId="0" sldId="256"/>
            <ac:spMk id="76" creationId="{39BA6BBB-B8EE-409A-82DB-C7077ABDDCDC}"/>
          </ac:spMkLst>
        </pc:spChg>
        <pc:spChg chg="mod">
          <ac:chgData name="Stav" userId="c8920bed-57b0-4657-bb44-4daf9074dac5" providerId="ADAL" clId="{E7187E3C-27E8-47E9-BD65-6DDC48BBF77D}" dt="2020-12-13T14:56:15.465" v="491" actId="1076"/>
          <ac:spMkLst>
            <pc:docMk/>
            <pc:sldMk cId="0" sldId="256"/>
            <ac:spMk id="78" creationId="{ABD17220-0283-4361-BC95-36BED1C2D299}"/>
          </ac:spMkLst>
        </pc:spChg>
        <pc:spChg chg="mod">
          <ac:chgData name="Stav" userId="c8920bed-57b0-4657-bb44-4daf9074dac5" providerId="ADAL" clId="{E7187E3C-27E8-47E9-BD65-6DDC48BBF77D}" dt="2020-12-13T14:54:32.724" v="479" actId="1036"/>
          <ac:spMkLst>
            <pc:docMk/>
            <pc:sldMk cId="0" sldId="256"/>
            <ac:spMk id="114" creationId="{00000000-0000-0000-0000-000000000000}"/>
          </ac:spMkLst>
        </pc:spChg>
        <pc:spChg chg="mod">
          <ac:chgData name="Stav" userId="c8920bed-57b0-4657-bb44-4daf9074dac5" providerId="ADAL" clId="{E7187E3C-27E8-47E9-BD65-6DDC48BBF77D}" dt="2020-12-13T14:54:26.699" v="477" actId="1036"/>
          <ac:spMkLst>
            <pc:docMk/>
            <pc:sldMk cId="0" sldId="256"/>
            <ac:spMk id="115" creationId="{00000000-0000-0000-0000-000000000000}"/>
          </ac:spMkLst>
        </pc:spChg>
        <pc:spChg chg="mod">
          <ac:chgData name="Stav" userId="c8920bed-57b0-4657-bb44-4daf9074dac5" providerId="ADAL" clId="{E7187E3C-27E8-47E9-BD65-6DDC48BBF77D}" dt="2020-12-13T14:54:15.065" v="470" actId="1076"/>
          <ac:spMkLst>
            <pc:docMk/>
            <pc:sldMk cId="0" sldId="256"/>
            <ac:spMk id="116" creationId="{00000000-0000-0000-0000-000000000000}"/>
          </ac:spMkLst>
        </pc:spChg>
        <pc:spChg chg="mod">
          <ac:chgData name="Stav" userId="c8920bed-57b0-4657-bb44-4daf9074dac5" providerId="ADAL" clId="{E7187E3C-27E8-47E9-BD65-6DDC48BBF77D}" dt="2020-12-13T14:54:20.911" v="473" actId="1036"/>
          <ac:spMkLst>
            <pc:docMk/>
            <pc:sldMk cId="0" sldId="256"/>
            <ac:spMk id="117" creationId="{00000000-0000-0000-0000-000000000000}"/>
          </ac:spMkLst>
        </pc:spChg>
        <pc:spChg chg="mod">
          <ac:chgData name="Stav" userId="c8920bed-57b0-4657-bb44-4daf9074dac5" providerId="ADAL" clId="{E7187E3C-27E8-47E9-BD65-6DDC48BBF77D}" dt="2020-12-13T14:57:15.532" v="505" actId="14100"/>
          <ac:spMkLst>
            <pc:docMk/>
            <pc:sldMk cId="0" sldId="256"/>
            <ac:spMk id="125" creationId="{4BF0E986-03BD-458E-A59A-EA8531AEAFC7}"/>
          </ac:spMkLst>
        </pc:spChg>
        <pc:spChg chg="mod">
          <ac:chgData name="Stav" userId="c8920bed-57b0-4657-bb44-4daf9074dac5" providerId="ADAL" clId="{E7187E3C-27E8-47E9-BD65-6DDC48BBF77D}" dt="2020-12-13T14:41:56.467" v="372" actId="14100"/>
          <ac:spMkLst>
            <pc:docMk/>
            <pc:sldMk cId="0" sldId="256"/>
            <ac:spMk id="127" creationId="{00000000-0000-0000-0000-000000000000}"/>
          </ac:spMkLst>
        </pc:spChg>
        <pc:spChg chg="mod">
          <ac:chgData name="Stav" userId="c8920bed-57b0-4657-bb44-4daf9074dac5" providerId="ADAL" clId="{E7187E3C-27E8-47E9-BD65-6DDC48BBF77D}" dt="2020-12-13T14:50:59.327" v="442" actId="1076"/>
          <ac:spMkLst>
            <pc:docMk/>
            <pc:sldMk cId="0" sldId="256"/>
            <ac:spMk id="137" creationId="{00000000-0000-0000-0000-000000000000}"/>
          </ac:spMkLst>
        </pc:spChg>
        <pc:spChg chg="mod">
          <ac:chgData name="Stav" userId="c8920bed-57b0-4657-bb44-4daf9074dac5" providerId="ADAL" clId="{E7187E3C-27E8-47E9-BD65-6DDC48BBF77D}" dt="2020-12-13T14:29:51.268" v="143" actId="14100"/>
          <ac:spMkLst>
            <pc:docMk/>
            <pc:sldMk cId="0" sldId="256"/>
            <ac:spMk id="142" creationId="{00000000-0000-0000-0000-000000000000}"/>
          </ac:spMkLst>
        </pc:spChg>
        <pc:spChg chg="mod">
          <ac:chgData name="Stav" userId="c8920bed-57b0-4657-bb44-4daf9074dac5" providerId="ADAL" clId="{E7187E3C-27E8-47E9-BD65-6DDC48BBF77D}" dt="2020-12-13T14:30:56.143" v="157" actId="1076"/>
          <ac:spMkLst>
            <pc:docMk/>
            <pc:sldMk cId="0" sldId="256"/>
            <ac:spMk id="143" creationId="{00000000-0000-0000-0000-000000000000}"/>
          </ac:spMkLst>
        </pc:spChg>
        <pc:spChg chg="mod">
          <ac:chgData name="Stav" userId="c8920bed-57b0-4657-bb44-4daf9074dac5" providerId="ADAL" clId="{E7187E3C-27E8-47E9-BD65-6DDC48BBF77D}" dt="2020-12-13T15:13:47.505" v="723" actId="14100"/>
          <ac:spMkLst>
            <pc:docMk/>
            <pc:sldMk cId="0" sldId="256"/>
            <ac:spMk id="144" creationId="{00000000-0000-0000-0000-000000000000}"/>
          </ac:spMkLst>
        </pc:spChg>
        <pc:spChg chg="mod">
          <ac:chgData name="Stav" userId="c8920bed-57b0-4657-bb44-4daf9074dac5" providerId="ADAL" clId="{E7187E3C-27E8-47E9-BD65-6DDC48BBF77D}" dt="2020-12-13T15:12:44.554" v="695" actId="12"/>
          <ac:spMkLst>
            <pc:docMk/>
            <pc:sldMk cId="0" sldId="256"/>
            <ac:spMk id="197" creationId="{2EA87C73-BC5A-4D07-A0D9-0F2C60DC04C9}"/>
          </ac:spMkLst>
        </pc:spChg>
        <pc:grpChg chg="mod">
          <ac:chgData name="Stav" userId="c8920bed-57b0-4657-bb44-4daf9074dac5" providerId="ADAL" clId="{E7187E3C-27E8-47E9-BD65-6DDC48BBF77D}" dt="2020-12-13T14:50:59.327" v="442" actId="1076"/>
          <ac:grpSpMkLst>
            <pc:docMk/>
            <pc:sldMk cId="0" sldId="256"/>
            <ac:grpSpMk id="6" creationId="{20182447-4348-47A8-834D-696AA5A1D791}"/>
          </ac:grpSpMkLst>
        </pc:grpChg>
        <pc:grpChg chg="mod">
          <ac:chgData name="Stav" userId="c8920bed-57b0-4657-bb44-4daf9074dac5" providerId="ADAL" clId="{E7187E3C-27E8-47E9-BD65-6DDC48BBF77D}" dt="2020-12-13T14:52:04.585" v="448" actId="1076"/>
          <ac:grpSpMkLst>
            <pc:docMk/>
            <pc:sldMk cId="0" sldId="256"/>
            <ac:grpSpMk id="25" creationId="{45E164B2-242E-4234-92E3-B2A88A4BDC28}"/>
          </ac:grpSpMkLst>
        </pc:grpChg>
        <pc:grpChg chg="mod">
          <ac:chgData name="Stav" userId="c8920bed-57b0-4657-bb44-4daf9074dac5" providerId="ADAL" clId="{E7187E3C-27E8-47E9-BD65-6DDC48BBF77D}" dt="2020-12-13T14:42:02.676" v="373" actId="14100"/>
          <ac:grpSpMkLst>
            <pc:docMk/>
            <pc:sldMk cId="0" sldId="256"/>
            <ac:grpSpMk id="70" creationId="{F9AFE737-0DA1-4FBC-8A3D-86E42ABC934F}"/>
          </ac:grpSpMkLst>
        </pc:grpChg>
        <pc:picChg chg="mod">
          <ac:chgData name="Stav" userId="c8920bed-57b0-4657-bb44-4daf9074dac5" providerId="ADAL" clId="{E7187E3C-27E8-47E9-BD65-6DDC48BBF77D}" dt="2020-12-13T15:05:50.533" v="565" actId="1076"/>
          <ac:picMkLst>
            <pc:docMk/>
            <pc:sldMk cId="0" sldId="256"/>
            <ac:picMk id="16" creationId="{133D3700-4492-4D85-8F69-041A15907ED0}"/>
          </ac:picMkLst>
        </pc:picChg>
        <pc:picChg chg="mod">
          <ac:chgData name="Stav" userId="c8920bed-57b0-4657-bb44-4daf9074dac5" providerId="ADAL" clId="{E7187E3C-27E8-47E9-BD65-6DDC48BBF77D}" dt="2020-12-13T14:51:48.338" v="447" actId="1076"/>
          <ac:picMkLst>
            <pc:docMk/>
            <pc:sldMk cId="0" sldId="256"/>
            <ac:picMk id="103" creationId="{D5B2D28D-53EA-41A5-B770-57FA5194EA58}"/>
          </ac:picMkLst>
        </pc:picChg>
        <pc:picChg chg="mod">
          <ac:chgData name="Stav" userId="c8920bed-57b0-4657-bb44-4daf9074dac5" providerId="ADAL" clId="{E7187E3C-27E8-47E9-BD65-6DDC48BBF77D}" dt="2020-12-13T14:52:21.071" v="452" actId="1076"/>
          <ac:picMkLst>
            <pc:docMk/>
            <pc:sldMk cId="0" sldId="256"/>
            <ac:picMk id="124" creationId="{40FEF767-742B-4AAD-BB6A-D2394308309E}"/>
          </ac:picMkLst>
        </pc:picChg>
        <pc:picChg chg="mod">
          <ac:chgData name="Stav" userId="c8920bed-57b0-4657-bb44-4daf9074dac5" providerId="ADAL" clId="{E7187E3C-27E8-47E9-BD65-6DDC48BBF77D}" dt="2020-12-13T15:01:50.065" v="539" actId="1036"/>
          <ac:picMkLst>
            <pc:docMk/>
            <pc:sldMk cId="0" sldId="256"/>
            <ac:picMk id="1026" creationId="{58FD6E4A-063C-4578-B6EA-AC9FD4B72C6D}"/>
          </ac:picMkLst>
        </pc:picChg>
      </pc:sldChg>
    </pc:docChg>
  </pc:docChgLst>
  <pc:docChgLst>
    <pc:chgData name="Aviv Paskaro" userId="S::avivp@campus.technion.ac.il::d866d186-a8b4-4be6-be96-55c40d47ca2a" providerId="AD" clId="Web-{462940AA-9684-F38B-BE6E-02AAA77007D1}"/>
    <pc:docChg chg="modSld">
      <pc:chgData name="Aviv Paskaro" userId="S::avivp@campus.technion.ac.il::d866d186-a8b4-4be6-be96-55c40d47ca2a" providerId="AD" clId="Web-{462940AA-9684-F38B-BE6E-02AAA77007D1}" dt="2020-12-12T20:40:22.843" v="166" actId="20577"/>
      <pc:docMkLst>
        <pc:docMk/>
      </pc:docMkLst>
      <pc:sldChg chg="modSp">
        <pc:chgData name="Aviv Paskaro" userId="S::avivp@campus.technion.ac.il::d866d186-a8b4-4be6-be96-55c40d47ca2a" providerId="AD" clId="Web-{462940AA-9684-F38B-BE6E-02AAA77007D1}" dt="2020-12-12T20:40:22.827" v="165" actId="20577"/>
        <pc:sldMkLst>
          <pc:docMk/>
          <pc:sldMk cId="3448835730" sldId="257"/>
        </pc:sldMkLst>
        <pc:spChg chg="mod">
          <ac:chgData name="Aviv Paskaro" userId="S::avivp@campus.technion.ac.il::d866d186-a8b4-4be6-be96-55c40d47ca2a" providerId="AD" clId="Web-{462940AA-9684-F38B-BE6E-02AAA77007D1}" dt="2020-12-12T20:40:22.827" v="165" actId="20577"/>
          <ac:spMkLst>
            <pc:docMk/>
            <pc:sldMk cId="3448835730" sldId="257"/>
            <ac:spMk id="3" creationId="{375BE593-F361-4EF8-BF2E-63BEE80C5B90}"/>
          </ac:spMkLst>
        </pc:spChg>
      </pc:sldChg>
    </pc:docChg>
  </pc:docChgLst>
  <pc:docChgLst>
    <pc:chgData name="Aviv Paskaro" userId="S::avivp@campus.technion.ac.il::d866d186-a8b4-4be6-be96-55c40d47ca2a" providerId="AD" clId="Web-{6483F14B-CC59-0BC6-5FFB-CDB84B0DCEAC}"/>
    <pc:docChg chg="modSld">
      <pc:chgData name="Aviv Paskaro" userId="S::avivp@campus.technion.ac.il::d866d186-a8b4-4be6-be96-55c40d47ca2a" providerId="AD" clId="Web-{6483F14B-CC59-0BC6-5FFB-CDB84B0DCEAC}" dt="2020-12-11T08:10:15.892" v="10"/>
      <pc:docMkLst>
        <pc:docMk/>
      </pc:docMkLst>
      <pc:sldChg chg="modSp">
        <pc:chgData name="Aviv Paskaro" userId="S::avivp@campus.technion.ac.il::d866d186-a8b4-4be6-be96-55c40d47ca2a" providerId="AD" clId="Web-{6483F14B-CC59-0BC6-5FFB-CDB84B0DCEAC}" dt="2020-12-11T08:10:15.892" v="10"/>
        <pc:sldMkLst>
          <pc:docMk/>
          <pc:sldMk cId="0" sldId="256"/>
        </pc:sldMkLst>
        <pc:spChg chg="mod">
          <ac:chgData name="Aviv Paskaro" userId="S::avivp@campus.technion.ac.il::d866d186-a8b4-4be6-be96-55c40d47ca2a" providerId="AD" clId="Web-{6483F14B-CC59-0BC6-5FFB-CDB84B0DCEAC}" dt="2020-12-11T08:10:15.892" v="10"/>
          <ac:spMkLst>
            <pc:docMk/>
            <pc:sldMk cId="0" sldId="256"/>
            <ac:spMk id="4" creationId="{ABA4EA99-7B8C-44D9-837C-1F7BE8A014AE}"/>
          </ac:spMkLst>
        </pc:spChg>
      </pc:sldChg>
    </pc:docChg>
  </pc:docChgLst>
  <pc:docChgLst>
    <pc:chgData name="Aviv Paskaro" userId="S::avivp@campus.technion.ac.il::d866d186-a8b4-4be6-be96-55c40d47ca2a" providerId="AD" clId="Web-{82023DB7-3E9B-85C6-81E6-779CCF6725B4}"/>
    <pc:docChg chg="modSld">
      <pc:chgData name="Aviv Paskaro" userId="S::avivp@campus.technion.ac.il::d866d186-a8b4-4be6-be96-55c40d47ca2a" providerId="AD" clId="Web-{82023DB7-3E9B-85C6-81E6-779CCF6725B4}" dt="2020-12-12T21:32:27.555" v="1" actId="20577"/>
      <pc:docMkLst>
        <pc:docMk/>
      </pc:docMkLst>
      <pc:sldChg chg="modSp">
        <pc:chgData name="Aviv Paskaro" userId="S::avivp@campus.technion.ac.il::d866d186-a8b4-4be6-be96-55c40d47ca2a" providerId="AD" clId="Web-{82023DB7-3E9B-85C6-81E6-779CCF6725B4}" dt="2020-12-12T21:32:27.555" v="1" actId="20577"/>
        <pc:sldMkLst>
          <pc:docMk/>
          <pc:sldMk cId="3448835730" sldId="257"/>
        </pc:sldMkLst>
        <pc:spChg chg="mod">
          <ac:chgData name="Aviv Paskaro" userId="S::avivp@campus.technion.ac.il::d866d186-a8b4-4be6-be96-55c40d47ca2a" providerId="AD" clId="Web-{82023DB7-3E9B-85C6-81E6-779CCF6725B4}" dt="2020-12-12T21:32:27.555" v="1" actId="20577"/>
          <ac:spMkLst>
            <pc:docMk/>
            <pc:sldMk cId="3448835730" sldId="257"/>
            <ac:spMk id="3" creationId="{375BE593-F361-4EF8-BF2E-63BEE80C5B90}"/>
          </ac:spMkLst>
        </pc:spChg>
      </pc:sldChg>
    </pc:docChg>
  </pc:docChgLst>
  <pc:docChgLst>
    <pc:chgData name="Aviv Paskaro" userId="d866d186-a8b4-4be6-be96-55c40d47ca2a" providerId="ADAL" clId="{0756543B-C882-4209-A490-CDD723B285E4}"/>
    <pc:docChg chg="undo custSel modSld">
      <pc:chgData name="Aviv Paskaro" userId="d866d186-a8b4-4be6-be96-55c40d47ca2a" providerId="ADAL" clId="{0756543B-C882-4209-A490-CDD723B285E4}" dt="2020-12-13T17:01:02.424" v="144" actId="20577"/>
      <pc:docMkLst>
        <pc:docMk/>
      </pc:docMkLst>
      <pc:sldChg chg="addSp delSp modSp mod">
        <pc:chgData name="Aviv Paskaro" userId="d866d186-a8b4-4be6-be96-55c40d47ca2a" providerId="ADAL" clId="{0756543B-C882-4209-A490-CDD723B285E4}" dt="2020-12-13T17:01:02.424" v="144" actId="20577"/>
        <pc:sldMkLst>
          <pc:docMk/>
          <pc:sldMk cId="0" sldId="256"/>
        </pc:sldMkLst>
        <pc:spChg chg="mod">
          <ac:chgData name="Aviv Paskaro" userId="d866d186-a8b4-4be6-be96-55c40d47ca2a" providerId="ADAL" clId="{0756543B-C882-4209-A490-CDD723B285E4}" dt="2020-12-11T08:11:46.825" v="12" actId="14100"/>
          <ac:spMkLst>
            <pc:docMk/>
            <pc:sldMk cId="0" sldId="256"/>
            <ac:spMk id="4" creationId="{ABA4EA99-7B8C-44D9-837C-1F7BE8A014AE}"/>
          </ac:spMkLst>
        </pc:spChg>
        <pc:spChg chg="mod">
          <ac:chgData name="Aviv Paskaro" userId="d866d186-a8b4-4be6-be96-55c40d47ca2a" providerId="ADAL" clId="{0756543B-C882-4209-A490-CDD723B285E4}" dt="2020-12-13T16:25:28.002" v="22" actId="20577"/>
          <ac:spMkLst>
            <pc:docMk/>
            <pc:sldMk cId="0" sldId="256"/>
            <ac:spMk id="4" creationId="{BFD67592-9C29-47D2-A482-6DBC119924BB}"/>
          </ac:spMkLst>
        </pc:spChg>
        <pc:spChg chg="add del mod">
          <ac:chgData name="Aviv Paskaro" userId="d866d186-a8b4-4be6-be96-55c40d47ca2a" providerId="ADAL" clId="{0756543B-C882-4209-A490-CDD723B285E4}" dt="2020-12-13T16:28:23.824" v="40" actId="478"/>
          <ac:spMkLst>
            <pc:docMk/>
            <pc:sldMk cId="0" sldId="256"/>
            <ac:spMk id="13" creationId="{0831C7F3-90C7-408D-B434-2BE43EBB5F9F}"/>
          </ac:spMkLst>
        </pc:spChg>
        <pc:spChg chg="add mod">
          <ac:chgData name="Aviv Paskaro" userId="d866d186-a8b4-4be6-be96-55c40d47ca2a" providerId="ADAL" clId="{0756543B-C882-4209-A490-CDD723B285E4}" dt="2020-12-13T16:35:29.883" v="130" actId="113"/>
          <ac:spMkLst>
            <pc:docMk/>
            <pc:sldMk cId="0" sldId="256"/>
            <ac:spMk id="15" creationId="{64B0B6CA-57C4-44CB-8A84-B10E94DA18A5}"/>
          </ac:spMkLst>
        </pc:spChg>
        <pc:spChg chg="mod">
          <ac:chgData name="Aviv Paskaro" userId="d866d186-a8b4-4be6-be96-55c40d47ca2a" providerId="ADAL" clId="{0756543B-C882-4209-A490-CDD723B285E4}" dt="2020-12-11T08:11:30.953" v="10" actId="1076"/>
          <ac:spMkLst>
            <pc:docMk/>
            <pc:sldMk cId="0" sldId="256"/>
            <ac:spMk id="52" creationId="{CFB0AD51-EEAC-4DD0-BE16-0AD4917BADED}"/>
          </ac:spMkLst>
        </pc:spChg>
        <pc:spChg chg="mod">
          <ac:chgData name="Aviv Paskaro" userId="d866d186-a8b4-4be6-be96-55c40d47ca2a" providerId="ADAL" clId="{0756543B-C882-4209-A490-CDD723B285E4}" dt="2020-12-13T16:25:00.102" v="14" actId="1076"/>
          <ac:spMkLst>
            <pc:docMk/>
            <pc:sldMk cId="0" sldId="256"/>
            <ac:spMk id="59" creationId="{31F8F7D3-6C57-4B43-9542-7581BF142F17}"/>
          </ac:spMkLst>
        </pc:spChg>
        <pc:spChg chg="add mod">
          <ac:chgData name="Aviv Paskaro" userId="d866d186-a8b4-4be6-be96-55c40d47ca2a" providerId="ADAL" clId="{0756543B-C882-4209-A490-CDD723B285E4}" dt="2020-12-13T16:33:15.996" v="100" actId="21"/>
          <ac:spMkLst>
            <pc:docMk/>
            <pc:sldMk cId="0" sldId="256"/>
            <ac:spMk id="92" creationId="{56FA1E8F-8AFA-46FB-B462-C62FDEB11245}"/>
          </ac:spMkLst>
        </pc:spChg>
        <pc:spChg chg="add del mod">
          <ac:chgData name="Aviv Paskaro" userId="d866d186-a8b4-4be6-be96-55c40d47ca2a" providerId="ADAL" clId="{0756543B-C882-4209-A490-CDD723B285E4}" dt="2020-12-13T16:30:15.722" v="64" actId="478"/>
          <ac:spMkLst>
            <pc:docMk/>
            <pc:sldMk cId="0" sldId="256"/>
            <ac:spMk id="93" creationId="{F697C8C3-95D4-47BA-A834-4B2CF0B9E4F2}"/>
          </ac:spMkLst>
        </pc:spChg>
        <pc:spChg chg="add del mod">
          <ac:chgData name="Aviv Paskaro" userId="d866d186-a8b4-4be6-be96-55c40d47ca2a" providerId="ADAL" clId="{0756543B-C882-4209-A490-CDD723B285E4}" dt="2020-12-13T16:30:17.281" v="65" actId="478"/>
          <ac:spMkLst>
            <pc:docMk/>
            <pc:sldMk cId="0" sldId="256"/>
            <ac:spMk id="94" creationId="{0C1DE8F4-8FF2-4ED2-B789-A198862B6FC6}"/>
          </ac:spMkLst>
        </pc:spChg>
        <pc:spChg chg="add mod">
          <ac:chgData name="Aviv Paskaro" userId="d866d186-a8b4-4be6-be96-55c40d47ca2a" providerId="ADAL" clId="{0756543B-C882-4209-A490-CDD723B285E4}" dt="2020-12-13T16:33:21.096" v="103" actId="21"/>
          <ac:spMkLst>
            <pc:docMk/>
            <pc:sldMk cId="0" sldId="256"/>
            <ac:spMk id="95" creationId="{DCEE0D73-FCD6-4DD3-AD1C-F2DCA73D621C}"/>
          </ac:spMkLst>
        </pc:spChg>
        <pc:spChg chg="add mod">
          <ac:chgData name="Aviv Paskaro" userId="d866d186-a8b4-4be6-be96-55c40d47ca2a" providerId="ADAL" clId="{0756543B-C882-4209-A490-CDD723B285E4}" dt="2020-12-13T16:33:31.542" v="108" actId="21"/>
          <ac:spMkLst>
            <pc:docMk/>
            <pc:sldMk cId="0" sldId="256"/>
            <ac:spMk id="96" creationId="{C914035A-9250-4C36-86EA-EEE2FF8D3BED}"/>
          </ac:spMkLst>
        </pc:spChg>
        <pc:spChg chg="mod">
          <ac:chgData name="Aviv Paskaro" userId="d866d186-a8b4-4be6-be96-55c40d47ca2a" providerId="ADAL" clId="{0756543B-C882-4209-A490-CDD723B285E4}" dt="2020-12-13T17:01:02.424" v="144" actId="20577"/>
          <ac:spMkLst>
            <pc:docMk/>
            <pc:sldMk cId="0" sldId="256"/>
            <ac:spMk id="125" creationId="{4BF0E986-03BD-458E-A59A-EA8531AEAFC7}"/>
          </ac:spMkLst>
        </pc:spChg>
        <pc:spChg chg="mod">
          <ac:chgData name="Aviv Paskaro" userId="d866d186-a8b4-4be6-be96-55c40d47ca2a" providerId="ADAL" clId="{0756543B-C882-4209-A490-CDD723B285E4}" dt="2020-12-13T16:25:00.102" v="14" actId="1076"/>
          <ac:spMkLst>
            <pc:docMk/>
            <pc:sldMk cId="0" sldId="256"/>
            <ac:spMk id="127" creationId="{00000000-0000-0000-0000-000000000000}"/>
          </ac:spMkLst>
        </pc:spChg>
        <pc:spChg chg="mod">
          <ac:chgData name="Aviv Paskaro" userId="d866d186-a8b4-4be6-be96-55c40d47ca2a" providerId="ADAL" clId="{0756543B-C882-4209-A490-CDD723B285E4}" dt="2020-12-13T16:25:00.102" v="14" actId="1076"/>
          <ac:spMkLst>
            <pc:docMk/>
            <pc:sldMk cId="0" sldId="256"/>
            <ac:spMk id="137" creationId="{00000000-0000-0000-0000-000000000000}"/>
          </ac:spMkLst>
        </pc:spChg>
        <pc:spChg chg="mod">
          <ac:chgData name="Aviv Paskaro" userId="d866d186-a8b4-4be6-be96-55c40d47ca2a" providerId="ADAL" clId="{0756543B-C882-4209-A490-CDD723B285E4}" dt="2020-12-13T16:26:48.220" v="31" actId="14100"/>
          <ac:spMkLst>
            <pc:docMk/>
            <pc:sldMk cId="0" sldId="256"/>
            <ac:spMk id="144" creationId="{00000000-0000-0000-0000-000000000000}"/>
          </ac:spMkLst>
        </pc:spChg>
        <pc:spChg chg="mod">
          <ac:chgData name="Aviv Paskaro" userId="d866d186-a8b4-4be6-be96-55c40d47ca2a" providerId="ADAL" clId="{0756543B-C882-4209-A490-CDD723B285E4}" dt="2020-12-13T16:25:00.102" v="14" actId="1076"/>
          <ac:spMkLst>
            <pc:docMk/>
            <pc:sldMk cId="0" sldId="256"/>
            <ac:spMk id="165" creationId="{00000000-0000-0000-0000-000000000000}"/>
          </ac:spMkLst>
        </pc:spChg>
        <pc:grpChg chg="mod">
          <ac:chgData name="Aviv Paskaro" userId="d866d186-a8b4-4be6-be96-55c40d47ca2a" providerId="ADAL" clId="{0756543B-C882-4209-A490-CDD723B285E4}" dt="2020-12-13T16:25:00.102" v="14" actId="1076"/>
          <ac:grpSpMkLst>
            <pc:docMk/>
            <pc:sldMk cId="0" sldId="256"/>
            <ac:grpSpMk id="6" creationId="{20182447-4348-47A8-834D-696AA5A1D791}"/>
          </ac:grpSpMkLst>
        </pc:grpChg>
        <pc:picChg chg="mod modCrop">
          <ac:chgData name="Aviv Paskaro" userId="d866d186-a8b4-4be6-be96-55c40d47ca2a" providerId="ADAL" clId="{0756543B-C882-4209-A490-CDD723B285E4}" dt="2020-12-13T16:33:12.752" v="99" actId="1076"/>
          <ac:picMkLst>
            <pc:docMk/>
            <pc:sldMk cId="0" sldId="256"/>
            <ac:picMk id="124" creationId="{40FEF767-742B-4AAD-BB6A-D2394308309E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8519775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>
            <a:lvl1pPr algn="l"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4207788" y="0"/>
            <a:ext cx="18527712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>
            <a:lvl1pPr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30340300"/>
            <a:ext cx="18519775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b" anchorCtr="0" compatLnSpc="1">
            <a:prstTxWarp prst="textNoShape">
              <a:avLst/>
            </a:prstTxWarp>
          </a:bodyPr>
          <a:lstStyle>
            <a:lvl1pPr algn="l"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4207788" y="30340300"/>
            <a:ext cx="18527712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b" anchorCtr="0" compatLnSpc="1">
            <a:prstTxWarp prst="textNoShape">
              <a:avLst/>
            </a:prstTxWarp>
          </a:bodyPr>
          <a:lstStyle>
            <a:lvl1pPr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140164EA-C4F4-4051-8E57-4895D8A88AA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1332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8519775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>
            <a:lvl1pPr algn="l"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24207788" y="0"/>
            <a:ext cx="18527712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>
            <a:lvl1pPr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7130713" y="2398713"/>
            <a:ext cx="8472487" cy="11977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273550" y="15178088"/>
            <a:ext cx="34202688" cy="143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30340300"/>
            <a:ext cx="18519775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b" anchorCtr="0" compatLnSpc="1">
            <a:prstTxWarp prst="textNoShape">
              <a:avLst/>
            </a:prstTxWarp>
          </a:bodyPr>
          <a:lstStyle>
            <a:lvl1pPr algn="l"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4207788" y="30340300"/>
            <a:ext cx="18527712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b" anchorCtr="0" compatLnSpc="1">
            <a:prstTxWarp prst="textNoShape">
              <a:avLst/>
            </a:prstTxWarp>
          </a:bodyPr>
          <a:lstStyle>
            <a:lvl1pPr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2CC74214-9B06-4678-84F1-C99924AD2E3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411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41884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883768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25651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767535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09419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6pPr>
    <a:lvl7pPr marL="2651303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7pPr>
    <a:lvl8pPr marL="3093187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8pPr>
    <a:lvl9pPr marL="3535070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C74214-9B06-4678-84F1-C99924AD2E34}" type="slidenum">
              <a:rPr lang="he-IL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05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790" y="13297540"/>
            <a:ext cx="25733634" cy="917380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579" y="24254836"/>
            <a:ext cx="21192056" cy="10939998"/>
          </a:xfrm>
        </p:spPr>
        <p:txBody>
          <a:bodyPr/>
          <a:lstStyle>
            <a:lvl1pPr marL="0" indent="0" algn="ctr">
              <a:buNone/>
              <a:defRPr/>
            </a:lvl1pPr>
            <a:lvl2pPr marL="427162" indent="0" algn="ctr">
              <a:buNone/>
              <a:defRPr/>
            </a:lvl2pPr>
            <a:lvl3pPr marL="854324" indent="0" algn="ctr">
              <a:buNone/>
              <a:defRPr/>
            </a:lvl3pPr>
            <a:lvl4pPr marL="1281486" indent="0" algn="ctr">
              <a:buNone/>
              <a:defRPr/>
            </a:lvl4pPr>
            <a:lvl5pPr marL="1708648" indent="0" algn="ctr">
              <a:buNone/>
              <a:defRPr/>
            </a:lvl5pPr>
            <a:lvl6pPr marL="2135810" indent="0" algn="ctr">
              <a:buNone/>
              <a:defRPr/>
            </a:lvl6pPr>
            <a:lvl7pPr marL="2562972" indent="0" algn="ctr">
              <a:buNone/>
              <a:defRPr/>
            </a:lvl7pPr>
            <a:lvl8pPr marL="2990134" indent="0" algn="ctr">
              <a:buNone/>
              <a:defRPr/>
            </a:lvl8pPr>
            <a:lvl9pPr marL="341729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05F5D-DDFF-4009-A8D0-0BE3804E9EA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764F3-D646-4175-80D0-8964BED7318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70274" y="3806037"/>
            <a:ext cx="6429700" cy="342417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76722" y="3806037"/>
            <a:ext cx="19151164" cy="342417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C981A8-33AD-4B19-8B2C-05F77DB4950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0E82F4-15B9-4FA3-9360-93462D0EA91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30" y="27505697"/>
            <a:ext cx="25735118" cy="8500673"/>
          </a:xfrm>
        </p:spPr>
        <p:txBody>
          <a:bodyPr anchor="t"/>
          <a:lstStyle>
            <a:lvl1pPr algn="l">
              <a:defRPr sz="373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930" y="18141587"/>
            <a:ext cx="25735118" cy="9364110"/>
          </a:xfrm>
        </p:spPr>
        <p:txBody>
          <a:bodyPr anchor="b"/>
          <a:lstStyle>
            <a:lvl1pPr marL="0" indent="0">
              <a:buNone/>
              <a:defRPr sz="1869"/>
            </a:lvl1pPr>
            <a:lvl2pPr marL="427162" indent="0">
              <a:buNone/>
              <a:defRPr sz="1682"/>
            </a:lvl2pPr>
            <a:lvl3pPr marL="854324" indent="0">
              <a:buNone/>
              <a:defRPr sz="1495"/>
            </a:lvl3pPr>
            <a:lvl4pPr marL="1281486" indent="0">
              <a:buNone/>
              <a:defRPr sz="1308"/>
            </a:lvl4pPr>
            <a:lvl5pPr marL="1708648" indent="0">
              <a:buNone/>
              <a:defRPr sz="1308"/>
            </a:lvl5pPr>
            <a:lvl6pPr marL="2135810" indent="0">
              <a:buNone/>
              <a:defRPr sz="1308"/>
            </a:lvl6pPr>
            <a:lvl7pPr marL="2562972" indent="0">
              <a:buNone/>
              <a:defRPr sz="1308"/>
            </a:lvl7pPr>
            <a:lvl8pPr marL="2990134" indent="0">
              <a:buNone/>
              <a:defRPr sz="1308"/>
            </a:lvl8pPr>
            <a:lvl9pPr marL="3417296" indent="0">
              <a:buNone/>
              <a:defRPr sz="130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C75BD-C16A-4118-B9B8-FCBE38EC324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6723" y="12336593"/>
            <a:ext cx="12789690" cy="25711196"/>
          </a:xfrm>
        </p:spPr>
        <p:txBody>
          <a:bodyPr/>
          <a:lstStyle>
            <a:lvl1pPr>
              <a:defRPr sz="2616"/>
            </a:lvl1pPr>
            <a:lvl2pPr>
              <a:defRPr sz="2242"/>
            </a:lvl2pPr>
            <a:lvl3pPr>
              <a:defRPr sz="1869"/>
            </a:lvl3pPr>
            <a:lvl4pPr>
              <a:defRPr sz="1682"/>
            </a:lvl4pPr>
            <a:lvl5pPr>
              <a:defRPr sz="1682"/>
            </a:lvl5pPr>
            <a:lvl6pPr>
              <a:defRPr sz="1682"/>
            </a:lvl6pPr>
            <a:lvl7pPr>
              <a:defRPr sz="1682"/>
            </a:lvl7pPr>
            <a:lvl8pPr>
              <a:defRPr sz="1682"/>
            </a:lvl8pPr>
            <a:lvl9pPr>
              <a:defRPr sz="16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08800" y="12336593"/>
            <a:ext cx="12791174" cy="25711196"/>
          </a:xfrm>
        </p:spPr>
        <p:txBody>
          <a:bodyPr/>
          <a:lstStyle>
            <a:lvl1pPr>
              <a:defRPr sz="2616"/>
            </a:lvl1pPr>
            <a:lvl2pPr>
              <a:defRPr sz="2242"/>
            </a:lvl2pPr>
            <a:lvl3pPr>
              <a:defRPr sz="1869"/>
            </a:lvl3pPr>
            <a:lvl4pPr>
              <a:defRPr sz="1682"/>
            </a:lvl4pPr>
            <a:lvl5pPr>
              <a:defRPr sz="1682"/>
            </a:lvl5pPr>
            <a:lvl6pPr>
              <a:defRPr sz="1682"/>
            </a:lvl6pPr>
            <a:lvl7pPr>
              <a:defRPr sz="1682"/>
            </a:lvl7pPr>
            <a:lvl8pPr>
              <a:defRPr sz="1682"/>
            </a:lvl8pPr>
            <a:lvl9pPr>
              <a:defRPr sz="16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99B68F-326E-4B46-9F1D-A4FF9EF7DFB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355" y="1714289"/>
            <a:ext cx="27246505" cy="713396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4355" y="9581149"/>
            <a:ext cx="13375557" cy="3993194"/>
          </a:xfrm>
        </p:spPr>
        <p:txBody>
          <a:bodyPr anchor="b"/>
          <a:lstStyle>
            <a:lvl1pPr marL="0" indent="0">
              <a:buNone/>
              <a:defRPr sz="2242" b="1"/>
            </a:lvl1pPr>
            <a:lvl2pPr marL="427162" indent="0">
              <a:buNone/>
              <a:defRPr sz="1869" b="1"/>
            </a:lvl2pPr>
            <a:lvl3pPr marL="854324" indent="0">
              <a:buNone/>
              <a:defRPr sz="1682" b="1"/>
            </a:lvl3pPr>
            <a:lvl4pPr marL="1281486" indent="0">
              <a:buNone/>
              <a:defRPr sz="1495" b="1"/>
            </a:lvl4pPr>
            <a:lvl5pPr marL="1708648" indent="0">
              <a:buNone/>
              <a:defRPr sz="1495" b="1"/>
            </a:lvl5pPr>
            <a:lvl6pPr marL="2135810" indent="0">
              <a:buNone/>
              <a:defRPr sz="1495" b="1"/>
            </a:lvl6pPr>
            <a:lvl7pPr marL="2562972" indent="0">
              <a:buNone/>
              <a:defRPr sz="1495" b="1"/>
            </a:lvl7pPr>
            <a:lvl8pPr marL="2990134" indent="0">
              <a:buNone/>
              <a:defRPr sz="1495" b="1"/>
            </a:lvl8pPr>
            <a:lvl9pPr marL="3417296" indent="0">
              <a:buNone/>
              <a:defRPr sz="1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4355" y="13574343"/>
            <a:ext cx="13375557" cy="24662176"/>
          </a:xfrm>
        </p:spPr>
        <p:txBody>
          <a:bodyPr/>
          <a:lstStyle>
            <a:lvl1pPr>
              <a:defRPr sz="2242"/>
            </a:lvl1pPr>
            <a:lvl2pPr>
              <a:defRPr sz="1869"/>
            </a:lvl2pPr>
            <a:lvl3pPr>
              <a:defRPr sz="1682"/>
            </a:lvl3pPr>
            <a:lvl4pPr>
              <a:defRPr sz="1495"/>
            </a:lvl4pPr>
            <a:lvl5pPr>
              <a:defRPr sz="1495"/>
            </a:lvl5pPr>
            <a:lvl6pPr>
              <a:defRPr sz="1495"/>
            </a:lvl6pPr>
            <a:lvl7pPr>
              <a:defRPr sz="1495"/>
            </a:lvl7pPr>
            <a:lvl8pPr>
              <a:defRPr sz="1495"/>
            </a:lvl8pPr>
            <a:lvl9pPr>
              <a:defRPr sz="14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370" y="9581149"/>
            <a:ext cx="13381490" cy="3993194"/>
          </a:xfrm>
        </p:spPr>
        <p:txBody>
          <a:bodyPr anchor="b"/>
          <a:lstStyle>
            <a:lvl1pPr marL="0" indent="0">
              <a:buNone/>
              <a:defRPr sz="2242" b="1"/>
            </a:lvl1pPr>
            <a:lvl2pPr marL="427162" indent="0">
              <a:buNone/>
              <a:defRPr sz="1869" b="1"/>
            </a:lvl2pPr>
            <a:lvl3pPr marL="854324" indent="0">
              <a:buNone/>
              <a:defRPr sz="1682" b="1"/>
            </a:lvl3pPr>
            <a:lvl4pPr marL="1281486" indent="0">
              <a:buNone/>
              <a:defRPr sz="1495" b="1"/>
            </a:lvl4pPr>
            <a:lvl5pPr marL="1708648" indent="0">
              <a:buNone/>
              <a:defRPr sz="1495" b="1"/>
            </a:lvl5pPr>
            <a:lvl6pPr marL="2135810" indent="0">
              <a:buNone/>
              <a:defRPr sz="1495" b="1"/>
            </a:lvl6pPr>
            <a:lvl7pPr marL="2562972" indent="0">
              <a:buNone/>
              <a:defRPr sz="1495" b="1"/>
            </a:lvl7pPr>
            <a:lvl8pPr marL="2990134" indent="0">
              <a:buNone/>
              <a:defRPr sz="1495" b="1"/>
            </a:lvl8pPr>
            <a:lvl9pPr marL="3417296" indent="0">
              <a:buNone/>
              <a:defRPr sz="1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370" y="13574343"/>
            <a:ext cx="13381490" cy="24662176"/>
          </a:xfrm>
        </p:spPr>
        <p:txBody>
          <a:bodyPr/>
          <a:lstStyle>
            <a:lvl1pPr>
              <a:defRPr sz="2242"/>
            </a:lvl1pPr>
            <a:lvl2pPr>
              <a:defRPr sz="1869"/>
            </a:lvl2pPr>
            <a:lvl3pPr>
              <a:defRPr sz="1682"/>
            </a:lvl3pPr>
            <a:lvl4pPr>
              <a:defRPr sz="1495"/>
            </a:lvl4pPr>
            <a:lvl5pPr>
              <a:defRPr sz="1495"/>
            </a:lvl5pPr>
            <a:lvl6pPr>
              <a:defRPr sz="1495"/>
            </a:lvl6pPr>
            <a:lvl7pPr>
              <a:defRPr sz="1495"/>
            </a:lvl7pPr>
            <a:lvl8pPr>
              <a:defRPr sz="1495"/>
            </a:lvl8pPr>
            <a:lvl9pPr>
              <a:defRPr sz="14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EF8003-1674-4DD4-AAA0-1A48AD3067C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44E04-C02F-411D-9CCE-885136C497B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EBBA2-973F-4F65-86F4-ED0DC73D5FB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354" y="1704853"/>
            <a:ext cx="9959732" cy="7251917"/>
          </a:xfrm>
        </p:spPr>
        <p:txBody>
          <a:bodyPr anchor="b"/>
          <a:lstStyle>
            <a:lvl1pPr algn="l">
              <a:defRPr sz="186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7473" y="1704853"/>
            <a:ext cx="16923387" cy="36531665"/>
          </a:xfrm>
        </p:spPr>
        <p:txBody>
          <a:bodyPr/>
          <a:lstStyle>
            <a:lvl1pPr>
              <a:defRPr sz="2990"/>
            </a:lvl1pPr>
            <a:lvl2pPr>
              <a:defRPr sz="2616"/>
            </a:lvl2pPr>
            <a:lvl3pPr>
              <a:defRPr sz="2242"/>
            </a:lvl3pPr>
            <a:lvl4pPr>
              <a:defRPr sz="1869"/>
            </a:lvl4pPr>
            <a:lvl5pPr>
              <a:defRPr sz="1869"/>
            </a:lvl5pPr>
            <a:lvl6pPr>
              <a:defRPr sz="1869"/>
            </a:lvl6pPr>
            <a:lvl7pPr>
              <a:defRPr sz="1869"/>
            </a:lvl7pPr>
            <a:lvl8pPr>
              <a:defRPr sz="1869"/>
            </a:lvl8pPr>
            <a:lvl9pPr>
              <a:defRPr sz="186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4354" y="8956770"/>
            <a:ext cx="9959732" cy="29279749"/>
          </a:xfrm>
        </p:spPr>
        <p:txBody>
          <a:bodyPr/>
          <a:lstStyle>
            <a:lvl1pPr marL="0" indent="0">
              <a:buNone/>
              <a:defRPr sz="1308"/>
            </a:lvl1pPr>
            <a:lvl2pPr marL="427162" indent="0">
              <a:buNone/>
              <a:defRPr sz="1121"/>
            </a:lvl2pPr>
            <a:lvl3pPr marL="854324" indent="0">
              <a:buNone/>
              <a:defRPr sz="934"/>
            </a:lvl3pPr>
            <a:lvl4pPr marL="1281486" indent="0">
              <a:buNone/>
              <a:defRPr sz="841"/>
            </a:lvl4pPr>
            <a:lvl5pPr marL="1708648" indent="0">
              <a:buNone/>
              <a:defRPr sz="841"/>
            </a:lvl5pPr>
            <a:lvl6pPr marL="2135810" indent="0">
              <a:buNone/>
              <a:defRPr sz="841"/>
            </a:lvl6pPr>
            <a:lvl7pPr marL="2562972" indent="0">
              <a:buNone/>
              <a:defRPr sz="841"/>
            </a:lvl7pPr>
            <a:lvl8pPr marL="2990134" indent="0">
              <a:buNone/>
              <a:defRPr sz="841"/>
            </a:lvl8pPr>
            <a:lvl9pPr marL="3417296" indent="0">
              <a:buNone/>
              <a:defRPr sz="84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9C8723-949F-493C-9973-384D4813A9F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310" y="29962320"/>
            <a:ext cx="18164831" cy="3537098"/>
          </a:xfrm>
        </p:spPr>
        <p:txBody>
          <a:bodyPr anchor="b"/>
          <a:lstStyle>
            <a:lvl1pPr algn="l">
              <a:defRPr sz="186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310" y="3824910"/>
            <a:ext cx="18164831" cy="25681315"/>
          </a:xfrm>
        </p:spPr>
        <p:txBody>
          <a:bodyPr/>
          <a:lstStyle>
            <a:lvl1pPr marL="0" indent="0">
              <a:buNone/>
              <a:defRPr sz="2990"/>
            </a:lvl1pPr>
            <a:lvl2pPr marL="427162" indent="0">
              <a:buNone/>
              <a:defRPr sz="2616"/>
            </a:lvl2pPr>
            <a:lvl3pPr marL="854324" indent="0">
              <a:buNone/>
              <a:defRPr sz="2242"/>
            </a:lvl3pPr>
            <a:lvl4pPr marL="1281486" indent="0">
              <a:buNone/>
              <a:defRPr sz="1869"/>
            </a:lvl4pPr>
            <a:lvl5pPr marL="1708648" indent="0">
              <a:buNone/>
              <a:defRPr sz="1869"/>
            </a:lvl5pPr>
            <a:lvl6pPr marL="2135810" indent="0">
              <a:buNone/>
              <a:defRPr sz="1869"/>
            </a:lvl6pPr>
            <a:lvl7pPr marL="2562972" indent="0">
              <a:buNone/>
              <a:defRPr sz="1869"/>
            </a:lvl7pPr>
            <a:lvl8pPr marL="2990134" indent="0">
              <a:buNone/>
              <a:defRPr sz="1869"/>
            </a:lvl8pPr>
            <a:lvl9pPr marL="3417296" indent="0">
              <a:buNone/>
              <a:defRPr sz="1869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310" y="33499418"/>
            <a:ext cx="18164831" cy="5023340"/>
          </a:xfrm>
        </p:spPr>
        <p:txBody>
          <a:bodyPr/>
          <a:lstStyle>
            <a:lvl1pPr marL="0" indent="0">
              <a:buNone/>
              <a:defRPr sz="1308"/>
            </a:lvl1pPr>
            <a:lvl2pPr marL="427162" indent="0">
              <a:buNone/>
              <a:defRPr sz="1121"/>
            </a:lvl2pPr>
            <a:lvl3pPr marL="854324" indent="0">
              <a:buNone/>
              <a:defRPr sz="934"/>
            </a:lvl3pPr>
            <a:lvl4pPr marL="1281486" indent="0">
              <a:buNone/>
              <a:defRPr sz="841"/>
            </a:lvl4pPr>
            <a:lvl5pPr marL="1708648" indent="0">
              <a:buNone/>
              <a:defRPr sz="841"/>
            </a:lvl5pPr>
            <a:lvl6pPr marL="2135810" indent="0">
              <a:buNone/>
              <a:defRPr sz="841"/>
            </a:lvl6pPr>
            <a:lvl7pPr marL="2562972" indent="0">
              <a:buNone/>
              <a:defRPr sz="841"/>
            </a:lvl7pPr>
            <a:lvl8pPr marL="2990134" indent="0">
              <a:buNone/>
              <a:defRPr sz="841"/>
            </a:lvl8pPr>
            <a:lvl9pPr marL="3417296" indent="0">
              <a:buNone/>
              <a:defRPr sz="84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0EA1AC-921F-4740-ACD1-1CF17E4324E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76723" y="3806037"/>
            <a:ext cx="25723251" cy="7133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99009" tIns="249507" rIns="499009" bIns="24950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6723" y="12336593"/>
            <a:ext cx="25723251" cy="25711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76723" y="39029181"/>
            <a:ext cx="6308077" cy="28246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algn="l" rtl="0" eaLnBrk="0" hangingPunct="0">
              <a:defRPr sz="654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39434" y="39029181"/>
            <a:ext cx="9597829" cy="28246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algn="ctr" rtl="0" eaLnBrk="0" hangingPunct="0">
              <a:defRPr sz="654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91897" y="39029181"/>
            <a:ext cx="6308077" cy="28246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rtl="0" eaLnBrk="0" hangingPunct="0">
              <a:defRPr sz="654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4E1ACE27-E7B6-46EC-A855-0E5FEAF8F28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+mj-lt"/>
          <a:ea typeface="+mj-ea"/>
          <a:cs typeface="+mj-cs"/>
        </a:defRPr>
      </a:lvl1pPr>
      <a:lvl2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2pPr>
      <a:lvl3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3pPr>
      <a:lvl4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4pPr>
      <a:lvl5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5pPr>
      <a:lvl6pPr marL="427162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6pPr>
      <a:lvl7pPr marL="854324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7pPr>
      <a:lvl8pPr marL="1281486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8pPr>
      <a:lvl9pPr marL="1708648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9pPr>
    </p:titleStyle>
    <p:bodyStyle>
      <a:lvl1pPr marL="1747211" indent="-1747211" algn="l" defTabSz="4669118" rtl="0" eaLnBrk="0" fontAlgn="base" hangingPunct="0">
        <a:spcBef>
          <a:spcPct val="20000"/>
        </a:spcBef>
        <a:spcAft>
          <a:spcPct val="0"/>
        </a:spcAft>
        <a:buChar char="•"/>
        <a:defRPr sz="15603">
          <a:solidFill>
            <a:schemeClr val="tx1"/>
          </a:solidFill>
          <a:latin typeface="+mn-lt"/>
          <a:ea typeface="+mn-ea"/>
          <a:cs typeface="+mn-cs"/>
        </a:defRPr>
      </a:lvl1pPr>
      <a:lvl2pPr marL="3791062" indent="-1460954" algn="l" defTabSz="4669118" rtl="0" eaLnBrk="0" fontAlgn="base" hangingPunct="0">
        <a:spcBef>
          <a:spcPct val="20000"/>
        </a:spcBef>
        <a:spcAft>
          <a:spcPct val="0"/>
        </a:spcAft>
        <a:buChar char="–"/>
        <a:defRPr sz="14201">
          <a:solidFill>
            <a:schemeClr val="tx1"/>
          </a:solidFill>
          <a:latin typeface="+mn-lt"/>
        </a:defRPr>
      </a:lvl2pPr>
      <a:lvl3pPr marL="5823048" indent="-1153931" algn="l" defTabSz="4669118" rtl="0" eaLnBrk="0" fontAlgn="base" hangingPunct="0">
        <a:spcBef>
          <a:spcPct val="20000"/>
        </a:spcBef>
        <a:spcAft>
          <a:spcPct val="0"/>
        </a:spcAft>
        <a:buChar char="•"/>
        <a:defRPr sz="11772">
          <a:solidFill>
            <a:schemeClr val="tx1"/>
          </a:solidFill>
          <a:latin typeface="+mn-lt"/>
        </a:defRPr>
      </a:lvl3pPr>
      <a:lvl4pPr marL="8162057" indent="-1179145" algn="l" defTabSz="4669118" rtl="0" eaLnBrk="0" fontAlgn="base" hangingPunct="0">
        <a:spcBef>
          <a:spcPct val="20000"/>
        </a:spcBef>
        <a:spcAft>
          <a:spcPct val="0"/>
        </a:spcAft>
        <a:buChar char="–"/>
        <a:defRPr sz="9997">
          <a:solidFill>
            <a:schemeClr val="tx1"/>
          </a:solidFill>
          <a:latin typeface="+mn-lt"/>
        </a:defRPr>
      </a:lvl4pPr>
      <a:lvl5pPr marL="10481784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5pPr>
      <a:lvl6pPr marL="10908946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6pPr>
      <a:lvl7pPr marL="11336108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7pPr>
      <a:lvl8pPr marL="11763270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8pPr>
      <a:lvl9pPr marL="12190432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1pPr>
      <a:lvl2pPr marL="427162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2pPr>
      <a:lvl3pPr marL="854324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3pPr>
      <a:lvl4pPr marL="1281486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4pPr>
      <a:lvl5pPr marL="1708648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5pPr>
      <a:lvl6pPr marL="2135810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6pPr>
      <a:lvl7pPr marL="2562972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7pPr>
      <a:lvl8pPr marL="2990134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8pPr>
      <a:lvl9pPr marL="3417296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microsoft.com/office/2007/relationships/hdphoto" Target="../media/hdphoto1.wdp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0" y="0"/>
            <a:ext cx="30275212" cy="3168129"/>
          </a:xfrm>
          <a:prstGeom prst="rect">
            <a:avLst/>
          </a:prstGeom>
          <a:solidFill>
            <a:srgbClr val="00002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5433" tIns="42716" rIns="85433" bIns="42716" numCol="1" rtlCol="1" anchor="ctr" anchorCtr="0" compatLnSpc="1">
            <a:prstTxWarp prst="textNoShape">
              <a:avLst/>
            </a:prstTxWarp>
          </a:bodyPr>
          <a:lstStyle/>
          <a:p>
            <a:pPr algn="ctr" defTabSz="974464" rtl="0" eaLnBrk="0" hangingPunct="0"/>
            <a:endParaRPr lang="he-IL" sz="4298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Rounded Rectangle 18"/>
          <p:cNvSpPr/>
          <p:nvPr/>
        </p:nvSpPr>
        <p:spPr>
          <a:xfrm>
            <a:off x="629213" y="8214158"/>
            <a:ext cx="9360000" cy="12059527"/>
          </a:xfrm>
          <a:prstGeom prst="roundRect">
            <a:avLst>
              <a:gd name="adj" fmla="val 3718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Rectangle 3"/>
          <p:cNvSpPr>
            <a:spLocks noChangeArrowheads="1"/>
          </p:cNvSpPr>
          <p:nvPr/>
        </p:nvSpPr>
        <p:spPr bwMode="auto">
          <a:xfrm>
            <a:off x="959208" y="8353233"/>
            <a:ext cx="5567957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15" name="Rectangle 4"/>
          <p:cNvSpPr>
            <a:spLocks noChangeArrowheads="1"/>
          </p:cNvSpPr>
          <p:nvPr/>
        </p:nvSpPr>
        <p:spPr bwMode="auto">
          <a:xfrm>
            <a:off x="1053624" y="9510521"/>
            <a:ext cx="8586161" cy="5719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rtl="0">
              <a:spcBef>
                <a:spcPts val="1682"/>
              </a:spcBef>
              <a:buSzPct val="125000"/>
            </a:pPr>
            <a:r>
              <a:rPr lang="en-US" sz="3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Drones which are small, agile, cheap and have a low signature, are widely used for civilian and military tasks. Detecting and tracking such drones is challenging in open space and even more in urban environment. In a primarily project we created a data base of drone pictures taken from above. Now we use this data base for developing a system to detect drones, using a neural network. </a:t>
            </a:r>
          </a:p>
          <a:p>
            <a:pPr algn="just" rtl="0">
              <a:spcBef>
                <a:spcPts val="1682"/>
              </a:spcBef>
              <a:buSzPct val="125000"/>
            </a:pPr>
            <a:endParaRPr lang="en-US" sz="36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rtl="0">
              <a:spcBef>
                <a:spcPts val="1682"/>
              </a:spcBef>
              <a:buSzPct val="125000"/>
            </a:pPr>
            <a:endParaRPr lang="en-US" sz="36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rtl="0">
              <a:spcBef>
                <a:spcPts val="1682"/>
              </a:spcBef>
              <a:buSzPct val="125000"/>
            </a:pPr>
            <a:endParaRPr lang="en-US" sz="36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rtl="0">
              <a:spcBef>
                <a:spcPts val="1682"/>
              </a:spcBef>
              <a:buSzPct val="125000"/>
            </a:pPr>
            <a:endParaRPr lang="en-US" sz="36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rtl="0">
              <a:spcBef>
                <a:spcPts val="1682"/>
              </a:spcBef>
              <a:buSzPct val="125000"/>
            </a:pPr>
            <a:endParaRPr lang="en-US" sz="36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Rectangle 3"/>
          <p:cNvSpPr>
            <a:spLocks noChangeArrowheads="1"/>
          </p:cNvSpPr>
          <p:nvPr/>
        </p:nvSpPr>
        <p:spPr bwMode="auto">
          <a:xfrm>
            <a:off x="975518" y="15010719"/>
            <a:ext cx="5523461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Goals</a:t>
            </a:r>
          </a:p>
        </p:txBody>
      </p:sp>
      <p:sp>
        <p:nvSpPr>
          <p:cNvPr id="117" name="Rectangle 4"/>
          <p:cNvSpPr>
            <a:spLocks noChangeArrowheads="1"/>
          </p:cNvSpPr>
          <p:nvPr/>
        </p:nvSpPr>
        <p:spPr bwMode="auto">
          <a:xfrm>
            <a:off x="1129142" y="16137754"/>
            <a:ext cx="8484449" cy="4121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algn="l" rtl="0">
              <a:spcBef>
                <a:spcPts val="1682"/>
              </a:spcBef>
              <a:buSzPct val="125000"/>
              <a:buFont typeface="Wingdings" panose="05000000000000000000" pitchFamily="2" charset="2"/>
              <a:buChar char="§"/>
            </a:pPr>
            <a:r>
              <a:rPr lang="en-US" sz="3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 on suitable neural network</a:t>
            </a:r>
          </a:p>
          <a:p>
            <a:pPr marL="457200" indent="-457200" algn="l" rtl="0">
              <a:spcBef>
                <a:spcPts val="1682"/>
              </a:spcBef>
              <a:buSzPct val="125000"/>
              <a:buFont typeface="Wingdings" panose="05000000000000000000" pitchFamily="2" charset="2"/>
              <a:buChar char="§"/>
            </a:pPr>
            <a:r>
              <a:rPr lang="en-US" sz="3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 the network to detect drones in urban area</a:t>
            </a:r>
          </a:p>
          <a:p>
            <a:pPr marL="457200" indent="-457200" algn="l" rtl="0">
              <a:spcBef>
                <a:spcPts val="1682"/>
              </a:spcBef>
              <a:buSzPct val="125000"/>
              <a:buFont typeface="Wingdings" panose="05000000000000000000" pitchFamily="2" charset="2"/>
              <a:buChar char="§"/>
            </a:pPr>
            <a:r>
              <a:rPr lang="en-US" sz="3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 on GPU card to be installed on a patrolling drone (NVIDIA Jetson TX2)</a:t>
            </a:r>
          </a:p>
        </p:txBody>
      </p:sp>
      <p:sp>
        <p:nvSpPr>
          <p:cNvPr id="142" name="Rounded Rectangle 193"/>
          <p:cNvSpPr/>
          <p:nvPr/>
        </p:nvSpPr>
        <p:spPr>
          <a:xfrm>
            <a:off x="20195328" y="35615751"/>
            <a:ext cx="9360000" cy="5902930"/>
          </a:xfrm>
          <a:prstGeom prst="roundRect">
            <a:avLst>
              <a:gd name="adj" fmla="val 5128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Rectangle 2"/>
          <p:cNvSpPr>
            <a:spLocks noChangeArrowheads="1"/>
          </p:cNvSpPr>
          <p:nvPr/>
        </p:nvSpPr>
        <p:spPr bwMode="auto">
          <a:xfrm>
            <a:off x="20581444" y="35773119"/>
            <a:ext cx="8475042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</p:txBody>
      </p:sp>
      <p:sp>
        <p:nvSpPr>
          <p:cNvPr id="144" name="Rectangle 4"/>
          <p:cNvSpPr>
            <a:spLocks noChangeArrowheads="1"/>
          </p:cNvSpPr>
          <p:nvPr/>
        </p:nvSpPr>
        <p:spPr bwMode="auto">
          <a:xfrm>
            <a:off x="20342548" y="36718081"/>
            <a:ext cx="8710428" cy="4406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/>
          <a:p>
            <a:pPr marL="457200" indent="-457200" algn="just" rtl="0">
              <a:spcBef>
                <a:spcPts val="1682"/>
              </a:spcBef>
              <a:buSzPct val="125000"/>
              <a:buFont typeface="Wingdings" panose="05000000000000000000" pitchFamily="2" charset="2"/>
              <a:buChar char="§"/>
            </a:pPr>
            <a:r>
              <a:rPr lang="en-US" sz="3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network meets the requirements that has been set for it. And overall, the system is ready to detect drone within urban environments in real-time</a:t>
            </a:r>
          </a:p>
          <a:p>
            <a:pPr marL="457200" indent="-457200" algn="just" rtl="0">
              <a:spcBef>
                <a:spcPts val="1682"/>
              </a:spcBef>
              <a:buSzPct val="125000"/>
              <a:buFont typeface="Wingdings" panose="05000000000000000000" pitchFamily="2" charset="2"/>
              <a:buChar char="§"/>
            </a:pPr>
            <a:r>
              <a:rPr lang="en-US" sz="3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 processing can be easily applied on the raw output (of the NN) to increase the detection accuracy (Time interpolation or same techniques)</a:t>
            </a:r>
          </a:p>
        </p:txBody>
      </p:sp>
      <p:sp>
        <p:nvSpPr>
          <p:cNvPr id="182" name="Rectangle 4"/>
          <p:cNvSpPr>
            <a:spLocks noChangeArrowheads="1"/>
          </p:cNvSpPr>
          <p:nvPr/>
        </p:nvSpPr>
        <p:spPr bwMode="auto">
          <a:xfrm>
            <a:off x="20556000" y="9543049"/>
            <a:ext cx="8474400" cy="275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Text Box 8"/>
          <p:cNvSpPr txBox="1">
            <a:spLocks noChangeArrowheads="1"/>
          </p:cNvSpPr>
          <p:nvPr/>
        </p:nvSpPr>
        <p:spPr bwMode="auto">
          <a:xfrm>
            <a:off x="707880" y="3198868"/>
            <a:ext cx="28594763" cy="3676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he-IL"/>
            </a:defPPr>
            <a:lvl1pPr defTabSz="4175125" rtl="0">
              <a:defRPr sz="5500" b="1">
                <a:solidFill>
                  <a:schemeClr val="tx2">
                    <a:lumMod val="75000"/>
                  </a:schemeClr>
                </a:solidFill>
                <a:latin typeface="Century Gothic" pitchFamily="34" charset="0"/>
                <a:cs typeface="Tahoma" pitchFamily="34" charset="0"/>
              </a:defRPr>
            </a:lvl1pPr>
          </a:lstStyle>
          <a:p>
            <a:pPr algn="ctr" defTabSz="390081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600">
                <a:solidFill>
                  <a:schemeClr val="tx1"/>
                </a:solidFill>
              </a:rPr>
              <a:t>Training a Neural Network for Detecting Drones in an Urban Environment</a:t>
            </a:r>
          </a:p>
        </p:txBody>
      </p:sp>
      <p:sp>
        <p:nvSpPr>
          <p:cNvPr id="104" name="Rectangle 3"/>
          <p:cNvSpPr>
            <a:spLocks noChangeArrowheads="1"/>
          </p:cNvSpPr>
          <p:nvPr/>
        </p:nvSpPr>
        <p:spPr bwMode="auto">
          <a:xfrm>
            <a:off x="975518" y="7028923"/>
            <a:ext cx="28290682" cy="794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415" tIns="42708" rIns="85415" bIns="42708" anchor="ctr" anchorCtr="0"/>
          <a:lstStyle/>
          <a:p>
            <a:pPr algn="ctr" rtl="0">
              <a:lnSpc>
                <a:spcPct val="80000"/>
              </a:lnSpc>
              <a:spcBef>
                <a:spcPct val="20000"/>
              </a:spcBef>
            </a:pPr>
            <a:r>
              <a:rPr lang="en-US" sz="6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Aviv </a:t>
            </a:r>
            <a:r>
              <a:rPr lang="en-US" sz="60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Paskaro</a:t>
            </a:r>
            <a:r>
              <a:rPr lang="en-US" sz="6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Stav Yeger, supervised by Ilya </a:t>
            </a:r>
            <a:r>
              <a:rPr lang="en-US" sz="60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Tcenov</a:t>
            </a:r>
            <a:endParaRPr lang="en-US" sz="6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653206" y="41877312"/>
            <a:ext cx="3992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chemeClr val="tx1"/>
                </a:solidFill>
              </a:rPr>
              <a:t>December 2020</a:t>
            </a:r>
          </a:p>
        </p:txBody>
      </p:sp>
      <p:pic>
        <p:nvPicPr>
          <p:cNvPr id="128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8406" y="446881"/>
            <a:ext cx="11477625" cy="2305050"/>
          </a:xfrm>
          <a:prstGeom prst="rect">
            <a:avLst/>
          </a:prstGeom>
        </p:spPr>
      </p:pic>
      <p:sp>
        <p:nvSpPr>
          <p:cNvPr id="188" name="Rounded Rectangle 199">
            <a:extLst>
              <a:ext uri="{FF2B5EF4-FFF2-40B4-BE49-F238E27FC236}">
                <a16:creationId xmlns:a16="http://schemas.microsoft.com/office/drawing/2014/main" id="{37631166-7813-4654-BB56-2819BB271E5D}"/>
              </a:ext>
            </a:extLst>
          </p:cNvPr>
          <p:cNvSpPr/>
          <p:nvPr/>
        </p:nvSpPr>
        <p:spPr>
          <a:xfrm>
            <a:off x="10433254" y="8195717"/>
            <a:ext cx="9360000" cy="33322964"/>
          </a:xfrm>
          <a:prstGeom prst="roundRect">
            <a:avLst>
              <a:gd name="adj" fmla="val 2631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5BE13CF-4D2D-4B65-B382-CE8B4D6DBB91}"/>
              </a:ext>
            </a:extLst>
          </p:cNvPr>
          <p:cNvGrpSpPr/>
          <p:nvPr/>
        </p:nvGrpSpPr>
        <p:grpSpPr>
          <a:xfrm>
            <a:off x="666705" y="20608304"/>
            <a:ext cx="9360000" cy="20910345"/>
            <a:chOff x="693322" y="25828352"/>
            <a:chExt cx="9360000" cy="7128640"/>
          </a:xfrm>
        </p:grpSpPr>
        <p:sp>
          <p:nvSpPr>
            <p:cNvPr id="196" name="Rectangle 3">
              <a:extLst>
                <a:ext uri="{FF2B5EF4-FFF2-40B4-BE49-F238E27FC236}">
                  <a16:creationId xmlns:a16="http://schemas.microsoft.com/office/drawing/2014/main" id="{44340B39-62E1-4802-B8B0-7604B93A8C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5825" y="25829448"/>
              <a:ext cx="8797347" cy="482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just" defTabSz="3900819" rtl="0"/>
              <a:r>
                <a:rPr lang="en-US" sz="540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Dataset</a:t>
              </a:r>
            </a:p>
          </p:txBody>
        </p:sp>
        <p:sp>
          <p:nvSpPr>
            <p:cNvPr id="197" name="Rectangle 4">
              <a:extLst>
                <a:ext uri="{FF2B5EF4-FFF2-40B4-BE49-F238E27FC236}">
                  <a16:creationId xmlns:a16="http://schemas.microsoft.com/office/drawing/2014/main" id="{2EA87C73-BC5A-4D07-A0D9-0F2C60DC04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767" y="26226984"/>
              <a:ext cx="8797347" cy="786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94563" algn="just" rtl="0">
                <a:spcBef>
                  <a:spcPts val="1682"/>
                </a:spcBef>
                <a:buSzPct val="125000"/>
              </a:pPr>
              <a:r>
                <a:rPr lang="en-US" sz="3400" b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Our dataset is composed from simulated videos in urbans scenes that we compiled using videos of a DJI Phantom drone that were taken in open space.</a:t>
              </a:r>
            </a:p>
            <a:p>
              <a:pPr marL="94563" algn="just" rtl="0">
                <a:spcBef>
                  <a:spcPts val="1682"/>
                </a:spcBef>
                <a:buSzPct val="125000"/>
              </a:pPr>
              <a:endParaRPr lang="en-US" sz="3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94563" algn="just" rtl="0">
                <a:spcBef>
                  <a:spcPts val="1682"/>
                </a:spcBef>
                <a:buSzPct val="125000"/>
              </a:pPr>
              <a:br>
                <a:rPr lang="en-US" sz="3400" b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br>
                <a:rPr lang="en-US" sz="3400" b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br>
                <a:rPr lang="en-US" sz="3400" b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endParaRPr lang="en-US" sz="3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956234" lvl="1" indent="-514350" algn="just" rtl="0">
                <a:spcBef>
                  <a:spcPts val="1682"/>
                </a:spcBef>
                <a:buSzPct val="125000"/>
                <a:buFont typeface="Arial" panose="020B0604020202020204" pitchFamily="34" charset="0"/>
                <a:buChar char="•"/>
              </a:pPr>
              <a:endParaRPr lang="en-US" sz="3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956234" lvl="1" indent="-514350" algn="just" rtl="0">
                <a:spcBef>
                  <a:spcPts val="1682"/>
                </a:spcBef>
                <a:buSzPct val="125000"/>
                <a:buFont typeface="Arial" panose="020B0604020202020204" pitchFamily="34" charset="0"/>
                <a:buChar char="•"/>
              </a:pPr>
              <a:endParaRPr lang="en-US" sz="3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956234" lvl="1" indent="-514350" algn="just" rtl="0">
                <a:spcBef>
                  <a:spcPts val="1682"/>
                </a:spcBef>
                <a:buSzPct val="125000"/>
                <a:buFont typeface="Arial" panose="020B0604020202020204" pitchFamily="34" charset="0"/>
                <a:buChar char="•"/>
              </a:pPr>
              <a:endParaRPr lang="en-US" sz="3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956234" lvl="1" indent="-514350" algn="just" rtl="0">
                <a:spcBef>
                  <a:spcPts val="1682"/>
                </a:spcBef>
                <a:buSzPct val="125000"/>
                <a:buFont typeface="Arial" panose="020B0604020202020204" pitchFamily="34" charset="0"/>
                <a:buChar char="•"/>
              </a:pPr>
              <a:endParaRPr lang="en-US" sz="3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956234" lvl="1" indent="-514350" algn="just" rtl="0">
                <a:spcBef>
                  <a:spcPts val="1682"/>
                </a:spcBef>
                <a:buSzPct val="125000"/>
                <a:buFont typeface="Arial" panose="020B0604020202020204" pitchFamily="34" charset="0"/>
                <a:buChar char="•"/>
              </a:pPr>
              <a:endParaRPr lang="en-US" sz="3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956234" lvl="1" indent="-514350" algn="just" rtl="0">
                <a:spcBef>
                  <a:spcPts val="1682"/>
                </a:spcBef>
                <a:buSzPct val="125000"/>
                <a:buFont typeface="Arial" panose="020B0604020202020204" pitchFamily="34" charset="0"/>
                <a:buChar char="•"/>
              </a:pPr>
              <a:endParaRPr lang="en-US" sz="3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956234" lvl="1" indent="-514350" algn="just" rtl="0">
                <a:spcBef>
                  <a:spcPts val="1682"/>
                </a:spcBef>
                <a:buSzPct val="125000"/>
                <a:buFont typeface="Arial" panose="020B0604020202020204" pitchFamily="34" charset="0"/>
                <a:buChar char="•"/>
              </a:pPr>
              <a:endParaRPr lang="en-US" sz="3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956234" lvl="1" indent="-514350" algn="just" rtl="0">
                <a:spcBef>
                  <a:spcPts val="1682"/>
                </a:spcBef>
                <a:buSzPct val="125000"/>
                <a:buFont typeface="Arial" panose="020B0604020202020204" pitchFamily="34" charset="0"/>
                <a:buChar char="•"/>
              </a:pPr>
              <a:endParaRPr lang="en-US" sz="3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956234" lvl="1" indent="-514350" algn="just" rtl="0">
                <a:spcBef>
                  <a:spcPts val="1682"/>
                </a:spcBef>
                <a:buSzPct val="125000"/>
                <a:buFont typeface="Arial" panose="020B0604020202020204" pitchFamily="34" charset="0"/>
                <a:buChar char="•"/>
              </a:pPr>
              <a:endParaRPr lang="en-US" sz="3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956234" lvl="1" indent="-514350" algn="just" rtl="0">
                <a:spcBef>
                  <a:spcPts val="1682"/>
                </a:spcBef>
                <a:buSzPct val="125000"/>
                <a:buFont typeface="Arial" panose="020B0604020202020204" pitchFamily="34" charset="0"/>
                <a:buChar char="•"/>
              </a:pPr>
              <a:endParaRPr lang="en-US" sz="3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956234" lvl="1" indent="-514350" algn="just" rtl="0">
                <a:spcBef>
                  <a:spcPts val="1682"/>
                </a:spcBef>
                <a:buSzPct val="125000"/>
                <a:buFont typeface="Arial" panose="020B0604020202020204" pitchFamily="34" charset="0"/>
                <a:buChar char="•"/>
              </a:pPr>
              <a:endParaRPr lang="en-US" sz="3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956234" lvl="1" indent="-514350" algn="just" rtl="0">
                <a:spcBef>
                  <a:spcPts val="1682"/>
                </a:spcBef>
                <a:buSzPct val="125000"/>
                <a:buFont typeface="Arial" panose="020B0604020202020204" pitchFamily="34" charset="0"/>
                <a:buChar char="•"/>
              </a:pPr>
              <a:endParaRPr lang="en-US" sz="3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956234" lvl="1" indent="-514350" algn="just" rtl="0">
                <a:spcBef>
                  <a:spcPts val="1682"/>
                </a:spcBef>
                <a:buSzPct val="125000"/>
                <a:buFont typeface="Arial" panose="020B0604020202020204" pitchFamily="34" charset="0"/>
                <a:buChar char="•"/>
              </a:pPr>
              <a:endParaRPr lang="en-US" sz="3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956234" lvl="1" indent="-514350" algn="just" rtl="0">
                <a:spcBef>
                  <a:spcPts val="1682"/>
                </a:spcBef>
                <a:buSzPct val="125000"/>
                <a:buFont typeface="Arial" panose="020B0604020202020204" pitchFamily="34" charset="0"/>
                <a:buChar char="•"/>
              </a:pPr>
              <a:endParaRPr lang="en-US" sz="3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956234" lvl="1" indent="-514350" algn="just" rtl="0">
                <a:spcBef>
                  <a:spcPts val="1682"/>
                </a:spcBef>
                <a:buSzPct val="125000"/>
                <a:buFont typeface="Arial" panose="020B0604020202020204" pitchFamily="34" charset="0"/>
                <a:buChar char="•"/>
              </a:pPr>
              <a:endParaRPr lang="en-US" sz="3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956234" lvl="1" indent="-514350" algn="just" rtl="0">
                <a:spcBef>
                  <a:spcPts val="1682"/>
                </a:spcBef>
                <a:buSzPct val="125000"/>
                <a:buFont typeface="Arial" panose="020B0604020202020204" pitchFamily="34" charset="0"/>
                <a:buChar char="•"/>
              </a:pPr>
              <a:endParaRPr lang="en-US" sz="3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956234" lvl="1" indent="-514350" algn="just" rtl="0">
                <a:spcBef>
                  <a:spcPts val="1682"/>
                </a:spcBef>
                <a:buSzPct val="125000"/>
                <a:buFont typeface="Arial" panose="020B0604020202020204" pitchFamily="34" charset="0"/>
                <a:buChar char="•"/>
              </a:pPr>
              <a:endParaRPr lang="en-US" sz="299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lvl="1" algn="just" rtl="0">
                <a:spcBef>
                  <a:spcPts val="1682"/>
                </a:spcBef>
                <a:buSzPct val="125000"/>
              </a:pPr>
              <a:br>
                <a:rPr lang="en-US" sz="2990" b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br>
                <a:rPr lang="en-US" sz="2990" b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br>
                <a:rPr lang="en-US" sz="2990" b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endParaRPr lang="en-US" sz="299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398118" lvl="2" indent="-514350" algn="just" rtl="0">
                <a:spcBef>
                  <a:spcPts val="1682"/>
                </a:spcBef>
                <a:buSzPct val="125000"/>
                <a:buFont typeface="+mj-lt"/>
                <a:buAutoNum type="arabicPeriod"/>
              </a:pPr>
              <a:endParaRPr lang="en-US" sz="299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398118" lvl="2" indent="-514350" algn="just" rtl="0">
                <a:spcBef>
                  <a:spcPts val="1682"/>
                </a:spcBef>
                <a:buSzPct val="125000"/>
                <a:buFont typeface="+mj-lt"/>
                <a:buAutoNum type="arabicPeriod"/>
              </a:pPr>
              <a:endParaRPr lang="en-US" sz="299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398118" lvl="2" indent="-514350" algn="just" rtl="0">
                <a:spcBef>
                  <a:spcPts val="1682"/>
                </a:spcBef>
                <a:buSzPct val="125000"/>
                <a:buFont typeface="+mj-lt"/>
                <a:buAutoNum type="arabicPeriod"/>
              </a:pPr>
              <a:endParaRPr lang="en-US" sz="299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lvl="2" algn="just" rtl="0">
                <a:spcBef>
                  <a:spcPts val="1682"/>
                </a:spcBef>
                <a:buSzPct val="125000"/>
              </a:pPr>
              <a:br>
                <a:rPr lang="en-US" sz="2990" b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endParaRPr lang="en-US" sz="299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9" name="Rounded Rectangle 145">
              <a:extLst>
                <a:ext uri="{FF2B5EF4-FFF2-40B4-BE49-F238E27FC236}">
                  <a16:creationId xmlns:a16="http://schemas.microsoft.com/office/drawing/2014/main" id="{4017EA6F-B06F-4D5A-B10D-E86943165ED5}"/>
                </a:ext>
              </a:extLst>
            </p:cNvPr>
            <p:cNvSpPr/>
            <p:nvPr/>
          </p:nvSpPr>
          <p:spPr>
            <a:xfrm>
              <a:off x="693322" y="25828352"/>
              <a:ext cx="9360000" cy="7128640"/>
            </a:xfrm>
            <a:prstGeom prst="roundRect">
              <a:avLst>
                <a:gd name="adj" fmla="val 3718"/>
              </a:avLst>
            </a:prstGeom>
            <a:noFill/>
            <a:ln w="76200" cap="flat" cmpd="sng" algn="ctr">
              <a:solidFill>
                <a:srgbClr val="000060"/>
              </a:solidFill>
              <a:prstDash val="solid"/>
            </a:ln>
            <a:effectLst/>
          </p:spPr>
          <p:txBody>
            <a:bodyPr rtlCol="1" anchor="ctr"/>
            <a:lstStyle/>
            <a:p>
              <a:pPr algn="ctr" defTabSz="85432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 sz="7661" b="0" ker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0182447-4348-47A8-834D-696AA5A1D791}"/>
              </a:ext>
            </a:extLst>
          </p:cNvPr>
          <p:cNvGrpSpPr/>
          <p:nvPr/>
        </p:nvGrpSpPr>
        <p:grpSpPr>
          <a:xfrm>
            <a:off x="735026" y="8219288"/>
            <a:ext cx="28910974" cy="29442121"/>
            <a:chOff x="735026" y="14754033"/>
            <a:chExt cx="28910974" cy="31726441"/>
          </a:xfrm>
        </p:grpSpPr>
        <p:sp>
          <p:nvSpPr>
            <p:cNvPr id="137" name="Rectangle 2"/>
            <p:cNvSpPr>
              <a:spLocks noChangeArrowheads="1"/>
            </p:cNvSpPr>
            <p:nvPr/>
          </p:nvSpPr>
          <p:spPr bwMode="auto">
            <a:xfrm>
              <a:off x="20676402" y="14948807"/>
              <a:ext cx="8475042" cy="1009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l" defTabSz="3900819" rtl="0"/>
              <a:r>
                <a:rPr lang="en-US" sz="540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Results</a:t>
              </a:r>
            </a:p>
          </p:txBody>
        </p:sp>
        <p:sp>
          <p:nvSpPr>
            <p:cNvPr id="165" name="Rectangle 4"/>
            <p:cNvSpPr>
              <a:spLocks noChangeArrowheads="1"/>
            </p:cNvSpPr>
            <p:nvPr/>
          </p:nvSpPr>
          <p:spPr bwMode="auto">
            <a:xfrm>
              <a:off x="20684006" y="16125632"/>
              <a:ext cx="8474400" cy="44179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rtl="0">
                <a:spcBef>
                  <a:spcPts val="1682"/>
                </a:spcBef>
              </a:pPr>
              <a:endParaRPr lang="en-US" sz="299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 rtl="0">
                <a:spcBef>
                  <a:spcPts val="1682"/>
                </a:spcBef>
              </a:pPr>
              <a:endParaRPr lang="en-US" sz="299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Rounded Rectangle 199"/>
            <p:cNvSpPr/>
            <p:nvPr/>
          </p:nvSpPr>
          <p:spPr>
            <a:xfrm>
              <a:off x="20286000" y="14754033"/>
              <a:ext cx="9360000" cy="19092572"/>
            </a:xfrm>
            <a:prstGeom prst="roundRect">
              <a:avLst>
                <a:gd name="adj" fmla="val 2631"/>
              </a:avLst>
            </a:prstGeom>
            <a:noFill/>
            <a:ln w="76200" cap="flat" cmpd="sng" algn="ctr">
              <a:solidFill>
                <a:srgbClr val="000060"/>
              </a:solidFill>
              <a:prstDash val="solid"/>
            </a:ln>
            <a:effectLst/>
          </p:spPr>
          <p:txBody>
            <a:bodyPr rtlCol="1" anchor="ctr"/>
            <a:lstStyle/>
            <a:p>
              <a:pPr algn="ctr" defTabSz="85432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 sz="7661" b="0" ker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Rectangle 4">
              <a:extLst>
                <a:ext uri="{FF2B5EF4-FFF2-40B4-BE49-F238E27FC236}">
                  <a16:creationId xmlns:a16="http://schemas.microsoft.com/office/drawing/2014/main" id="{31F8F7D3-6C57-4B43-9542-7581BF142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026" y="45475996"/>
              <a:ext cx="9119291" cy="10044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rtl="0">
                <a:spcBef>
                  <a:spcPts val="1682"/>
                </a:spcBef>
              </a:pPr>
              <a:r>
                <a:rPr lang="en-US" sz="2800" b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Known drone position ground truth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04B3569-B450-4FDC-BC7E-8343C5B6F165}"/>
              </a:ext>
            </a:extLst>
          </p:cNvPr>
          <p:cNvGrpSpPr/>
          <p:nvPr/>
        </p:nvGrpSpPr>
        <p:grpSpPr>
          <a:xfrm>
            <a:off x="644049" y="675481"/>
            <a:ext cx="6026573" cy="1764000"/>
            <a:chOff x="644049" y="675481"/>
            <a:chExt cx="6026573" cy="1764000"/>
          </a:xfrm>
        </p:grpSpPr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A622EBAC-C8F4-4F1E-B5FB-3E3196F653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154"/>
            <a:stretch/>
          </p:blipFill>
          <p:spPr>
            <a:xfrm>
              <a:off x="644049" y="698169"/>
              <a:ext cx="2377757" cy="1716854"/>
            </a:xfrm>
            <a:prstGeom prst="rect">
              <a:avLst/>
            </a:pr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D4A2BC6D-9EC9-4AE7-A7FC-2E3468DDE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2399" y="675481"/>
              <a:ext cx="3578223" cy="1764000"/>
            </a:xfrm>
            <a:prstGeom prst="rect">
              <a:avLst/>
            </a:prstGeom>
          </p:spPr>
        </p:pic>
      </p:grpSp>
      <p:pic>
        <p:nvPicPr>
          <p:cNvPr id="68" name="Picture 67">
            <a:extLst>
              <a:ext uri="{FF2B5EF4-FFF2-40B4-BE49-F238E27FC236}">
                <a16:creationId xmlns:a16="http://schemas.microsoft.com/office/drawing/2014/main" id="{8AB40A35-45A1-4459-BDC1-53FE83BB42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8438" y="599281"/>
            <a:ext cx="4130968" cy="1862121"/>
          </a:xfrm>
          <a:prstGeom prst="rect">
            <a:avLst/>
          </a:prstGeom>
          <a:noFill/>
        </p:spPr>
      </p:pic>
      <p:sp>
        <p:nvSpPr>
          <p:cNvPr id="52" name="Rectangle 3">
            <a:extLst>
              <a:ext uri="{FF2B5EF4-FFF2-40B4-BE49-F238E27FC236}">
                <a16:creationId xmlns:a16="http://schemas.microsoft.com/office/drawing/2014/main" id="{CFB0AD51-EEAC-4DD0-BE16-0AD4917BA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500" y="37213681"/>
            <a:ext cx="8358431" cy="1524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</a:p>
        </p:txBody>
      </p:sp>
      <p:sp>
        <p:nvSpPr>
          <p:cNvPr id="53" name="Rectangle 2">
            <a:extLst>
              <a:ext uri="{FF2B5EF4-FFF2-40B4-BE49-F238E27FC236}">
                <a16:creationId xmlns:a16="http://schemas.microsoft.com/office/drawing/2014/main" id="{BD1118F3-BB7A-41CD-85AB-FE3FE6636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8665" y="23048373"/>
            <a:ext cx="8734349" cy="2180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571500" indent="-571500" algn="just" defTabSz="3900819" rtl="0">
              <a:buFont typeface="Wingdings" panose="05000000000000000000" pitchFamily="2" charset="2"/>
              <a:buChar char="§"/>
            </a:pPr>
            <a:r>
              <a:rPr lang="en-US" sz="3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We’ve split the dataset videos into single frames and used the binary map to locate bounding boxes of the objects.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9AFE737-0DA1-4FBC-8A3D-86E42ABC934F}"/>
              </a:ext>
            </a:extLst>
          </p:cNvPr>
          <p:cNvGrpSpPr/>
          <p:nvPr/>
        </p:nvGrpSpPr>
        <p:grpSpPr>
          <a:xfrm>
            <a:off x="20237295" y="26094290"/>
            <a:ext cx="9395854" cy="9043953"/>
            <a:chOff x="629999" y="33254220"/>
            <a:chExt cx="9360000" cy="7828452"/>
          </a:xfrm>
        </p:grpSpPr>
        <p:sp>
          <p:nvSpPr>
            <p:cNvPr id="71" name="Rectangle 2">
              <a:extLst>
                <a:ext uri="{FF2B5EF4-FFF2-40B4-BE49-F238E27FC236}">
                  <a16:creationId xmlns:a16="http://schemas.microsoft.com/office/drawing/2014/main" id="{A8E5C239-0D09-41CF-A64D-4B1BBC46C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986" y="33465518"/>
              <a:ext cx="8755594" cy="1009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l" defTabSz="3900819" rtl="0"/>
              <a:endParaRPr lang="en-US" sz="513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Rounded Rectangle 145">
              <a:extLst>
                <a:ext uri="{FF2B5EF4-FFF2-40B4-BE49-F238E27FC236}">
                  <a16:creationId xmlns:a16="http://schemas.microsoft.com/office/drawing/2014/main" id="{273D3EED-3D23-4FCB-A7D2-506A7649D176}"/>
                </a:ext>
              </a:extLst>
            </p:cNvPr>
            <p:cNvSpPr/>
            <p:nvPr/>
          </p:nvSpPr>
          <p:spPr>
            <a:xfrm>
              <a:off x="629999" y="33254220"/>
              <a:ext cx="9360000" cy="7828452"/>
            </a:xfrm>
            <a:prstGeom prst="roundRect">
              <a:avLst>
                <a:gd name="adj" fmla="val 3718"/>
              </a:avLst>
            </a:prstGeom>
            <a:noFill/>
            <a:ln w="76200" cap="flat" cmpd="sng" algn="ctr">
              <a:solidFill>
                <a:srgbClr val="000060"/>
              </a:solidFill>
              <a:prstDash val="solid"/>
            </a:ln>
            <a:effectLst/>
          </p:spPr>
          <p:txBody>
            <a:bodyPr rtlCol="1" anchor="ctr"/>
            <a:lstStyle/>
            <a:p>
              <a:pPr algn="ctr" defTabSz="85432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 sz="7661" b="0" ker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tangle 4">
              <a:extLst>
                <a:ext uri="{FF2B5EF4-FFF2-40B4-BE49-F238E27FC236}">
                  <a16:creationId xmlns:a16="http://schemas.microsoft.com/office/drawing/2014/main" id="{29F839A0-6143-46B5-A1C2-21A7C120F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8282" y="34550290"/>
              <a:ext cx="8371268" cy="2975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425679" lvl="1" indent="-425679" algn="just" rtl="0">
                <a:spcBef>
                  <a:spcPts val="1682"/>
                </a:spcBef>
                <a:buSzPct val="125000"/>
                <a:buFont typeface="Arial" pitchFamily="34" charset="0"/>
                <a:buChar char="•"/>
              </a:pPr>
              <a:endParaRPr lang="en-US" sz="299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lvl="1" algn="just" rtl="0">
                <a:spcBef>
                  <a:spcPts val="1682"/>
                </a:spcBef>
                <a:buSzPct val="125000"/>
              </a:pPr>
              <a:br>
                <a:rPr lang="en-US" sz="2990" b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endParaRPr lang="en-US" sz="299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Rectangle 2">
              <a:extLst>
                <a:ext uri="{FF2B5EF4-FFF2-40B4-BE49-F238E27FC236}">
                  <a16:creationId xmlns:a16="http://schemas.microsoft.com/office/drawing/2014/main" id="{8094AB66-6790-43BD-B82A-5DC5E9E62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985" y="37109975"/>
              <a:ext cx="8755594" cy="1009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l" defTabSz="3900819" rtl="0"/>
              <a:endParaRPr lang="en-US" sz="513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Rectangle 4">
              <a:extLst>
                <a:ext uri="{FF2B5EF4-FFF2-40B4-BE49-F238E27FC236}">
                  <a16:creationId xmlns:a16="http://schemas.microsoft.com/office/drawing/2014/main" id="{7B69250F-700C-40F1-8BBB-462AD24B14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434" y="38097066"/>
              <a:ext cx="8971921" cy="1848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425679" lvl="1" indent="-425679" algn="just" rtl="0">
                <a:spcBef>
                  <a:spcPts val="1682"/>
                </a:spcBef>
                <a:buSzPct val="125000"/>
                <a:buFont typeface="Arial" pitchFamily="34" charset="0"/>
                <a:buChar char="•"/>
              </a:pPr>
              <a:endParaRPr lang="en-US" sz="299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6" name="Rectangle 4">
            <a:extLst>
              <a:ext uri="{FF2B5EF4-FFF2-40B4-BE49-F238E27FC236}">
                <a16:creationId xmlns:a16="http://schemas.microsoft.com/office/drawing/2014/main" id="{D9399599-4FDB-4E42-9B52-DE0F1CEE1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584" y="30008596"/>
            <a:ext cx="9119291" cy="932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rtl="0">
              <a:spcBef>
                <a:spcPts val="1682"/>
              </a:spcBef>
            </a:pPr>
            <a:r>
              <a:rPr lang="en-US"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Simulated scene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AE53B45-BE1F-4C36-8E5B-D09D979CC724}"/>
              </a:ext>
            </a:extLst>
          </p:cNvPr>
          <p:cNvGrpSpPr/>
          <p:nvPr/>
        </p:nvGrpSpPr>
        <p:grpSpPr>
          <a:xfrm>
            <a:off x="812006" y="24340412"/>
            <a:ext cx="8762288" cy="12273537"/>
            <a:chOff x="20431183" y="12707423"/>
            <a:chExt cx="8762288" cy="12273537"/>
          </a:xfrm>
        </p:grpSpPr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C0611E9B-853B-41BD-9F37-0D2EDE0C1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0663014" y="12707423"/>
              <a:ext cx="8381288" cy="5481031"/>
            </a:xfrm>
            <a:prstGeom prst="rect">
              <a:avLst/>
            </a:prstGeom>
          </p:spPr>
        </p:pic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C10EC0E0-7C39-43AE-B72D-36C35A305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0812183" y="19416911"/>
              <a:ext cx="8381288" cy="5564049"/>
            </a:xfrm>
            <a:prstGeom prst="rect">
              <a:avLst/>
            </a:prstGeom>
          </p:spPr>
        </p:pic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4500671A-DC76-47B5-BFF3-097A73A08C0E}"/>
                </a:ext>
              </a:extLst>
            </p:cNvPr>
            <p:cNvSpPr/>
            <p:nvPr/>
          </p:nvSpPr>
          <p:spPr bwMode="auto">
            <a:xfrm>
              <a:off x="22910006" y="16012248"/>
              <a:ext cx="762000" cy="779684"/>
            </a:xfrm>
            <a:prstGeom prst="ellips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0429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E8ED4C02-75FF-4147-90E3-39F00B282252}"/>
                </a:ext>
              </a:extLst>
            </p:cNvPr>
            <p:cNvSpPr/>
            <p:nvPr/>
          </p:nvSpPr>
          <p:spPr bwMode="auto">
            <a:xfrm>
              <a:off x="23062406" y="22785779"/>
              <a:ext cx="762000" cy="779684"/>
            </a:xfrm>
            <a:prstGeom prst="ellips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0429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9ABEC2DD-7E6F-4900-B51E-32EF79B14C97}"/>
                </a:ext>
              </a:extLst>
            </p:cNvPr>
            <p:cNvSpPr/>
            <p:nvPr/>
          </p:nvSpPr>
          <p:spPr bwMode="auto">
            <a:xfrm>
              <a:off x="20524770" y="22124969"/>
              <a:ext cx="762000" cy="779684"/>
            </a:xfrm>
            <a:prstGeom prst="ellips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0429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80B4F539-44F4-403F-86F9-5A1F1B121068}"/>
                </a:ext>
              </a:extLst>
            </p:cNvPr>
            <p:cNvSpPr/>
            <p:nvPr/>
          </p:nvSpPr>
          <p:spPr bwMode="auto">
            <a:xfrm>
              <a:off x="20431183" y="15419519"/>
              <a:ext cx="762000" cy="779684"/>
            </a:xfrm>
            <a:prstGeom prst="ellips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0429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C9BEEF46-E45C-45AE-BADA-23634E7E1B11}"/>
                </a:ext>
              </a:extLst>
            </p:cNvPr>
            <p:cNvCxnSpPr>
              <a:stCxn id="87" idx="0"/>
              <a:endCxn id="86" idx="4"/>
            </p:cNvCxnSpPr>
            <p:nvPr/>
          </p:nvCxnSpPr>
          <p:spPr bwMode="auto">
            <a:xfrm flipH="1" flipV="1">
              <a:off x="23291006" y="16791932"/>
              <a:ext cx="152400" cy="5993847"/>
            </a:xfrm>
            <a:prstGeom prst="straightConnector1">
              <a:avLst/>
            </a:prstGeom>
            <a:solidFill>
              <a:srgbClr val="000066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triangle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576E6B88-FEA9-4FB2-9A14-AA08BC55BE1A}"/>
                </a:ext>
              </a:extLst>
            </p:cNvPr>
            <p:cNvCxnSpPr>
              <a:stCxn id="88" idx="0"/>
              <a:endCxn id="89" idx="4"/>
            </p:cNvCxnSpPr>
            <p:nvPr/>
          </p:nvCxnSpPr>
          <p:spPr bwMode="auto">
            <a:xfrm flipH="1" flipV="1">
              <a:off x="20812183" y="16199203"/>
              <a:ext cx="93587" cy="5925766"/>
            </a:xfrm>
            <a:prstGeom prst="straightConnector1">
              <a:avLst/>
            </a:prstGeom>
            <a:solidFill>
              <a:srgbClr val="000066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triangle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B1824997-5DCF-4169-A7A0-A8C95ECA7AD3}"/>
              </a:ext>
            </a:extLst>
          </p:cNvPr>
          <p:cNvSpPr/>
          <p:nvPr/>
        </p:nvSpPr>
        <p:spPr>
          <a:xfrm>
            <a:off x="10775206" y="8436358"/>
            <a:ext cx="847504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3900819" rtl="0"/>
            <a:r>
              <a:rPr lang="en-US" sz="54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selected Network</a:t>
            </a:r>
            <a:r>
              <a:rPr lang="he-IL" sz="54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YOLOv4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B04DD6-2309-4886-8312-6F9F5771280C}"/>
              </a:ext>
            </a:extLst>
          </p:cNvPr>
          <p:cNvSpPr/>
          <p:nvPr/>
        </p:nvSpPr>
        <p:spPr>
          <a:xfrm>
            <a:off x="10735999" y="10666546"/>
            <a:ext cx="8963163" cy="41908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1" indent="-457200" algn="l" rtl="0">
              <a:spcBef>
                <a:spcPts val="1682"/>
              </a:spcBef>
              <a:buSzPct val="125000"/>
              <a:buFont typeface="Wingdings" panose="05000000000000000000" pitchFamily="2" charset="2"/>
              <a:buChar char="§"/>
            </a:pPr>
            <a:r>
              <a:rPr lang="en-US" sz="3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YOLOv4 is an object detection network </a:t>
            </a:r>
          </a:p>
          <a:p>
            <a:pPr marL="457200" lvl="1" indent="-457200" algn="l" rtl="0">
              <a:spcBef>
                <a:spcPts val="1682"/>
              </a:spcBef>
              <a:buSzPct val="125000"/>
              <a:buFont typeface="Wingdings" panose="05000000000000000000" pitchFamily="2" charset="2"/>
              <a:buChar char="§"/>
            </a:pPr>
            <a:r>
              <a:rPr lang="en-US" sz="3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suited to our goals: FPS, Performance and Power </a:t>
            </a:r>
          </a:p>
          <a:p>
            <a:pPr marL="457200" lvl="1" indent="-457200" algn="l" rtl="0">
              <a:spcBef>
                <a:spcPts val="1682"/>
              </a:spcBef>
              <a:buSzPct val="125000"/>
              <a:buFont typeface="Wingdings" panose="05000000000000000000" pitchFamily="2" charset="2"/>
              <a:buChar char="§"/>
            </a:pPr>
            <a:r>
              <a:rPr lang="en-US" sz="3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Performance-Accuracy tradeoff: </a:t>
            </a:r>
            <a:br>
              <a:rPr lang="en-US" sz="3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Partial use of information - detection per frame and not as a full video-set (loss of information but increased FPS)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4047E4-85B6-484D-9879-C28E31129DAD}"/>
              </a:ext>
            </a:extLst>
          </p:cNvPr>
          <p:cNvSpPr/>
          <p:nvPr/>
        </p:nvSpPr>
        <p:spPr>
          <a:xfrm>
            <a:off x="10575539" y="30709174"/>
            <a:ext cx="8938930" cy="2434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1" indent="-571500" algn="just" rtl="0">
              <a:spcBef>
                <a:spcPts val="1682"/>
              </a:spcBef>
              <a:buSzPct val="125000"/>
              <a:buFont typeface="Wingdings" panose="05000000000000000000" pitchFamily="2" charset="2"/>
              <a:buChar char="§"/>
            </a:pPr>
            <a:r>
              <a:rPr lang="en-US" sz="3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training used over 160,000 frames of dataset. The average loss change during the training process is shown in this graph:</a:t>
            </a:r>
          </a:p>
          <a:p>
            <a:pPr marL="571500" lvl="1" indent="-571500" algn="just" rtl="0">
              <a:spcBef>
                <a:spcPts val="1682"/>
              </a:spcBef>
              <a:buSzPct val="125000"/>
              <a:buFont typeface="Wingdings" panose="05000000000000000000" pitchFamily="2" charset="2"/>
              <a:buChar char="§"/>
            </a:pPr>
            <a:endParaRPr lang="en-US" sz="36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ctangle 4">
            <a:extLst>
              <a:ext uri="{FF2B5EF4-FFF2-40B4-BE49-F238E27FC236}">
                <a16:creationId xmlns:a16="http://schemas.microsoft.com/office/drawing/2014/main" id="{39BA6BBB-B8EE-409A-82DB-C7077ABDD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3081" y="22115045"/>
            <a:ext cx="9119291" cy="932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rtl="0">
              <a:spcBef>
                <a:spcPts val="1682"/>
              </a:spcBef>
            </a:pPr>
            <a:r>
              <a:rPr lang="en-US"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Benchmarks</a:t>
            </a:r>
          </a:p>
        </p:txBody>
      </p:sp>
      <p:sp>
        <p:nvSpPr>
          <p:cNvPr id="78" name="Rectangle 4">
            <a:extLst>
              <a:ext uri="{FF2B5EF4-FFF2-40B4-BE49-F238E27FC236}">
                <a16:creationId xmlns:a16="http://schemas.microsoft.com/office/drawing/2014/main" id="{ABD17220-0283-4361-BC95-36BED1C2D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7469" y="29641719"/>
            <a:ext cx="9119291" cy="932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rtl="0">
              <a:spcBef>
                <a:spcPts val="1682"/>
              </a:spcBef>
            </a:pPr>
            <a:r>
              <a:rPr lang="en-US"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Yolo input’s requirement</a:t>
            </a:r>
          </a:p>
        </p:txBody>
      </p:sp>
      <p:sp>
        <p:nvSpPr>
          <p:cNvPr id="79" name="Rectangle 4">
            <a:extLst>
              <a:ext uri="{FF2B5EF4-FFF2-40B4-BE49-F238E27FC236}">
                <a16:creationId xmlns:a16="http://schemas.microsoft.com/office/drawing/2014/main" id="{B9228451-CABC-4D5A-8316-CB6F9DA84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9324" y="38482310"/>
            <a:ext cx="9119291" cy="932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rtl="0">
              <a:spcBef>
                <a:spcPts val="1682"/>
              </a:spcBef>
            </a:pPr>
            <a:r>
              <a:rPr lang="en-US"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C3F0B2-F0D3-4162-8E7B-81ED30F1928E}"/>
              </a:ext>
            </a:extLst>
          </p:cNvPr>
          <p:cNvSpPr/>
          <p:nvPr/>
        </p:nvSpPr>
        <p:spPr>
          <a:xfrm>
            <a:off x="10703404" y="39525455"/>
            <a:ext cx="8763583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just" rtl="0">
              <a:buFont typeface="Wingdings" panose="05000000000000000000" pitchFamily="2" charset="2"/>
              <a:buChar char="§"/>
            </a:pPr>
            <a:r>
              <a:rPr lang="en-IL" sz="3400" b="0">
                <a:solidFill>
                  <a:schemeClr val="tx1"/>
                </a:solidFill>
              </a:rPr>
              <a:t>Result</a:t>
            </a:r>
            <a:r>
              <a:rPr lang="en-US" sz="3400" b="0">
                <a:solidFill>
                  <a:schemeClr val="tx1"/>
                </a:solidFill>
              </a:rPr>
              <a:t>s</a:t>
            </a:r>
            <a:r>
              <a:rPr lang="en-IL" sz="3400" b="0">
                <a:solidFill>
                  <a:schemeClr val="tx1"/>
                </a:solidFill>
              </a:rPr>
              <a:t> for input size of 608X608 is </a:t>
            </a:r>
            <a:r>
              <a:rPr lang="en-US" sz="3400" b="0">
                <a:solidFill>
                  <a:schemeClr val="tx1"/>
                </a:solidFill>
              </a:rPr>
              <a:t>96</a:t>
            </a:r>
            <a:r>
              <a:rPr lang="en-IL" sz="3400" b="0">
                <a:solidFill>
                  <a:schemeClr val="tx1"/>
                </a:solidFill>
              </a:rPr>
              <a:t>% mAP</a:t>
            </a:r>
            <a:r>
              <a:rPr lang="en-US" sz="3400" b="0">
                <a:solidFill>
                  <a:schemeClr val="tx1"/>
                </a:solidFill>
              </a:rPr>
              <a:t> on</a:t>
            </a:r>
            <a:r>
              <a:rPr lang="en-US" sz="3400">
                <a:solidFill>
                  <a:schemeClr val="tx1"/>
                </a:solidFill>
              </a:rPr>
              <a:t> synthesized </a:t>
            </a:r>
            <a:r>
              <a:rPr lang="en-US" sz="3400" b="0">
                <a:solidFill>
                  <a:schemeClr val="tx1"/>
                </a:solidFill>
              </a:rPr>
              <a:t>validation set</a:t>
            </a:r>
            <a:endParaRPr lang="en-IL" sz="3400" b="0">
              <a:solidFill>
                <a:schemeClr val="tx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5E164B2-242E-4234-92E3-B2A88A4BDC28}"/>
              </a:ext>
            </a:extLst>
          </p:cNvPr>
          <p:cNvGrpSpPr/>
          <p:nvPr/>
        </p:nvGrpSpPr>
        <p:grpSpPr>
          <a:xfrm>
            <a:off x="20863353" y="9895196"/>
            <a:ext cx="8318877" cy="6405683"/>
            <a:chOff x="20878506" y="13885092"/>
            <a:chExt cx="8318877" cy="6405683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016B223-A168-4221-AE4A-0D029FB1ACCB}"/>
                </a:ext>
              </a:extLst>
            </p:cNvPr>
            <p:cNvGrpSpPr/>
            <p:nvPr/>
          </p:nvGrpSpPr>
          <p:grpSpPr>
            <a:xfrm>
              <a:off x="20878506" y="13885092"/>
              <a:ext cx="8318877" cy="6405683"/>
              <a:chOff x="20878905" y="19615938"/>
              <a:chExt cx="8318877" cy="6405683"/>
            </a:xfrm>
          </p:grpSpPr>
          <p:pic>
            <p:nvPicPr>
              <p:cNvPr id="103" name="Picture 102">
                <a:extLst>
                  <a:ext uri="{FF2B5EF4-FFF2-40B4-BE49-F238E27FC236}">
                    <a16:creationId xmlns:a16="http://schemas.microsoft.com/office/drawing/2014/main" id="{D5B2D28D-53EA-41A5-B770-57FA5194EA58}"/>
                  </a:ext>
                </a:extLst>
              </p:cNvPr>
              <p:cNvPicPr/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78905" y="19615938"/>
                <a:ext cx="8318877" cy="6405683"/>
              </a:xfrm>
              <a:prstGeom prst="rect">
                <a:avLst/>
              </a:prstGeom>
            </p:spPr>
          </p:pic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0781D382-8107-4C50-9D25-4C45824628A2}"/>
                  </a:ext>
                </a:extLst>
              </p:cNvPr>
              <p:cNvSpPr/>
              <p:nvPr/>
            </p:nvSpPr>
            <p:spPr>
              <a:xfrm>
                <a:off x="23519606" y="22818780"/>
                <a:ext cx="304800" cy="293129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68DCDF81-AC7B-4128-B77B-1352006B0421}"/>
                  </a:ext>
                </a:extLst>
              </p:cNvPr>
              <p:cNvSpPr/>
              <p:nvPr/>
            </p:nvSpPr>
            <p:spPr>
              <a:xfrm>
                <a:off x="26827086" y="23375309"/>
                <a:ext cx="738420" cy="800577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7EBC14C8-6356-436D-BBB4-B1ED969C18EB}"/>
                  </a:ext>
                </a:extLst>
              </p:cNvPr>
              <p:cNvSpPr/>
              <p:nvPr/>
            </p:nvSpPr>
            <p:spPr>
              <a:xfrm>
                <a:off x="27337548" y="24428636"/>
                <a:ext cx="738420" cy="800577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7FDE9D3A-26DE-40C7-8E81-4E07671EE336}"/>
                  </a:ext>
                </a:extLst>
              </p:cNvPr>
              <p:cNvSpPr/>
              <p:nvPr/>
            </p:nvSpPr>
            <p:spPr>
              <a:xfrm>
                <a:off x="28330108" y="24243111"/>
                <a:ext cx="738420" cy="800577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B57F2ECC-10A6-409E-8F82-346E12738F78}"/>
                  </a:ext>
                </a:extLst>
              </p:cNvPr>
              <p:cNvSpPr/>
              <p:nvPr/>
            </p:nvSpPr>
            <p:spPr>
              <a:xfrm>
                <a:off x="26720006" y="21630481"/>
                <a:ext cx="1585973" cy="549764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4E15954-54E4-421B-9996-A435141B662C}"/>
                </a:ext>
              </a:extLst>
            </p:cNvPr>
            <p:cNvCxnSpPr/>
            <p:nvPr/>
          </p:nvCxnSpPr>
          <p:spPr bwMode="auto">
            <a:xfrm>
              <a:off x="23602360" y="16131741"/>
              <a:ext cx="69646" cy="774340"/>
            </a:xfrm>
            <a:prstGeom prst="straightConnector1">
              <a:avLst/>
            </a:prstGeom>
            <a:solidFill>
              <a:srgbClr val="000066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195EDA9F-2C36-46E3-A712-14432043DB4C}"/>
                </a:ext>
              </a:extLst>
            </p:cNvPr>
            <p:cNvCxnSpPr/>
            <p:nvPr/>
          </p:nvCxnSpPr>
          <p:spPr bwMode="auto">
            <a:xfrm>
              <a:off x="25408438" y="15196628"/>
              <a:ext cx="1170589" cy="648996"/>
            </a:xfrm>
            <a:prstGeom prst="straightConnector1">
              <a:avLst/>
            </a:prstGeom>
            <a:solidFill>
              <a:srgbClr val="000066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BDF57BEA-527D-4351-BB79-87C7704A938A}"/>
                </a:ext>
              </a:extLst>
            </p:cNvPr>
            <p:cNvCxnSpPr/>
            <p:nvPr/>
          </p:nvCxnSpPr>
          <p:spPr bwMode="auto">
            <a:xfrm flipV="1">
              <a:off x="25764461" y="18577708"/>
              <a:ext cx="1629131" cy="153067"/>
            </a:xfrm>
            <a:prstGeom prst="straightConnector1">
              <a:avLst/>
            </a:prstGeom>
            <a:solidFill>
              <a:srgbClr val="000066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3E91694-5EB4-42F1-93E6-FF677078CE76}"/>
                </a:ext>
              </a:extLst>
            </p:cNvPr>
            <p:cNvSpPr/>
            <p:nvPr/>
          </p:nvSpPr>
          <p:spPr bwMode="auto">
            <a:xfrm>
              <a:off x="23001202" y="15737658"/>
              <a:ext cx="1271961" cy="29912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10429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normalizeH="0" baseline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Human</a:t>
              </a:r>
              <a:endParaRPr kumimoji="0" lang="en-IL" sz="4600" b="0" i="0" u="none" strike="noStrike" normalizeH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70129C8C-620E-4C74-A9A9-C9C53B65BC8A}"/>
                </a:ext>
              </a:extLst>
            </p:cNvPr>
            <p:cNvSpPr/>
            <p:nvPr/>
          </p:nvSpPr>
          <p:spPr bwMode="auto">
            <a:xfrm>
              <a:off x="24073842" y="14917064"/>
              <a:ext cx="1271961" cy="29912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10429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normalizeH="0" baseline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Drone</a:t>
              </a:r>
              <a:endParaRPr kumimoji="0" lang="en-IL" sz="4600" b="0" i="0" u="none" strike="noStrike" normalizeH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D326A54-15CC-4E2E-8F88-CAE48440DA0A}"/>
                </a:ext>
              </a:extLst>
            </p:cNvPr>
            <p:cNvSpPr/>
            <p:nvPr/>
          </p:nvSpPr>
          <p:spPr bwMode="auto">
            <a:xfrm>
              <a:off x="24446503" y="18622247"/>
              <a:ext cx="1271961" cy="29912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10429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normalizeH="0" baseline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Cars</a:t>
              </a:r>
              <a:endParaRPr kumimoji="0" lang="en-IL" sz="4600" b="0" i="0" u="none" strike="noStrike" normalizeH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611FA1A5-E8EC-44BE-BC58-C6DBEF7BA06A}"/>
              </a:ext>
            </a:extLst>
          </p:cNvPr>
          <p:cNvSpPr/>
          <p:nvPr/>
        </p:nvSpPr>
        <p:spPr>
          <a:xfrm>
            <a:off x="20456185" y="26260686"/>
            <a:ext cx="680186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3900819" rtl="0"/>
            <a:r>
              <a:rPr lang="en-US" sz="54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Pros</a:t>
            </a:r>
            <a:r>
              <a:rPr lang="en-US" sz="5400">
                <a:solidFill>
                  <a:srgbClr val="C00000"/>
                </a:solidFill>
              </a:rPr>
              <a:t> </a:t>
            </a:r>
            <a:r>
              <a:rPr lang="en-US" sz="54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n-US" sz="5400">
                <a:solidFill>
                  <a:srgbClr val="C00000"/>
                </a:solidFill>
              </a:rPr>
              <a:t> our Network</a:t>
            </a:r>
            <a:endParaRPr lang="en-US" sz="540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19BE719-63E8-43A7-AD63-36CC2A130C40}"/>
              </a:ext>
            </a:extLst>
          </p:cNvPr>
          <p:cNvSpPr/>
          <p:nvPr/>
        </p:nvSpPr>
        <p:spPr>
          <a:xfrm>
            <a:off x="20395406" y="30384551"/>
            <a:ext cx="191590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3900819" rtl="0"/>
            <a:r>
              <a:rPr lang="en-US" sz="54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33432B-7813-4B46-A9E5-DCA9F115EEFD}"/>
              </a:ext>
            </a:extLst>
          </p:cNvPr>
          <p:cNvSpPr/>
          <p:nvPr/>
        </p:nvSpPr>
        <p:spPr>
          <a:xfrm>
            <a:off x="20469953" y="27204076"/>
            <a:ext cx="8922634" cy="3916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1" indent="-457200" algn="just" rtl="0">
              <a:spcBef>
                <a:spcPts val="1682"/>
              </a:spcBef>
              <a:buSzPct val="125000"/>
              <a:buFont typeface="Wingdings" panose="05000000000000000000" pitchFamily="2" charset="2"/>
              <a:buChar char="§"/>
            </a:pPr>
            <a:r>
              <a:rPr lang="en-US" sz="3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Light and simple architecture on Jetson TX2 : Performs ~5FPS</a:t>
            </a:r>
          </a:p>
          <a:p>
            <a:pPr marL="457200" lvl="1" indent="-457200" algn="just" rtl="0">
              <a:spcBef>
                <a:spcPts val="1682"/>
              </a:spcBef>
              <a:buSzPct val="125000"/>
              <a:buFont typeface="Wingdings" panose="05000000000000000000" pitchFamily="2" charset="2"/>
              <a:buChar char="§"/>
            </a:pPr>
            <a:r>
              <a:rPr lang="en-US" sz="3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Flexible for various drone sizes and colors</a:t>
            </a:r>
          </a:p>
          <a:p>
            <a:pPr marL="457200" lvl="1" indent="-457200" algn="just" rtl="0">
              <a:spcBef>
                <a:spcPts val="1682"/>
              </a:spcBef>
              <a:buSzPct val="125000"/>
              <a:buFont typeface="Wingdings" panose="05000000000000000000" pitchFamily="2" charset="2"/>
              <a:buChar char="§"/>
            </a:pPr>
            <a:r>
              <a:rPr lang="en-US" sz="3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Detections (output) are compactly gathered and easy to manipulate </a:t>
            </a:r>
          </a:p>
          <a:p>
            <a:pPr marL="457200" lvl="1" indent="-457200" algn="just" rtl="0">
              <a:spcBef>
                <a:spcPts val="1682"/>
              </a:spcBef>
              <a:buSzPct val="125000"/>
              <a:buFont typeface="Wingdings" panose="05000000000000000000" pitchFamily="2" charset="2"/>
              <a:buChar char="§"/>
            </a:pPr>
            <a:endParaRPr lang="en-US" sz="36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A7D21B4-470D-4A3C-ACD9-EE9DD99D08ED}"/>
              </a:ext>
            </a:extLst>
          </p:cNvPr>
          <p:cNvSpPr/>
          <p:nvPr/>
        </p:nvSpPr>
        <p:spPr>
          <a:xfrm>
            <a:off x="20370448" y="31400072"/>
            <a:ext cx="9002286" cy="42524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1" indent="-571500" algn="l" rtl="0">
              <a:spcBef>
                <a:spcPts val="1682"/>
              </a:spcBef>
              <a:buSzPct val="125000"/>
              <a:buFont typeface="Wingdings" panose="05000000000000000000" pitchFamily="2" charset="2"/>
              <a:buChar char="§"/>
            </a:pPr>
            <a:r>
              <a:rPr lang="en-US" sz="3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network doesn’t fully utilize the primarily created dataset (data is video sets - time relation between frames) </a:t>
            </a:r>
          </a:p>
          <a:p>
            <a:pPr marL="571500" lvl="1" indent="-571500" algn="l" rtl="0">
              <a:spcBef>
                <a:spcPts val="1682"/>
              </a:spcBef>
              <a:buSzPct val="125000"/>
              <a:buFont typeface="Wingdings" panose="05000000000000000000" pitchFamily="2" charset="2"/>
              <a:buChar char="§"/>
            </a:pPr>
            <a:r>
              <a:rPr lang="en-US" sz="3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dataset created with a specific drone –not ideal with other kinds of drones</a:t>
            </a:r>
          </a:p>
          <a:p>
            <a:pPr marL="0" lvl="1" algn="just" rtl="0">
              <a:spcBef>
                <a:spcPts val="1682"/>
              </a:spcBef>
              <a:buSzPct val="125000"/>
            </a:pPr>
            <a:br>
              <a:rPr lang="en-US" sz="36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6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BD14C3-FDAD-4960-BE74-047FC1A71554}"/>
              </a:ext>
            </a:extLst>
          </p:cNvPr>
          <p:cNvSpPr/>
          <p:nvPr/>
        </p:nvSpPr>
        <p:spPr>
          <a:xfrm>
            <a:off x="21009930" y="9292157"/>
            <a:ext cx="8834276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IL" sz="3400" b="0">
                <a:solidFill>
                  <a:schemeClr val="tx1"/>
                </a:solidFill>
              </a:rPr>
              <a:t>Actual flying drone</a:t>
            </a:r>
            <a:r>
              <a:rPr lang="en-US" sz="3400" b="0">
                <a:solidFill>
                  <a:schemeClr val="tx1"/>
                </a:solidFill>
              </a:rPr>
              <a:t> scenes</a:t>
            </a:r>
            <a:r>
              <a:rPr lang="en-IL" sz="3400" b="0">
                <a:solidFill>
                  <a:schemeClr val="tx1"/>
                </a:solidFill>
              </a:rPr>
              <a:t> in urban area</a:t>
            </a:r>
            <a:r>
              <a:rPr lang="en-US" sz="3400" b="0">
                <a:solidFill>
                  <a:schemeClr val="tx1"/>
                </a:solidFill>
              </a:rPr>
              <a:t>:</a:t>
            </a:r>
            <a:endParaRPr lang="en-IL" sz="3400" b="0">
              <a:solidFill>
                <a:schemeClr val="tx1"/>
              </a:solidFill>
            </a:endParaRPr>
          </a:p>
        </p:txBody>
      </p:sp>
      <p:pic>
        <p:nvPicPr>
          <p:cNvPr id="1026" name="Picture 2" descr="YOLOv4 — Superior, Faster &amp; More Accurate Object Detection | by Ritesh  Kanjee | Medium">
            <a:extLst>
              <a:ext uri="{FF2B5EF4-FFF2-40B4-BE49-F238E27FC236}">
                <a16:creationId xmlns:a16="http://schemas.microsoft.com/office/drawing/2014/main" id="{58FD6E4A-063C-4578-B6EA-AC9FD4B72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3404" y="15031567"/>
            <a:ext cx="9009742" cy="717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33D3700-4492-4D85-8F69-041A15907ED0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2070" t="3174" r="4674"/>
          <a:stretch/>
        </p:blipFill>
        <p:spPr>
          <a:xfrm>
            <a:off x="10569384" y="25067442"/>
            <a:ext cx="8863580" cy="4543203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7EDCBEA1-A6A9-4B8A-8A33-482939686836}"/>
              </a:ext>
            </a:extLst>
          </p:cNvPr>
          <p:cNvPicPr/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875" y="32640058"/>
            <a:ext cx="8910570" cy="5842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40FEF767-742B-4AAD-BB6A-D2394308309E}"/>
              </a:ext>
            </a:extLst>
          </p:cNvPr>
          <p:cNvPicPr/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1720" y="18785954"/>
            <a:ext cx="8933724" cy="690649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4BF0E986-03BD-458E-A59A-EA8531AEAFC7}"/>
              </a:ext>
            </a:extLst>
          </p:cNvPr>
          <p:cNvSpPr txBox="1"/>
          <p:nvPr/>
        </p:nvSpPr>
        <p:spPr>
          <a:xfrm>
            <a:off x="20406192" y="16844288"/>
            <a:ext cx="8986396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just" rtl="0">
              <a:buFont typeface="Wingdings" panose="05000000000000000000" pitchFamily="2" charset="2"/>
              <a:buChar char="§"/>
            </a:pPr>
            <a:r>
              <a:rPr lang="en-US" sz="3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chose the state (weights) of the model at iteration 15000, since it achieved the highest score (on </a:t>
            </a:r>
            <a:r>
              <a:rPr lang="en-US" sz="3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genuine</a:t>
            </a:r>
            <a:r>
              <a:rPr lang="en-US" sz="3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scenes).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D67592-9C29-47D2-A482-6DBC119924BB}"/>
              </a:ext>
            </a:extLst>
          </p:cNvPr>
          <p:cNvSpPr/>
          <p:nvPr/>
        </p:nvSpPr>
        <p:spPr>
          <a:xfrm>
            <a:off x="707880" y="38671818"/>
            <a:ext cx="8976210" cy="24032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 rtl="0">
              <a:spcBef>
                <a:spcPts val="1682"/>
              </a:spcBef>
              <a:buSzPct val="125000"/>
            </a:pPr>
            <a:r>
              <a:rPr lang="en-US" sz="3400" b="0">
                <a:solidFill>
                  <a:srgbClr val="000000"/>
                </a:solidFill>
                <a:latin typeface="Arial"/>
                <a:cs typeface="Arial"/>
              </a:rPr>
              <a:t>Light algorithm that can be implemented on a low power system - Jetson TX2, while maintaining reasonable performance: </a:t>
            </a:r>
          </a:p>
          <a:p>
            <a:pPr lvl="1" algn="just" rtl="0">
              <a:spcBef>
                <a:spcPts val="1682"/>
              </a:spcBef>
              <a:buSzPct val="125000"/>
            </a:pPr>
            <a:r>
              <a:rPr lang="en-US" sz="3400" b="0">
                <a:solidFill>
                  <a:srgbClr val="000000"/>
                </a:solidFill>
                <a:latin typeface="Arial"/>
                <a:cs typeface="Arial"/>
              </a:rPr>
              <a:t>FPS &gt;= 2, </a:t>
            </a:r>
            <a:r>
              <a:rPr lang="en-US" sz="3400" b="0" err="1">
                <a:solidFill>
                  <a:srgbClr val="000000"/>
                </a:solidFill>
                <a:latin typeface="Arial"/>
                <a:cs typeface="Arial"/>
              </a:rPr>
              <a:t>mAP</a:t>
            </a:r>
            <a:r>
              <a:rPr lang="en-US" sz="3400" b="0">
                <a:solidFill>
                  <a:srgbClr val="000000"/>
                </a:solidFill>
                <a:latin typeface="Arial"/>
                <a:cs typeface="Arial"/>
              </a:rPr>
              <a:t> &gt;= 0.7.</a:t>
            </a:r>
            <a:endParaRPr lang="en-US" sz="34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B0B6CA-57C4-44CB-8A84-B10E94DA18A5}"/>
              </a:ext>
            </a:extLst>
          </p:cNvPr>
          <p:cNvSpPr txBox="1"/>
          <p:nvPr/>
        </p:nvSpPr>
        <p:spPr>
          <a:xfrm>
            <a:off x="26734430" y="23733548"/>
            <a:ext cx="30106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0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Synthesized@IoU0.5</a:t>
            </a:r>
          </a:p>
          <a:p>
            <a:pPr algn="l" rtl="0"/>
            <a:r>
              <a:rPr lang="en-US" sz="20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Genuine@IoU0.2</a:t>
            </a:r>
          </a:p>
          <a:p>
            <a:pPr algn="l" rtl="0"/>
            <a:r>
              <a:rPr lang="en-US" sz="200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Genuine@IoU0.3</a:t>
            </a:r>
          </a:p>
          <a:p>
            <a:pPr algn="l" rtl="0"/>
            <a:r>
              <a:rPr lang="en-US" sz="20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Genuine@IoU0.4</a:t>
            </a:r>
          </a:p>
          <a:p>
            <a:pPr algn="l" rtl="0"/>
            <a:endParaRPr lang="en-US" sz="1600" b="0">
              <a:solidFill>
                <a:schemeClr val="tx1"/>
              </a:solidFill>
            </a:endParaRPr>
          </a:p>
          <a:p>
            <a:pPr algn="l" rtl="0"/>
            <a:endParaRPr lang="en-US" sz="1600" b="0">
              <a:solidFill>
                <a:schemeClr val="tx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6FA1E8F-8AFA-46FB-B462-C62FDEB11245}"/>
              </a:ext>
            </a:extLst>
          </p:cNvPr>
          <p:cNvSpPr txBox="1"/>
          <p:nvPr/>
        </p:nvSpPr>
        <p:spPr>
          <a:xfrm>
            <a:off x="28686183" y="19920327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b="0">
              <a:solidFill>
                <a:schemeClr val="tx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CEE0D73-FCD6-4DD3-AD1C-F2DCA73D621C}"/>
              </a:ext>
            </a:extLst>
          </p:cNvPr>
          <p:cNvSpPr txBox="1"/>
          <p:nvPr/>
        </p:nvSpPr>
        <p:spPr>
          <a:xfrm>
            <a:off x="28687525" y="20622385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b="0">
              <a:solidFill>
                <a:schemeClr val="tx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914035A-9250-4C36-86EA-EEE2FF8D3BED}"/>
              </a:ext>
            </a:extLst>
          </p:cNvPr>
          <p:cNvSpPr txBox="1"/>
          <p:nvPr/>
        </p:nvSpPr>
        <p:spPr>
          <a:xfrm>
            <a:off x="28686183" y="22430593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10429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10429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Application>Microsoft Office PowerPoint</Application>
  <PresentationFormat>Custom</PresentationFormat>
  <Slides>1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 Presentation</vt:lpstr>
      <vt:lpstr>PowerPoint Presentation</vt:lpstr>
    </vt:vector>
  </TitlesOfParts>
  <Company>Mechanical Engineering VT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Michael Alley</dc:creator>
  <cp:keywords>CTPClassification=CTP_NT</cp:keywords>
  <cp:revision>1</cp:revision>
  <cp:lastPrinted>2003-04-18T14:25:05Z</cp:lastPrinted>
  <dcterms:created xsi:type="dcterms:W3CDTF">2003-04-11T15:30:44Z</dcterms:created>
  <dcterms:modified xsi:type="dcterms:W3CDTF">2020-12-13T17:01:06Z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8dd9f382-e372-4b80-92d7-bfcf07a58274</vt:lpwstr>
  </property>
  <property fmtid="{D5CDD505-2E9C-101B-9397-08002B2CF9AE}" pid="3" name="CTP_TimeStamp">
    <vt:lpwstr>2020-05-19 21:08:52Z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