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1" r:id="rId4"/>
    <p:sldId id="265" r:id="rId5"/>
    <p:sldId id="262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501E-5C00-45D1-8A0D-F4CFE19F8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9C9F2-6031-4162-BEEB-CE401FAE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08A5-5FB9-42C9-9E37-E793D55F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195C-1AAD-4D3C-9741-7A723C0B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1A0D-4D6B-44BB-BEF7-2D303D0B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2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5174-1DA3-4834-869A-BED30A6C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DF74-B32B-434B-991E-3B7A36588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0630-8004-47D6-891A-E4B7D8EC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08FE-D5D0-472D-9B10-978BBD30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066B-60B3-4CBC-8E25-12141586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931DF-A292-49E3-AEF4-1D880E1FC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2BCB3-C517-426A-AD3E-CE353C1BD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06BC-A15E-4C9B-858B-86CF669B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5F98A-815B-4E60-B687-3F89576D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76BB-6EDE-4126-9211-DAB7BEAC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636F-C887-4B82-88C0-90C558B4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B392-5A5F-4488-8415-605435BC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5033-61F4-48EA-AE27-BB9B7E44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4F6D-A873-4F76-ABE2-DC3CAEE8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8DED9-DC89-4BE3-9C38-724F520C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2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C49D-6715-456E-ACF2-388098A1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09D8A-346D-4910-A4C4-DB157C593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70DD-25EE-454F-8FD0-1E6DA7C6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C754-0A9B-41BB-8A79-B7179C27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786E-A816-4198-9306-2EE069B9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7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C1FA-27C9-4DDB-AB36-25CCE063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8E08-B87C-4E8C-9C1D-FA7DA9F5F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8CDFC-4B34-4F7A-9EF9-C7AC90B8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B606E-574F-49A2-B396-B80FDC1C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957E0-A532-4F22-B28B-C76C7FB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A60E0-E485-4E74-A968-A894F2A7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9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227C-7ED2-4522-ADDD-D136D138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CE1AF-B193-4BF7-9B8A-85F8CE3E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94D1C-BF28-46F7-8557-1CAF6F7B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337D2-AEB6-408D-8F95-8D40857C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0AA54-485A-4CEF-8B46-F95FA2CDE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4DAF9-865B-4968-8FC5-2347AF5D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2A3C6-B13B-4F0E-B152-0ED9D2BC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90C74-A28E-4A48-B86E-BE998CF2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0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FE8C-C0AD-4358-B320-DF8CABED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04256-8543-4095-AE04-AE2892BD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42035-F164-49BC-A793-BF350715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65F97-5B0F-49F7-8D0E-3396883C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9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C42D8-D102-4DA5-9018-F70BBF80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A60A4-405A-41A4-A8A9-BA6A4CB1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5C2BD-BE81-4AE4-8182-C297072D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0BFF-8B27-4477-8B8A-AE9565B7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A5AB-76CA-400F-9B7A-97F677A94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DD93-4BC8-4A4E-8C1C-CE1D2437E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05356-4B85-4665-A03C-9EB78C01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38662-61C7-4EC5-BB1A-E9640DCB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1B8DB-2426-4B25-BDC9-330EE254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A401-E6D4-4C2A-B926-00FBC9D7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09B70-26DF-4026-A3E3-84C1695F7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056EA-3395-49B6-8D50-C3ABD943B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DD788-42F9-4EA2-8347-EBE39276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56753-602F-478C-B8DA-90A3651C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F34C0-EF7C-457B-A3E9-49E96DA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9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ECE2D-9D63-4AD6-91B9-E29CB503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7B43-A95A-41D8-A79F-9F20F652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2CE7-4279-4095-8AA8-683BD214E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47C8-38AC-47D7-98EE-1CA6889BD7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5E3E-81BB-4698-BDBF-24D22CC0A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E796-2BCE-4981-BC43-10BCAF2EF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6823-3C97-4F97-9603-6536839F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tts.readthedocs.io/en/lates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E76E-54E0-445B-90AE-6AF48CEC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60" y="457762"/>
            <a:ext cx="2677357" cy="662782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+mn-lt"/>
                <a:ea typeface="+mn-ea"/>
                <a:cs typeface="+mn-cs"/>
              </a:rPr>
              <a:t>INIT: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1E0CF-6349-471D-B703-FC814018834A}"/>
              </a:ext>
            </a:extLst>
          </p:cNvPr>
          <p:cNvSpPr/>
          <p:nvPr/>
        </p:nvSpPr>
        <p:spPr>
          <a:xfrm>
            <a:off x="700384" y="2752077"/>
            <a:ext cx="2446215" cy="44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Get from user words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773FB-2B31-4BA4-B01F-05B9C429E970}"/>
              </a:ext>
            </a:extLst>
          </p:cNvPr>
          <p:cNvSpPr/>
          <p:nvPr/>
        </p:nvSpPr>
        <p:spPr>
          <a:xfrm>
            <a:off x="4368771" y="2372017"/>
            <a:ext cx="2446215" cy="120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Translate each word with google translate</a:t>
            </a:r>
          </a:p>
          <a:p>
            <a:pPr algn="ctr"/>
            <a:r>
              <a:rPr lang="en-US" dirty="0"/>
              <a:t>&amp; download mp3 in the original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9D649-2B81-40A8-A083-20BC056180E4}"/>
              </a:ext>
            </a:extLst>
          </p:cNvPr>
          <p:cNvSpPr/>
          <p:nvPr/>
        </p:nvSpPr>
        <p:spPr>
          <a:xfrm>
            <a:off x="779960" y="4634145"/>
            <a:ext cx="236663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/>
              <a:t>Functions: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user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 word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Get translate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Get mp3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Strone in DB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C9201-0D95-41EF-85A8-4E2A225A4936}"/>
              </a:ext>
            </a:extLst>
          </p:cNvPr>
          <p:cNvSpPr/>
          <p:nvPr/>
        </p:nvSpPr>
        <p:spPr>
          <a:xfrm>
            <a:off x="7340882" y="2798657"/>
            <a:ext cx="2446215" cy="40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Store in 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03A03-B19B-4F6B-B7D2-D3618818ED4C}"/>
              </a:ext>
            </a:extLst>
          </p:cNvPr>
          <p:cNvSpPr txBox="1"/>
          <p:nvPr/>
        </p:nvSpPr>
        <p:spPr>
          <a:xfrm>
            <a:off x="5317520" y="4738001"/>
            <a:ext cx="1908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gTTS</a:t>
            </a:r>
            <a:endParaRPr lang="en-US" dirty="0"/>
          </a:p>
          <a:p>
            <a:r>
              <a:rPr lang="en-US" dirty="0" err="1"/>
              <a:t>googletrans</a:t>
            </a:r>
            <a:r>
              <a:rPr lang="en-US" dirty="0"/>
              <a:t> 3.0.0</a:t>
            </a:r>
          </a:p>
        </p:txBody>
      </p:sp>
    </p:spTree>
    <p:extLst>
      <p:ext uri="{BB962C8B-B14F-4D97-AF65-F5344CB8AC3E}">
        <p14:creationId xmlns:p14="http://schemas.microsoft.com/office/powerpoint/2010/main" val="84996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5083BE-3921-437A-9977-51CC22EA8C26}"/>
              </a:ext>
            </a:extLst>
          </p:cNvPr>
          <p:cNvSpPr txBox="1"/>
          <p:nvPr/>
        </p:nvSpPr>
        <p:spPr>
          <a:xfrm>
            <a:off x="447582" y="296875"/>
            <a:ext cx="6094520" cy="8463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900" dirty="0">
                <a:latin typeface="+mn-lt"/>
                <a:ea typeface="+mn-ea"/>
                <a:cs typeface="+mn-cs"/>
              </a:rPr>
              <a:t>Main CANVAS:</a:t>
            </a:r>
            <a:endParaRPr lang="en-US" sz="4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11BCE-D732-4604-9905-7174C5C00136}"/>
              </a:ext>
            </a:extLst>
          </p:cNvPr>
          <p:cNvSpPr/>
          <p:nvPr/>
        </p:nvSpPr>
        <p:spPr>
          <a:xfrm>
            <a:off x="1509203" y="1544714"/>
            <a:ext cx="8078680" cy="46785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1D994-5AFB-4EF9-A673-3AA7CA10D8AC}"/>
              </a:ext>
            </a:extLst>
          </p:cNvPr>
          <p:cNvSpPr/>
          <p:nvPr/>
        </p:nvSpPr>
        <p:spPr>
          <a:xfrm>
            <a:off x="1509204" y="1296140"/>
            <a:ext cx="8078680" cy="248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ED9D1-CA39-4A28-B227-D8F1F075E793}"/>
              </a:ext>
            </a:extLst>
          </p:cNvPr>
          <p:cNvSpPr/>
          <p:nvPr/>
        </p:nvSpPr>
        <p:spPr>
          <a:xfrm>
            <a:off x="1509202" y="1296140"/>
            <a:ext cx="282606" cy="248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E88161-F14E-4B6A-814B-CD6CE9CBF992}"/>
              </a:ext>
            </a:extLst>
          </p:cNvPr>
          <p:cNvSpPr/>
          <p:nvPr/>
        </p:nvSpPr>
        <p:spPr>
          <a:xfrm>
            <a:off x="1791808" y="1296140"/>
            <a:ext cx="282606" cy="248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D672B2-0EAC-4A4E-B681-1DF31BC860B7}"/>
              </a:ext>
            </a:extLst>
          </p:cNvPr>
          <p:cNvSpPr/>
          <p:nvPr/>
        </p:nvSpPr>
        <p:spPr>
          <a:xfrm>
            <a:off x="4671132" y="1316411"/>
            <a:ext cx="1560251" cy="197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DEDA83-49FF-49B2-ADE2-ABE464F772D4}"/>
              </a:ext>
            </a:extLst>
          </p:cNvPr>
          <p:cNvSpPr/>
          <p:nvPr/>
        </p:nvSpPr>
        <p:spPr>
          <a:xfrm>
            <a:off x="1650504" y="2333161"/>
            <a:ext cx="1152619" cy="3351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C3008-61D9-4EA2-A2A9-4C0E904A53B3}"/>
              </a:ext>
            </a:extLst>
          </p:cNvPr>
          <p:cNvSpPr/>
          <p:nvPr/>
        </p:nvSpPr>
        <p:spPr>
          <a:xfrm>
            <a:off x="1650505" y="2749359"/>
            <a:ext cx="1152619" cy="3351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Study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7C4C3-F512-41DE-AAFC-6D9A6A9AE554}"/>
              </a:ext>
            </a:extLst>
          </p:cNvPr>
          <p:cNvSpPr/>
          <p:nvPr/>
        </p:nvSpPr>
        <p:spPr>
          <a:xfrm>
            <a:off x="3599523" y="1917021"/>
            <a:ext cx="5263720" cy="3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3A85C4-778C-4037-8B25-14A04ABA7DFD}"/>
              </a:ext>
            </a:extLst>
          </p:cNvPr>
          <p:cNvSpPr/>
          <p:nvPr/>
        </p:nvSpPr>
        <p:spPr>
          <a:xfrm>
            <a:off x="1659383" y="1917021"/>
            <a:ext cx="1152619" cy="3351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A1D756-A8BD-4C3D-882F-126654C5EF8B}"/>
              </a:ext>
            </a:extLst>
          </p:cNvPr>
          <p:cNvSpPr/>
          <p:nvPr/>
        </p:nvSpPr>
        <p:spPr>
          <a:xfrm>
            <a:off x="1659382" y="4022142"/>
            <a:ext cx="1678621" cy="3351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 language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9C83B7-4BCA-4C27-8E07-A6297D654D53}"/>
              </a:ext>
            </a:extLst>
          </p:cNvPr>
          <p:cNvSpPr/>
          <p:nvPr/>
        </p:nvSpPr>
        <p:spPr>
          <a:xfrm>
            <a:off x="1662341" y="4439825"/>
            <a:ext cx="1678621" cy="3351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Dst</a:t>
            </a:r>
            <a:r>
              <a:rPr lang="en-US" dirty="0"/>
              <a:t> language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A80DD7-EBA5-44E3-BEE9-2B75AFB94BBF}"/>
              </a:ext>
            </a:extLst>
          </p:cNvPr>
          <p:cNvSpPr/>
          <p:nvPr/>
        </p:nvSpPr>
        <p:spPr>
          <a:xfrm>
            <a:off x="1663080" y="4902199"/>
            <a:ext cx="1674923" cy="3351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 quantity</a:t>
            </a:r>
          </a:p>
        </p:txBody>
      </p:sp>
    </p:spTree>
    <p:extLst>
      <p:ext uri="{BB962C8B-B14F-4D97-AF65-F5344CB8AC3E}">
        <p14:creationId xmlns:p14="http://schemas.microsoft.com/office/powerpoint/2010/main" val="253932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F137AD-CDCC-46A2-AEA1-544BF3B2A876}"/>
              </a:ext>
            </a:extLst>
          </p:cNvPr>
          <p:cNvSpPr/>
          <p:nvPr/>
        </p:nvSpPr>
        <p:spPr>
          <a:xfrm>
            <a:off x="730727" y="2612411"/>
            <a:ext cx="2446215" cy="12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User will get list of unclassified words and move as much he wants to the 3 classes.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2260FC-9465-4107-826A-75120A9A8A60}"/>
              </a:ext>
            </a:extLst>
          </p:cNvPr>
          <p:cNvGrpSpPr/>
          <p:nvPr/>
        </p:nvGrpSpPr>
        <p:grpSpPr>
          <a:xfrm>
            <a:off x="8093793" y="2612411"/>
            <a:ext cx="2446216" cy="1954365"/>
            <a:chOff x="3253133" y="2498277"/>
            <a:chExt cx="4543425" cy="29622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4FAF43F-BF60-49F3-809E-72C2CB5B7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3133" y="2498277"/>
              <a:ext cx="4543425" cy="29622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A25E87-ED57-410E-8ECC-72845567E790}"/>
                </a:ext>
              </a:extLst>
            </p:cNvPr>
            <p:cNvSpPr/>
            <p:nvPr/>
          </p:nvSpPr>
          <p:spPr>
            <a:xfrm>
              <a:off x="4638675" y="3952875"/>
              <a:ext cx="1695450" cy="581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ADB8F5-D5E2-4131-8774-1B7D9C821028}"/>
                </a:ext>
              </a:extLst>
            </p:cNvPr>
            <p:cNvSpPr/>
            <p:nvPr/>
          </p:nvSpPr>
          <p:spPr>
            <a:xfrm>
              <a:off x="6196614" y="3952875"/>
              <a:ext cx="914400" cy="4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known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A47A49-7013-4D77-B01C-F792FE428787}"/>
                </a:ext>
              </a:extLst>
            </p:cNvPr>
            <p:cNvSpPr/>
            <p:nvPr/>
          </p:nvSpPr>
          <p:spPr>
            <a:xfrm>
              <a:off x="4891596" y="3952875"/>
              <a:ext cx="1083076" cy="4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Familiar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EBAAF3-5E8D-41DF-B946-C00F7C442793}"/>
                </a:ext>
              </a:extLst>
            </p:cNvPr>
            <p:cNvSpPr/>
            <p:nvPr/>
          </p:nvSpPr>
          <p:spPr>
            <a:xfrm>
              <a:off x="3772939" y="3952875"/>
              <a:ext cx="914400" cy="4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New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D4A9C4A-2F1F-4757-B247-6D5FFE7919D5}"/>
              </a:ext>
            </a:extLst>
          </p:cNvPr>
          <p:cNvSpPr/>
          <p:nvPr/>
        </p:nvSpPr>
        <p:spPr>
          <a:xfrm>
            <a:off x="4444335" y="2612411"/>
            <a:ext cx="24462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16760-4197-4BAE-BEB5-6850285D056E}"/>
              </a:ext>
            </a:extLst>
          </p:cNvPr>
          <p:cNvSpPr txBox="1"/>
          <p:nvPr/>
        </p:nvSpPr>
        <p:spPr>
          <a:xfrm>
            <a:off x="730727" y="24243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Classify:</a:t>
            </a:r>
          </a:p>
        </p:txBody>
      </p:sp>
    </p:spTree>
    <p:extLst>
      <p:ext uri="{BB962C8B-B14F-4D97-AF65-F5344CB8AC3E}">
        <p14:creationId xmlns:p14="http://schemas.microsoft.com/office/powerpoint/2010/main" val="23438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881A61-A3CB-438F-AB62-78F5899F09D6}"/>
              </a:ext>
            </a:extLst>
          </p:cNvPr>
          <p:cNvSpPr txBox="1"/>
          <p:nvPr/>
        </p:nvSpPr>
        <p:spPr>
          <a:xfrm>
            <a:off x="454980" y="387943"/>
            <a:ext cx="6094520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00" dirty="0"/>
              <a:t>Classify</a:t>
            </a:r>
            <a:r>
              <a:rPr lang="en-US" sz="4900" dirty="0">
                <a:latin typeface="+mn-lt"/>
                <a:ea typeface="+mn-ea"/>
                <a:cs typeface="+mn-cs"/>
              </a:rPr>
              <a:t> CANVAS:</a:t>
            </a:r>
            <a:endParaRPr lang="en-US" sz="4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3DDD5-DB7D-4C5D-AD66-F29A4EB253CC}"/>
              </a:ext>
            </a:extLst>
          </p:cNvPr>
          <p:cNvSpPr/>
          <p:nvPr/>
        </p:nvSpPr>
        <p:spPr>
          <a:xfrm>
            <a:off x="1597980" y="1695635"/>
            <a:ext cx="8078680" cy="46785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B922B-3EAE-4566-99C6-0E631151199F}"/>
              </a:ext>
            </a:extLst>
          </p:cNvPr>
          <p:cNvSpPr/>
          <p:nvPr/>
        </p:nvSpPr>
        <p:spPr>
          <a:xfrm>
            <a:off x="1597981" y="1447061"/>
            <a:ext cx="8078680" cy="248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72D18-0D47-4F9D-925B-26FCB1EBC1E4}"/>
              </a:ext>
            </a:extLst>
          </p:cNvPr>
          <p:cNvSpPr/>
          <p:nvPr/>
        </p:nvSpPr>
        <p:spPr>
          <a:xfrm>
            <a:off x="1597979" y="1447061"/>
            <a:ext cx="282606" cy="2485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57DD74-FB68-4AAC-9CEA-DBD4C4A29AF0}"/>
              </a:ext>
            </a:extLst>
          </p:cNvPr>
          <p:cNvSpPr/>
          <p:nvPr/>
        </p:nvSpPr>
        <p:spPr>
          <a:xfrm>
            <a:off x="1880585" y="1447061"/>
            <a:ext cx="282606" cy="2485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D26F2-E0D4-4253-82F9-102776E29B25}"/>
              </a:ext>
            </a:extLst>
          </p:cNvPr>
          <p:cNvSpPr/>
          <p:nvPr/>
        </p:nvSpPr>
        <p:spPr>
          <a:xfrm>
            <a:off x="4759909" y="1498439"/>
            <a:ext cx="1560251" cy="197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00B09-68C1-445F-B056-1825D790728A}"/>
              </a:ext>
            </a:extLst>
          </p:cNvPr>
          <p:cNvSpPr/>
          <p:nvPr/>
        </p:nvSpPr>
        <p:spPr>
          <a:xfrm>
            <a:off x="3688299" y="2235508"/>
            <a:ext cx="5263720" cy="3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/>
              <a:t>known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CE1906-722D-4C08-BD2D-AC1A949FFCBF}"/>
              </a:ext>
            </a:extLst>
          </p:cNvPr>
          <p:cNvSpPr/>
          <p:nvPr/>
        </p:nvSpPr>
        <p:spPr>
          <a:xfrm>
            <a:off x="1811039" y="5823382"/>
            <a:ext cx="1152619" cy="3351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95CE6-2236-4E77-893E-5ED005C0F972}"/>
              </a:ext>
            </a:extLst>
          </p:cNvPr>
          <p:cNvSpPr txBox="1"/>
          <p:nvPr/>
        </p:nvSpPr>
        <p:spPr>
          <a:xfrm>
            <a:off x="5914930" y="3155143"/>
            <a:ext cx="97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CA6750-B226-4E02-B8D9-3F9E47D24AA3}"/>
              </a:ext>
            </a:extLst>
          </p:cNvPr>
          <p:cNvSpPr/>
          <p:nvPr/>
        </p:nvSpPr>
        <p:spPr>
          <a:xfrm>
            <a:off x="4589570" y="4704008"/>
            <a:ext cx="950464" cy="3033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692F33-AA80-4D13-BB90-F4B159500EAB}"/>
              </a:ext>
            </a:extLst>
          </p:cNvPr>
          <p:cNvSpPr/>
          <p:nvPr/>
        </p:nvSpPr>
        <p:spPr>
          <a:xfrm>
            <a:off x="5844927" y="4704008"/>
            <a:ext cx="950465" cy="3033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Familiar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6C954D-2413-4041-966D-9DA8E8CD97B9}"/>
              </a:ext>
            </a:extLst>
          </p:cNvPr>
          <p:cNvSpPr/>
          <p:nvPr/>
        </p:nvSpPr>
        <p:spPr>
          <a:xfrm>
            <a:off x="7155121" y="4704007"/>
            <a:ext cx="950465" cy="3033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known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5AD34A-1AFE-430E-8812-98124A217105}"/>
              </a:ext>
            </a:extLst>
          </p:cNvPr>
          <p:cNvCxnSpPr/>
          <p:nvPr/>
        </p:nvCxnSpPr>
        <p:spPr>
          <a:xfrm>
            <a:off x="4127836" y="4097364"/>
            <a:ext cx="4287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8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FCD380-BA5F-4266-B805-FB7A295A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331" y="2228508"/>
            <a:ext cx="2366639" cy="129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Show translate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C87EF-5EBB-42CC-B055-3C02B25228AE}"/>
              </a:ext>
            </a:extLst>
          </p:cNvPr>
          <p:cNvSpPr txBox="1"/>
          <p:nvPr/>
        </p:nvSpPr>
        <p:spPr>
          <a:xfrm>
            <a:off x="-1383068" y="23258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5400" dirty="0"/>
              <a:t>Study: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C2A025-F897-49C1-A406-26C7DF96F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101" y="4235712"/>
            <a:ext cx="2984886" cy="1946121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06B53A9-C4E4-40D0-861D-8CC2245D7BAB}"/>
              </a:ext>
            </a:extLst>
          </p:cNvPr>
          <p:cNvSpPr txBox="1">
            <a:spLocks/>
          </p:cNvSpPr>
          <p:nvPr/>
        </p:nvSpPr>
        <p:spPr>
          <a:xfrm>
            <a:off x="6722984" y="2219525"/>
            <a:ext cx="2366639" cy="129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Show word in green &amp; play mp3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508E60D-7229-45DE-A4D1-8AEE05D6C796}"/>
              </a:ext>
            </a:extLst>
          </p:cNvPr>
          <p:cNvSpPr txBox="1">
            <a:spLocks/>
          </p:cNvSpPr>
          <p:nvPr/>
        </p:nvSpPr>
        <p:spPr>
          <a:xfrm>
            <a:off x="839678" y="2219524"/>
            <a:ext cx="2366639" cy="129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Select number of studying words</a:t>
            </a:r>
          </a:p>
        </p:txBody>
      </p:sp>
    </p:spTree>
    <p:extLst>
      <p:ext uri="{BB962C8B-B14F-4D97-AF65-F5344CB8AC3E}">
        <p14:creationId xmlns:p14="http://schemas.microsoft.com/office/powerpoint/2010/main" val="31661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881A61-A3CB-438F-AB62-78F5899F09D6}"/>
              </a:ext>
            </a:extLst>
          </p:cNvPr>
          <p:cNvSpPr txBox="1"/>
          <p:nvPr/>
        </p:nvSpPr>
        <p:spPr>
          <a:xfrm>
            <a:off x="454980" y="387943"/>
            <a:ext cx="6094520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Study</a:t>
            </a:r>
            <a:r>
              <a:rPr lang="en-US" sz="4900" dirty="0">
                <a:latin typeface="+mn-lt"/>
                <a:ea typeface="+mn-ea"/>
                <a:cs typeface="+mn-cs"/>
              </a:rPr>
              <a:t> CANVAS:</a:t>
            </a:r>
            <a:endParaRPr lang="en-US" sz="4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3DDD5-DB7D-4C5D-AD66-F29A4EB253CC}"/>
              </a:ext>
            </a:extLst>
          </p:cNvPr>
          <p:cNvSpPr/>
          <p:nvPr/>
        </p:nvSpPr>
        <p:spPr>
          <a:xfrm>
            <a:off x="1597980" y="1695635"/>
            <a:ext cx="8078680" cy="46785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B922B-3EAE-4566-99C6-0E631151199F}"/>
              </a:ext>
            </a:extLst>
          </p:cNvPr>
          <p:cNvSpPr/>
          <p:nvPr/>
        </p:nvSpPr>
        <p:spPr>
          <a:xfrm>
            <a:off x="1597981" y="1447061"/>
            <a:ext cx="8078680" cy="248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72D18-0D47-4F9D-925B-26FCB1EBC1E4}"/>
              </a:ext>
            </a:extLst>
          </p:cNvPr>
          <p:cNvSpPr/>
          <p:nvPr/>
        </p:nvSpPr>
        <p:spPr>
          <a:xfrm>
            <a:off x="1597979" y="1447061"/>
            <a:ext cx="282606" cy="2485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57DD74-FB68-4AAC-9CEA-DBD4C4A29AF0}"/>
              </a:ext>
            </a:extLst>
          </p:cNvPr>
          <p:cNvSpPr/>
          <p:nvPr/>
        </p:nvSpPr>
        <p:spPr>
          <a:xfrm>
            <a:off x="1880585" y="1447061"/>
            <a:ext cx="282606" cy="2485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D26F2-E0D4-4253-82F9-102776E29B25}"/>
              </a:ext>
            </a:extLst>
          </p:cNvPr>
          <p:cNvSpPr/>
          <p:nvPr/>
        </p:nvSpPr>
        <p:spPr>
          <a:xfrm>
            <a:off x="4759909" y="1498439"/>
            <a:ext cx="1560251" cy="197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00B09-68C1-445F-B056-1825D790728A}"/>
              </a:ext>
            </a:extLst>
          </p:cNvPr>
          <p:cNvSpPr/>
          <p:nvPr/>
        </p:nvSpPr>
        <p:spPr>
          <a:xfrm>
            <a:off x="3688300" y="2235508"/>
            <a:ext cx="5263720" cy="3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/>
              <a:t>known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CE1906-722D-4C08-BD2D-AC1A949FFCBF}"/>
              </a:ext>
            </a:extLst>
          </p:cNvPr>
          <p:cNvSpPr/>
          <p:nvPr/>
        </p:nvSpPr>
        <p:spPr>
          <a:xfrm>
            <a:off x="1811041" y="5823382"/>
            <a:ext cx="1152619" cy="3351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95CE6-2236-4E77-893E-5ED005C0F972}"/>
              </a:ext>
            </a:extLst>
          </p:cNvPr>
          <p:cNvSpPr txBox="1"/>
          <p:nvPr/>
        </p:nvSpPr>
        <p:spPr>
          <a:xfrm>
            <a:off x="5914930" y="3155143"/>
            <a:ext cx="97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CA6750-B226-4E02-B8D9-3F9E47D24AA3}"/>
              </a:ext>
            </a:extLst>
          </p:cNvPr>
          <p:cNvSpPr/>
          <p:nvPr/>
        </p:nvSpPr>
        <p:spPr>
          <a:xfrm>
            <a:off x="5844928" y="4610604"/>
            <a:ext cx="950464" cy="3033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Trans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170A8-7D86-4923-A958-E5956CDD7A51}"/>
              </a:ext>
            </a:extLst>
          </p:cNvPr>
          <p:cNvSpPr/>
          <p:nvPr/>
        </p:nvSpPr>
        <p:spPr>
          <a:xfrm>
            <a:off x="1811040" y="2235508"/>
            <a:ext cx="1152619" cy="3351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52E72E-27CF-4143-89A1-7B209FEEC9E8}"/>
              </a:ext>
            </a:extLst>
          </p:cNvPr>
          <p:cNvCxnSpPr/>
          <p:nvPr/>
        </p:nvCxnSpPr>
        <p:spPr>
          <a:xfrm>
            <a:off x="4118958" y="4070730"/>
            <a:ext cx="4287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6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EB24-1102-49C1-99B5-D730EB6C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07167" y="187572"/>
            <a:ext cx="10515600" cy="1325563"/>
          </a:xfrm>
        </p:spPr>
        <p:txBody>
          <a:bodyPr/>
          <a:lstStyle/>
          <a:p>
            <a:pPr algn="ctr"/>
            <a:r>
              <a:rPr lang="en-US" sz="5400" dirty="0">
                <a:latin typeface="+mn-lt"/>
                <a:ea typeface="+mn-ea"/>
                <a:cs typeface="+mn-cs"/>
              </a:rPr>
              <a:t>Test: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874E9B4-76F5-498D-AD92-DC9041AB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331" y="2228508"/>
            <a:ext cx="2366639" cy="129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Will show original word with few translate option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594C2-F107-49BB-A281-536D175D2497}"/>
              </a:ext>
            </a:extLst>
          </p:cNvPr>
          <p:cNvSpPr txBox="1">
            <a:spLocks/>
          </p:cNvSpPr>
          <p:nvPr/>
        </p:nvSpPr>
        <p:spPr>
          <a:xfrm>
            <a:off x="6722984" y="2219525"/>
            <a:ext cx="2366639" cy="129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User will attempt to guess the right translation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39D4AA0-26A3-4DD8-9F4C-32122E617A0C}"/>
              </a:ext>
            </a:extLst>
          </p:cNvPr>
          <p:cNvSpPr txBox="1">
            <a:spLocks/>
          </p:cNvSpPr>
          <p:nvPr/>
        </p:nvSpPr>
        <p:spPr>
          <a:xfrm>
            <a:off x="839678" y="2219524"/>
            <a:ext cx="2366639" cy="129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Appears after study session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D612128-4176-4EE2-8510-2BA2ED05C199}"/>
              </a:ext>
            </a:extLst>
          </p:cNvPr>
          <p:cNvSpPr txBox="1">
            <a:spLocks/>
          </p:cNvSpPr>
          <p:nvPr/>
        </p:nvSpPr>
        <p:spPr>
          <a:xfrm>
            <a:off x="9489274" y="2228508"/>
            <a:ext cx="2366639" cy="129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Word will get score by the attempt number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54D8B54-F164-419F-998A-1C71DE97B284}"/>
              </a:ext>
            </a:extLst>
          </p:cNvPr>
          <p:cNvSpPr txBox="1">
            <a:spLocks/>
          </p:cNvSpPr>
          <p:nvPr/>
        </p:nvSpPr>
        <p:spPr>
          <a:xfrm>
            <a:off x="9412895" y="4216352"/>
            <a:ext cx="2366639" cy="129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Pass score to DB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C27A32-D805-43B7-A4F1-37AB849A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75" y="3717678"/>
            <a:ext cx="3375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881A61-A3CB-438F-AB62-78F5899F09D6}"/>
              </a:ext>
            </a:extLst>
          </p:cNvPr>
          <p:cNvSpPr txBox="1"/>
          <p:nvPr/>
        </p:nvSpPr>
        <p:spPr>
          <a:xfrm>
            <a:off x="454980" y="387943"/>
            <a:ext cx="6094520" cy="8463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800" dirty="0"/>
              <a:t>Study</a:t>
            </a:r>
            <a:r>
              <a:rPr lang="en-US" sz="4900" dirty="0">
                <a:latin typeface="+mn-lt"/>
                <a:ea typeface="+mn-ea"/>
                <a:cs typeface="+mn-cs"/>
              </a:rPr>
              <a:t> CANVAS:</a:t>
            </a:r>
            <a:endParaRPr lang="en-US" sz="4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3DDD5-DB7D-4C5D-AD66-F29A4EB253CC}"/>
              </a:ext>
            </a:extLst>
          </p:cNvPr>
          <p:cNvSpPr/>
          <p:nvPr/>
        </p:nvSpPr>
        <p:spPr>
          <a:xfrm>
            <a:off x="1597980" y="1695635"/>
            <a:ext cx="8078680" cy="46785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B922B-3EAE-4566-99C6-0E631151199F}"/>
              </a:ext>
            </a:extLst>
          </p:cNvPr>
          <p:cNvSpPr/>
          <p:nvPr/>
        </p:nvSpPr>
        <p:spPr>
          <a:xfrm>
            <a:off x="1597981" y="1447061"/>
            <a:ext cx="8078680" cy="248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72D18-0D47-4F9D-925B-26FCB1EBC1E4}"/>
              </a:ext>
            </a:extLst>
          </p:cNvPr>
          <p:cNvSpPr/>
          <p:nvPr/>
        </p:nvSpPr>
        <p:spPr>
          <a:xfrm>
            <a:off x="1597979" y="1447061"/>
            <a:ext cx="282606" cy="248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57DD74-FB68-4AAC-9CEA-DBD4C4A29AF0}"/>
              </a:ext>
            </a:extLst>
          </p:cNvPr>
          <p:cNvSpPr/>
          <p:nvPr/>
        </p:nvSpPr>
        <p:spPr>
          <a:xfrm>
            <a:off x="1880585" y="1447061"/>
            <a:ext cx="282606" cy="248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D26F2-E0D4-4253-82F9-102776E29B25}"/>
              </a:ext>
            </a:extLst>
          </p:cNvPr>
          <p:cNvSpPr/>
          <p:nvPr/>
        </p:nvSpPr>
        <p:spPr>
          <a:xfrm>
            <a:off x="4759909" y="1498439"/>
            <a:ext cx="1560251" cy="197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00B09-68C1-445F-B056-1825D790728A}"/>
              </a:ext>
            </a:extLst>
          </p:cNvPr>
          <p:cNvSpPr/>
          <p:nvPr/>
        </p:nvSpPr>
        <p:spPr>
          <a:xfrm>
            <a:off x="3670543" y="2211658"/>
            <a:ext cx="5263720" cy="3923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/>
              <a:t>known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CE1906-722D-4C08-BD2D-AC1A949FFCBF}"/>
              </a:ext>
            </a:extLst>
          </p:cNvPr>
          <p:cNvSpPr/>
          <p:nvPr/>
        </p:nvSpPr>
        <p:spPr>
          <a:xfrm>
            <a:off x="1811041" y="5823382"/>
            <a:ext cx="1152619" cy="3351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95CE6-2236-4E77-893E-5ED005C0F972}"/>
              </a:ext>
            </a:extLst>
          </p:cNvPr>
          <p:cNvSpPr txBox="1"/>
          <p:nvPr/>
        </p:nvSpPr>
        <p:spPr>
          <a:xfrm>
            <a:off x="5833089" y="2510394"/>
            <a:ext cx="9741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Word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CA6750-B226-4E02-B8D9-3F9E47D24AA3}"/>
              </a:ext>
            </a:extLst>
          </p:cNvPr>
          <p:cNvSpPr/>
          <p:nvPr/>
        </p:nvSpPr>
        <p:spPr>
          <a:xfrm>
            <a:off x="4867919" y="3887626"/>
            <a:ext cx="950464" cy="3033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Trans1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170A8-7D86-4923-A958-E5956CDD7A51}"/>
              </a:ext>
            </a:extLst>
          </p:cNvPr>
          <p:cNvSpPr/>
          <p:nvPr/>
        </p:nvSpPr>
        <p:spPr>
          <a:xfrm>
            <a:off x="1811040" y="2235508"/>
            <a:ext cx="1152619" cy="3351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5936F8-19B0-47A7-8AAA-B240A41A014E}"/>
              </a:ext>
            </a:extLst>
          </p:cNvPr>
          <p:cNvSpPr/>
          <p:nvPr/>
        </p:nvSpPr>
        <p:spPr>
          <a:xfrm>
            <a:off x="6751513" y="3885941"/>
            <a:ext cx="950464" cy="3033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Trans2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8C98F-2B12-4CA6-9475-FCFEA6388AD1}"/>
              </a:ext>
            </a:extLst>
          </p:cNvPr>
          <p:cNvSpPr/>
          <p:nvPr/>
        </p:nvSpPr>
        <p:spPr>
          <a:xfrm>
            <a:off x="4867919" y="4439591"/>
            <a:ext cx="950464" cy="3033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Trans3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13567-B289-4008-84A3-26FFA3D69944}"/>
              </a:ext>
            </a:extLst>
          </p:cNvPr>
          <p:cNvSpPr/>
          <p:nvPr/>
        </p:nvSpPr>
        <p:spPr>
          <a:xfrm>
            <a:off x="6751513" y="4451470"/>
            <a:ext cx="950464" cy="3033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Trans4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519413-7996-41DD-BECF-26E83EA2F995}"/>
              </a:ext>
            </a:extLst>
          </p:cNvPr>
          <p:cNvSpPr/>
          <p:nvPr/>
        </p:nvSpPr>
        <p:spPr>
          <a:xfrm>
            <a:off x="4867919" y="4991556"/>
            <a:ext cx="950464" cy="3033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Trans5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55D9B-19BB-4146-A6C6-ADFCBC64D27E}"/>
              </a:ext>
            </a:extLst>
          </p:cNvPr>
          <p:cNvSpPr/>
          <p:nvPr/>
        </p:nvSpPr>
        <p:spPr>
          <a:xfrm>
            <a:off x="6751513" y="4987700"/>
            <a:ext cx="950464" cy="3033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Trans6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2DFC40-12AE-4747-9192-2F1A7BD0BF14}"/>
              </a:ext>
            </a:extLst>
          </p:cNvPr>
          <p:cNvCxnSpPr/>
          <p:nvPr/>
        </p:nvCxnSpPr>
        <p:spPr>
          <a:xfrm>
            <a:off x="4092606" y="3342762"/>
            <a:ext cx="4287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E26DDAB-9EAE-4278-9CAC-24322910F8B2}"/>
              </a:ext>
            </a:extLst>
          </p:cNvPr>
          <p:cNvSpPr/>
          <p:nvPr/>
        </p:nvSpPr>
        <p:spPr>
          <a:xfrm>
            <a:off x="4017234" y="3008951"/>
            <a:ext cx="1325917" cy="30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Attempts: 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D792F-8FD8-4F6F-AC91-19577DCF2DEC}"/>
              </a:ext>
            </a:extLst>
          </p:cNvPr>
          <p:cNvSpPr/>
          <p:nvPr/>
        </p:nvSpPr>
        <p:spPr>
          <a:xfrm>
            <a:off x="7226745" y="3018746"/>
            <a:ext cx="1325917" cy="30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Score: +8</a:t>
            </a:r>
          </a:p>
        </p:txBody>
      </p:sp>
    </p:spTree>
    <p:extLst>
      <p:ext uri="{BB962C8B-B14F-4D97-AF65-F5344CB8AC3E}">
        <p14:creationId xmlns:p14="http://schemas.microsoft.com/office/powerpoint/2010/main" val="366751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178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INIT: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Paskaro</dc:creator>
  <cp:lastModifiedBy>Aviv Paskaro</cp:lastModifiedBy>
  <cp:revision>15</cp:revision>
  <dcterms:created xsi:type="dcterms:W3CDTF">2020-11-06T09:24:44Z</dcterms:created>
  <dcterms:modified xsi:type="dcterms:W3CDTF">2020-11-06T12:36:37Z</dcterms:modified>
</cp:coreProperties>
</file>