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4635"/>
  </p:normalViewPr>
  <p:slideViewPr>
    <p:cSldViewPr snapToGrid="0" snapToObjects="1">
      <p:cViewPr varScale="1">
        <p:scale>
          <a:sx n="209" d="100"/>
          <a:sy n="209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288A-69DA-6740-8236-DADC6BD2A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C215A-2A58-5646-9391-DE5A6E286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C707D-D8EE-1F44-B779-82450E3F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C27C-EBF9-9F41-86F7-A130C270B2F2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C63FE-8360-AC4A-89F0-6933CA48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4D89-3B35-734C-99CD-E34D8072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4316-B038-7041-8A2F-2D8E2A17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1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32D7-D7E6-7E48-A7B2-2FB429F1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A695C-7578-7445-9EAB-C83AB307B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73E7-0EC4-C14E-8AC5-8EF9D04A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C27C-EBF9-9F41-86F7-A130C270B2F2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2AEB8-8A46-B54D-8C7D-5BFB2BF5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2162D-68D8-D140-86DE-D9CF9CEB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4316-B038-7041-8A2F-2D8E2A17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2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5E54D-435B-4F40-A427-C5F56D324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17474-7091-F448-BF34-280431362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C7E37-1098-3148-9E83-3B54B968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C27C-EBF9-9F41-86F7-A130C270B2F2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780A2-9E10-7F41-AE8C-756F4210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DBB04-DE6C-914E-8992-AD1FC63B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4316-B038-7041-8A2F-2D8E2A17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8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1FDC-4E3E-8E42-A726-724ED5EF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49184-BA76-4C4E-85CD-CC2C5A4BB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E2F5F-D88F-694D-BDA1-2BA1B549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C27C-EBF9-9F41-86F7-A130C270B2F2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D25B9-9F2D-5846-A0AA-16A8E0A0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7EDBE-56AE-9248-8A85-E17C3B78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4316-B038-7041-8A2F-2D8E2A17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062A-BDBA-B04C-944B-E3B42DEB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571DC-CDD7-8A47-A47A-2BA386AEC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663B4-3E63-2A41-ABF9-698DD1C69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C27C-EBF9-9F41-86F7-A130C270B2F2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E5510-5FD0-6F44-9954-100AD511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E65D6-774F-1A4F-942C-C6E18A61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4316-B038-7041-8A2F-2D8E2A17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3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CDDB-E35F-5C48-BF11-99B6C7DC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D8AEC-01B6-D949-9F1E-362F281DA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042E2-85DC-EF4F-950C-6CAF47E74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84CFD-F299-2240-97AB-D2F1CAE1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C27C-EBF9-9F41-86F7-A130C270B2F2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3D9EB-E593-7E4B-8F5D-FA1110C4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470B4-5B1F-344D-A565-54AEAB0F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4316-B038-7041-8A2F-2D8E2A17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3458-8BB7-EC44-83AB-9CB93DB06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537EF-6EA3-E540-A85E-A9DA8790C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F7542-2C51-4E4C-A088-EB2728ABD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5D45D-0398-1C4B-934E-79BAB253F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62671-C875-AF4E-ACA0-C806AD8EB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A3AA1D-57AA-8341-BB43-6F1D3875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C27C-EBF9-9F41-86F7-A130C270B2F2}" type="datetimeFigureOut">
              <a:rPr lang="en-US" smtClean="0"/>
              <a:t>2/20/25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95E3A-41A9-CE48-9D54-7954AB45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B0B23-CD28-5E4C-9DE2-D2F14FA8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4316-B038-7041-8A2F-2D8E2A17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5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BCCA-465D-C84B-ADC6-84A59255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634A5-FB98-5340-A4A6-541F8869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C27C-EBF9-9F41-86F7-A130C270B2F2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61C3F-37AA-2748-B500-CEDA42D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43A95-3788-0343-94BF-102FE39E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4316-B038-7041-8A2F-2D8E2A17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4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728673-1ECC-3742-A02C-C7BA189E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C27C-EBF9-9F41-86F7-A130C270B2F2}" type="datetimeFigureOut">
              <a:rPr lang="en-US" smtClean="0"/>
              <a:t>2/20/25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7CE0C-DA59-C646-A71E-94B2DAAE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6C827-122E-9D47-8B9B-22A4D606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4316-B038-7041-8A2F-2D8E2A17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973B-5842-B34F-A4F0-32B87E29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FA592-420E-CC41-AE61-C974C5FB0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8A717-FD04-4C4E-B727-116788632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6EC52-C5D2-3F49-806C-F6ED6088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C27C-EBF9-9F41-86F7-A130C270B2F2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E6B09-028A-CB4F-8D48-0239C31F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2A964-B9CC-FB4A-9A6C-F3202EEB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4316-B038-7041-8A2F-2D8E2A17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5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D62B-4906-914C-A1D9-6EFD945C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95753-4562-E343-92A1-812418620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2BB6B-001A-D241-B309-1DB4810ED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E0748-CEF1-2849-BAB3-E7F2E088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C27C-EBF9-9F41-86F7-A130C270B2F2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7A3B0-2877-2B49-9D23-83EF07BD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9A60E-64F7-8940-B0CD-CB0CE509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4316-B038-7041-8A2F-2D8E2A17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5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5258E-F8A5-EF43-B450-BC0639C2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B2D7A-C946-0D4F-91BC-A600EAC49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2FA80-8A75-0244-97FA-451AFFE7D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2C27C-EBF9-9F41-86F7-A130C270B2F2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E4D05-3D19-7A4B-8371-9219CC62C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F9184-F75E-5C40-984D-DFE386A7E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64316-B038-7041-8A2F-2D8E2A17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5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5FB5-39F7-BE46-98F0-DFB8D5ABB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53231-0A27-9B42-967C-DD87A797D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3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97F7010-0BFF-6D45-B837-BE58C8303699}"/>
              </a:ext>
            </a:extLst>
          </p:cNvPr>
          <p:cNvSpPr/>
          <p:nvPr/>
        </p:nvSpPr>
        <p:spPr>
          <a:xfrm>
            <a:off x="1804737" y="1467853"/>
            <a:ext cx="1419726" cy="6737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412A988-19CE-2B49-BB46-D65C0E4E1162}"/>
              </a:ext>
            </a:extLst>
          </p:cNvPr>
          <p:cNvSpPr/>
          <p:nvPr/>
        </p:nvSpPr>
        <p:spPr>
          <a:xfrm>
            <a:off x="1804737" y="3268579"/>
            <a:ext cx="1419726" cy="6737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7886CD6-5179-0B4B-9FE7-4963B6F69523}"/>
              </a:ext>
            </a:extLst>
          </p:cNvPr>
          <p:cNvSpPr/>
          <p:nvPr/>
        </p:nvSpPr>
        <p:spPr>
          <a:xfrm>
            <a:off x="5077327" y="1467853"/>
            <a:ext cx="1419726" cy="6737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0DD2708-1521-844A-B9D1-1561C6DDCF9E}"/>
              </a:ext>
            </a:extLst>
          </p:cNvPr>
          <p:cNvSpPr/>
          <p:nvPr/>
        </p:nvSpPr>
        <p:spPr>
          <a:xfrm>
            <a:off x="5077327" y="3268579"/>
            <a:ext cx="1419726" cy="6737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608410-54C1-6047-948A-020464F6C401}"/>
              </a:ext>
            </a:extLst>
          </p:cNvPr>
          <p:cNvCxnSpPr>
            <a:stCxn id="2" idx="3"/>
          </p:cNvCxnSpPr>
          <p:nvPr/>
        </p:nvCxnSpPr>
        <p:spPr>
          <a:xfrm>
            <a:off x="3224463" y="1804737"/>
            <a:ext cx="16844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1D7924-C5E0-6F4A-A7DB-888C937C34B2}"/>
              </a:ext>
            </a:extLst>
          </p:cNvPr>
          <p:cNvCxnSpPr>
            <a:stCxn id="3" idx="3"/>
          </p:cNvCxnSpPr>
          <p:nvPr/>
        </p:nvCxnSpPr>
        <p:spPr>
          <a:xfrm>
            <a:off x="3224463" y="3605463"/>
            <a:ext cx="16964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86DCE4-3A27-E246-9B46-F29592EFB172}"/>
              </a:ext>
            </a:extLst>
          </p:cNvPr>
          <p:cNvCxnSpPr>
            <a:cxnSpLocks/>
          </p:cNvCxnSpPr>
          <p:nvPr/>
        </p:nvCxnSpPr>
        <p:spPr>
          <a:xfrm>
            <a:off x="6497053" y="1804737"/>
            <a:ext cx="1684421" cy="8903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40C8D7-FA5F-9D4C-BAF0-EE939CE6F407}"/>
              </a:ext>
            </a:extLst>
          </p:cNvPr>
          <p:cNvCxnSpPr>
            <a:cxnSpLocks/>
          </p:cNvCxnSpPr>
          <p:nvPr/>
        </p:nvCxnSpPr>
        <p:spPr>
          <a:xfrm flipV="1">
            <a:off x="6485021" y="2715126"/>
            <a:ext cx="1696453" cy="890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33AEAAA-36FE-5641-A2C6-60F5EFEE8297}"/>
              </a:ext>
            </a:extLst>
          </p:cNvPr>
          <p:cNvSpPr/>
          <p:nvPr/>
        </p:nvSpPr>
        <p:spPr>
          <a:xfrm>
            <a:off x="8253664" y="2358190"/>
            <a:ext cx="1419726" cy="6737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Term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607B18-3BD8-8247-A7BF-D14576A0199C}"/>
                  </a:ext>
                </a:extLst>
              </p:cNvPr>
              <p:cNvSpPr txBox="1"/>
              <p:nvPr/>
            </p:nvSpPr>
            <p:spPr>
              <a:xfrm>
                <a:off x="3344779" y="1283187"/>
                <a:ext cx="1443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607B18-3BD8-8247-A7BF-D14576A0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779" y="1283187"/>
                <a:ext cx="144378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A17FEA-9DBE-F341-9231-02A6B5C1C40D}"/>
                  </a:ext>
                </a:extLst>
              </p:cNvPr>
              <p:cNvSpPr txBox="1"/>
              <p:nvPr/>
            </p:nvSpPr>
            <p:spPr>
              <a:xfrm>
                <a:off x="3344778" y="3132039"/>
                <a:ext cx="1443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A17FEA-9DBE-F341-9231-02A6B5C1C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778" y="3132039"/>
                <a:ext cx="1443789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051268-410C-8349-B5F7-983C1C72C6C8}"/>
                  </a:ext>
                </a:extLst>
              </p:cNvPr>
              <p:cNvSpPr txBox="1"/>
              <p:nvPr/>
            </p:nvSpPr>
            <p:spPr>
              <a:xfrm>
                <a:off x="6809875" y="1702106"/>
                <a:ext cx="1443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051268-410C-8349-B5F7-983C1C72C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875" y="1702106"/>
                <a:ext cx="144378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1D2AB-E7C6-0E4D-8804-569B85DA8DD7}"/>
                  </a:ext>
                </a:extLst>
              </p:cNvPr>
              <p:cNvSpPr txBox="1"/>
              <p:nvPr/>
            </p:nvSpPr>
            <p:spPr>
              <a:xfrm>
                <a:off x="6906128" y="3268579"/>
                <a:ext cx="1443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1D2AB-E7C6-0E4D-8804-569B85DA8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128" y="3268579"/>
                <a:ext cx="144378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61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B4498C7B-9AF2-F345-8029-CB4B16CAC005}"/>
                  </a:ext>
                </a:extLst>
              </p:cNvPr>
              <p:cNvSpPr/>
              <p:nvPr/>
            </p:nvSpPr>
            <p:spPr>
              <a:xfrm>
                <a:off x="4925568" y="701040"/>
                <a:ext cx="505968" cy="499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B4498C7B-9AF2-F345-8029-CB4B16CAC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568" y="701040"/>
                <a:ext cx="505968" cy="499872"/>
              </a:xfrm>
              <a:prstGeom prst="ellipse">
                <a:avLst/>
              </a:prstGeom>
              <a:blipFill>
                <a:blip r:embed="rId2"/>
                <a:stretch>
                  <a:fillRect l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4B516C7-3D6F-194B-82F8-C393044814BC}"/>
                  </a:ext>
                </a:extLst>
              </p:cNvPr>
              <p:cNvSpPr/>
              <p:nvPr/>
            </p:nvSpPr>
            <p:spPr>
              <a:xfrm>
                <a:off x="6120384" y="1725168"/>
                <a:ext cx="505968" cy="499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4B516C7-3D6F-194B-82F8-C39304481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384" y="1725168"/>
                <a:ext cx="505968" cy="4998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B362FBD-E98F-3A41-901A-603F08A5AF33}"/>
                  </a:ext>
                </a:extLst>
              </p:cNvPr>
              <p:cNvSpPr/>
              <p:nvPr/>
            </p:nvSpPr>
            <p:spPr>
              <a:xfrm>
                <a:off x="3688080" y="1725168"/>
                <a:ext cx="505968" cy="499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B362FBD-E98F-3A41-901A-603F08A5A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080" y="1725168"/>
                <a:ext cx="505968" cy="4998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4B1E6F8-7BEE-B64D-90B7-EDE292D222BF}"/>
                  </a:ext>
                </a:extLst>
              </p:cNvPr>
              <p:cNvSpPr/>
              <p:nvPr/>
            </p:nvSpPr>
            <p:spPr>
              <a:xfrm>
                <a:off x="2694432" y="2938272"/>
                <a:ext cx="505968" cy="499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4B1E6F8-7BEE-B64D-90B7-EDE292D22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432" y="2938272"/>
                <a:ext cx="505968" cy="49987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0A0F1A3-4BAF-E748-8D52-9FCAD5324194}"/>
                  </a:ext>
                </a:extLst>
              </p:cNvPr>
              <p:cNvSpPr/>
              <p:nvPr/>
            </p:nvSpPr>
            <p:spPr>
              <a:xfrm>
                <a:off x="3435096" y="2938272"/>
                <a:ext cx="505968" cy="499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0A0F1A3-4BAF-E748-8D52-9FCAD53241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096" y="2938272"/>
                <a:ext cx="505968" cy="49987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0E10942-2365-0445-BA34-5407C095DA99}"/>
                  </a:ext>
                </a:extLst>
              </p:cNvPr>
              <p:cNvSpPr/>
              <p:nvPr/>
            </p:nvSpPr>
            <p:spPr>
              <a:xfrm>
                <a:off x="4175760" y="2938272"/>
                <a:ext cx="505968" cy="499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0E10942-2365-0445-BA34-5407C095D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760" y="2938272"/>
                <a:ext cx="505968" cy="49987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7338652-4146-0543-BDC3-4B7C57FFFCE6}"/>
                  </a:ext>
                </a:extLst>
              </p:cNvPr>
              <p:cNvSpPr/>
              <p:nvPr/>
            </p:nvSpPr>
            <p:spPr>
              <a:xfrm>
                <a:off x="5614416" y="2938272"/>
                <a:ext cx="505968" cy="499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7338652-4146-0543-BDC3-4B7C57FFF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416" y="2938272"/>
                <a:ext cx="505968" cy="49987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4C2E02D-0EBE-0B4D-A6BB-58E7DD42629F}"/>
                  </a:ext>
                </a:extLst>
              </p:cNvPr>
              <p:cNvSpPr/>
              <p:nvPr/>
            </p:nvSpPr>
            <p:spPr>
              <a:xfrm>
                <a:off x="6675120" y="2938272"/>
                <a:ext cx="505968" cy="499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4C2E02D-0EBE-0B4D-A6BB-58E7DD4262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20" y="2938272"/>
                <a:ext cx="505968" cy="49987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265A5F-1831-9643-BB73-1AECED41A8D7}"/>
              </a:ext>
            </a:extLst>
          </p:cNvPr>
          <p:cNvCxnSpPr>
            <a:stCxn id="2" idx="3"/>
            <a:endCxn id="7" idx="7"/>
          </p:cNvCxnSpPr>
          <p:nvPr/>
        </p:nvCxnSpPr>
        <p:spPr>
          <a:xfrm flipH="1">
            <a:off x="4119951" y="1127707"/>
            <a:ext cx="879714" cy="670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F3E5A8-F98B-4D46-8E7E-CBF2EAE63DF3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5357439" y="1127707"/>
            <a:ext cx="837042" cy="670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19845B-64C9-F04C-A3C4-9D4B3FAFA7DC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3941064" y="2225040"/>
            <a:ext cx="487680" cy="713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07A127-9A78-7947-A001-A0CFC43840EB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3688080" y="2225040"/>
            <a:ext cx="252984" cy="713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51C8C5-BC55-E44B-BF91-3B170394C1D6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2947416" y="2225040"/>
            <a:ext cx="993648" cy="713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BD184A-E7F9-3545-91C1-C365B5A3E285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6373368" y="2225040"/>
            <a:ext cx="554736" cy="713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4C8E35-6367-5046-96BD-B41A15CD1165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867400" y="2225040"/>
            <a:ext cx="505968" cy="713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503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39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Aviv Tamar</dc:creator>
  <cp:lastModifiedBy>Aviv Tamar</cp:lastModifiedBy>
  <cp:revision>4</cp:revision>
  <dcterms:created xsi:type="dcterms:W3CDTF">2022-12-27T14:36:57Z</dcterms:created>
  <dcterms:modified xsi:type="dcterms:W3CDTF">2025-02-20T12:30:20Z</dcterms:modified>
</cp:coreProperties>
</file>