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56"/>
  </p:normalViewPr>
  <p:slideViewPr>
    <p:cSldViewPr snapToGrid="0" snapToObjects="1">
      <p:cViewPr varScale="1">
        <p:scale>
          <a:sx n="198" d="100"/>
          <a:sy n="198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7235-0DD7-A44C-B57F-61D2747E7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EB0A9-5817-374F-AEF6-A2B87681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32ACE-8B2F-804E-AE47-58E3E57B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889B-9075-3C4D-A0F2-6A7630CF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5BDED-DB0C-E843-86A4-6CBB1D6B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6333-F44E-6449-8071-84D236D7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8594-6268-A04A-80E7-CABFBF1A0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E8A1-10E9-E74C-B917-9F39FA61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D805-5661-654A-9625-964253E2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A3A8-995B-874A-AE2B-A79AE5AA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4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05EF0-2603-514A-B308-C59576148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9A08A-5FA1-0B4E-BC2B-BCCD596AB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5D1C7-A1F6-A746-AA60-CFBC5A85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95254-4093-4B46-9D41-552260EA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89D7-DD2E-3244-AF8F-646898F1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4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F300-0D67-024B-B3A7-E81BE79A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1244B-C751-2249-8F34-F2771A63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DC96-24F3-CE47-8635-90676B25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952B-FDA4-9B46-9A17-65E1C07B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3613-01CE-F143-9622-468378CA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9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E8C4-F653-DA42-9B5B-C01860AE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55A5D-A7A3-2A42-AD96-14795ED8E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EC1F-36AF-AB4E-80F2-3BFDB26E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63B83-7F47-AE41-BBC5-F1727785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5110-101D-514F-AE30-F6B48568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8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D559-65BC-8A49-8023-94398442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1954-1F20-6541-865C-EDC05C1C7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61DA3-5582-AF4A-A34A-923E49EF9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140DC-91AC-EE41-A2B9-BC476E49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AD708-80E6-754B-BB0C-E537D911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DC5AF-87F0-2B44-B69D-012206D5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2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6812-DB8C-CB4E-A3AC-430A5E86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04675-D74D-B046-A8A3-58702B86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B3AC7-0B4A-FF4D-9280-919FEC597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BB23C-6955-CE42-BB15-DD6CA99CF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457CE-4D14-2147-AF26-0800BEFE2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380A4-3AE6-7544-B4BE-5CB2074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FBABC1-4EEF-6E41-8172-7851B7C9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10E4B-63D3-D04B-A803-74F7CEB1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A000-165A-4640-9274-8BEBCE57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19B6-9FC0-644C-A180-91963E45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1A055-E946-1148-A86F-B78C8CBB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897CF-FA26-5849-A431-BD241D19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54663-FD8E-714F-97CD-4959A214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8C071-67BF-D847-84ED-B0911BE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C310F-9B6C-434F-BB99-4E882AE5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02DC-D363-0642-87EB-93FF6564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23486-45D4-6E46-9B8C-1D66D8D73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F0C0A-4634-BA4D-82DF-38104539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10213-56B7-CA4C-9A5B-3C44F514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9FB08-695E-B04F-8574-D1E89F5A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4621-FBBC-414C-979B-D29A2492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8587-F66F-4345-BE74-BBDCCB79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FA1C35-EC95-8948-804E-A09B8CC9D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D2B5A-98ED-FA43-9343-2320A17EB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04A3-B92D-3141-B64A-85402F39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A73F-7876-3842-83E9-1FF16963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04FC5-A101-5148-8FD8-7229F442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2B261-3B73-FA4B-AD0A-235D07CE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EFE9-E73E-464F-ABD7-BCD4D2C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028E9-A14C-D240-A086-44DBD9DC9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7562-AB33-3E40-AC6E-5AA9E44A6A62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EF376-472E-A140-B2D5-B976B2DC2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EE6A-55A6-CC43-9C4E-BCE28260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70A1-EB74-CE4D-9DBD-6336F910A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597C3F-46B7-C241-82DD-5E87D1D80790}"/>
              </a:ext>
            </a:extLst>
          </p:cNvPr>
          <p:cNvCxnSpPr>
            <a:cxnSpLocks/>
          </p:cNvCxnSpPr>
          <p:nvPr/>
        </p:nvCxnSpPr>
        <p:spPr>
          <a:xfrm>
            <a:off x="1738648" y="4288665"/>
            <a:ext cx="218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D009F-524E-7342-82CC-CBDD4B0EA107}"/>
              </a:ext>
            </a:extLst>
          </p:cNvPr>
          <p:cNvCxnSpPr/>
          <p:nvPr/>
        </p:nvCxnSpPr>
        <p:spPr>
          <a:xfrm flipV="1">
            <a:off x="1803042" y="2073499"/>
            <a:ext cx="0" cy="22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2DBED-5070-5342-A4B5-173931A1251C}"/>
                  </a:ext>
                </a:extLst>
              </p:cNvPr>
              <p:cNvSpPr txBox="1"/>
              <p:nvPr/>
            </p:nvSpPr>
            <p:spPr>
              <a:xfrm>
                <a:off x="3928056" y="42886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2DBED-5070-5342-A4B5-173931A12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056" y="4288665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CB628-ED06-004B-BE6F-5420BC97D080}"/>
                  </a:ext>
                </a:extLst>
              </p:cNvPr>
              <p:cNvSpPr txBox="1"/>
              <p:nvPr/>
            </p:nvSpPr>
            <p:spPr>
              <a:xfrm>
                <a:off x="1264159" y="1889923"/>
                <a:ext cx="474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ACB628-ED06-004B-BE6F-5420BC97D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159" y="1889923"/>
                <a:ext cx="474489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 12">
            <a:extLst>
              <a:ext uri="{FF2B5EF4-FFF2-40B4-BE49-F238E27FC236}">
                <a16:creationId xmlns:a16="http://schemas.microsoft.com/office/drawing/2014/main" id="{D096A76E-316B-2846-AF3C-81D739FAF641}"/>
              </a:ext>
            </a:extLst>
          </p:cNvPr>
          <p:cNvSpPr/>
          <p:nvPr/>
        </p:nvSpPr>
        <p:spPr>
          <a:xfrm>
            <a:off x="1931831" y="2414789"/>
            <a:ext cx="1764406" cy="1693587"/>
          </a:xfrm>
          <a:custGeom>
            <a:avLst/>
            <a:gdLst>
              <a:gd name="connsiteX0" fmla="*/ 0 w 1764406"/>
              <a:gd name="connsiteY0" fmla="*/ 25757 h 1693587"/>
              <a:gd name="connsiteX1" fmla="*/ 289775 w 1764406"/>
              <a:gd name="connsiteY1" fmla="*/ 1191296 h 1693587"/>
              <a:gd name="connsiteX2" fmla="*/ 850006 w 1764406"/>
              <a:gd name="connsiteY2" fmla="*/ 1693572 h 1693587"/>
              <a:gd name="connsiteX3" fmla="*/ 1429555 w 1764406"/>
              <a:gd name="connsiteY3" fmla="*/ 1178417 h 1693587"/>
              <a:gd name="connsiteX4" fmla="*/ 1764406 w 1764406"/>
              <a:gd name="connsiteY4" fmla="*/ 0 h 169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4406" h="1693587">
                <a:moveTo>
                  <a:pt x="0" y="25757"/>
                </a:moveTo>
                <a:cubicBezTo>
                  <a:pt x="74053" y="469542"/>
                  <a:pt x="148107" y="913327"/>
                  <a:pt x="289775" y="1191296"/>
                </a:cubicBezTo>
                <a:cubicBezTo>
                  <a:pt x="431443" y="1469265"/>
                  <a:pt x="660043" y="1695719"/>
                  <a:pt x="850006" y="1693572"/>
                </a:cubicBezTo>
                <a:cubicBezTo>
                  <a:pt x="1039969" y="1691426"/>
                  <a:pt x="1277155" y="1460679"/>
                  <a:pt x="1429555" y="1178417"/>
                </a:cubicBezTo>
                <a:cubicBezTo>
                  <a:pt x="1581955" y="896155"/>
                  <a:pt x="1673180" y="448077"/>
                  <a:pt x="176440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347678-EA0C-C84C-B050-1838FCD10B6D}"/>
              </a:ext>
            </a:extLst>
          </p:cNvPr>
          <p:cNvCxnSpPr>
            <a:cxnSpLocks/>
          </p:cNvCxnSpPr>
          <p:nvPr/>
        </p:nvCxnSpPr>
        <p:spPr>
          <a:xfrm>
            <a:off x="5085008" y="4288665"/>
            <a:ext cx="218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CE84B5-EE88-EF46-AA0D-2006C242954D}"/>
              </a:ext>
            </a:extLst>
          </p:cNvPr>
          <p:cNvCxnSpPr/>
          <p:nvPr/>
        </p:nvCxnSpPr>
        <p:spPr>
          <a:xfrm flipV="1">
            <a:off x="5149402" y="2073499"/>
            <a:ext cx="0" cy="22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E20CDC-AEF5-F249-8DA0-C8B5A63B5AB9}"/>
                  </a:ext>
                </a:extLst>
              </p:cNvPr>
              <p:cNvSpPr txBox="1"/>
              <p:nvPr/>
            </p:nvSpPr>
            <p:spPr>
              <a:xfrm>
                <a:off x="7274416" y="42886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E20CDC-AEF5-F249-8DA0-C8B5A63B5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416" y="4288665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C5AF3A-E15D-3141-8F6F-FE4392B865B8}"/>
                  </a:ext>
                </a:extLst>
              </p:cNvPr>
              <p:cNvSpPr txBox="1"/>
              <p:nvPr/>
            </p:nvSpPr>
            <p:spPr>
              <a:xfrm>
                <a:off x="4610519" y="1889923"/>
                <a:ext cx="474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C5AF3A-E15D-3141-8F6F-FE4392B86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519" y="1889923"/>
                <a:ext cx="474489" cy="276999"/>
              </a:xfrm>
              <a:prstGeom prst="rect">
                <a:avLst/>
              </a:prstGeom>
              <a:blipFill>
                <a:blip r:embed="rId5"/>
                <a:stretch>
                  <a:fillRect l="-13158" r="-1842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C6610562-02A5-3D4B-887D-29CCC5296C2C}"/>
              </a:ext>
            </a:extLst>
          </p:cNvPr>
          <p:cNvSpPr/>
          <p:nvPr/>
        </p:nvSpPr>
        <p:spPr>
          <a:xfrm>
            <a:off x="5325414" y="2318197"/>
            <a:ext cx="2041301" cy="1648591"/>
          </a:xfrm>
          <a:custGeom>
            <a:avLst/>
            <a:gdLst>
              <a:gd name="connsiteX0" fmla="*/ 0 w 2041301"/>
              <a:gd name="connsiteY0" fmla="*/ 0 h 1648591"/>
              <a:gd name="connsiteX1" fmla="*/ 109471 w 2041301"/>
              <a:gd name="connsiteY1" fmla="*/ 830688 h 1648591"/>
              <a:gd name="connsiteX2" fmla="*/ 489397 w 2041301"/>
              <a:gd name="connsiteY2" fmla="*/ 1197735 h 1648591"/>
              <a:gd name="connsiteX3" fmla="*/ 933718 w 2041301"/>
              <a:gd name="connsiteY3" fmla="*/ 959476 h 1648591"/>
              <a:gd name="connsiteX4" fmla="*/ 1287887 w 2041301"/>
              <a:gd name="connsiteY4" fmla="*/ 1461752 h 1648591"/>
              <a:gd name="connsiteX5" fmla="*/ 1532586 w 2041301"/>
              <a:gd name="connsiteY5" fmla="*/ 1648496 h 1648591"/>
              <a:gd name="connsiteX6" fmla="*/ 1809482 w 2041301"/>
              <a:gd name="connsiteY6" fmla="*/ 1474631 h 1648591"/>
              <a:gd name="connsiteX7" fmla="*/ 2041301 w 2041301"/>
              <a:gd name="connsiteY7" fmla="*/ 792051 h 1648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1301" h="1648591">
                <a:moveTo>
                  <a:pt x="0" y="0"/>
                </a:moveTo>
                <a:cubicBezTo>
                  <a:pt x="13952" y="315533"/>
                  <a:pt x="27905" y="631066"/>
                  <a:pt x="109471" y="830688"/>
                </a:cubicBezTo>
                <a:cubicBezTo>
                  <a:pt x="191037" y="1030310"/>
                  <a:pt x="352023" y="1176270"/>
                  <a:pt x="489397" y="1197735"/>
                </a:cubicBezTo>
                <a:cubicBezTo>
                  <a:pt x="626771" y="1219200"/>
                  <a:pt x="800636" y="915473"/>
                  <a:pt x="933718" y="959476"/>
                </a:cubicBezTo>
                <a:cubicBezTo>
                  <a:pt x="1066800" y="1003479"/>
                  <a:pt x="1188076" y="1346915"/>
                  <a:pt x="1287887" y="1461752"/>
                </a:cubicBezTo>
                <a:cubicBezTo>
                  <a:pt x="1387698" y="1576589"/>
                  <a:pt x="1445654" y="1646350"/>
                  <a:pt x="1532586" y="1648496"/>
                </a:cubicBezTo>
                <a:cubicBezTo>
                  <a:pt x="1619518" y="1650642"/>
                  <a:pt x="1724696" y="1617372"/>
                  <a:pt x="1809482" y="1474631"/>
                </a:cubicBezTo>
                <a:cubicBezTo>
                  <a:pt x="1894268" y="1331890"/>
                  <a:pt x="1967784" y="1061970"/>
                  <a:pt x="2041301" y="7920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FF3D75-3AA0-1F44-8E20-B2DF4C536413}"/>
              </a:ext>
            </a:extLst>
          </p:cNvPr>
          <p:cNvCxnSpPr>
            <a:cxnSpLocks/>
          </p:cNvCxnSpPr>
          <p:nvPr/>
        </p:nvCxnSpPr>
        <p:spPr>
          <a:xfrm>
            <a:off x="8304725" y="4288665"/>
            <a:ext cx="2189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055B70-293E-414D-BD7F-4A20A22C26B0}"/>
              </a:ext>
            </a:extLst>
          </p:cNvPr>
          <p:cNvCxnSpPr/>
          <p:nvPr/>
        </p:nvCxnSpPr>
        <p:spPr>
          <a:xfrm flipV="1">
            <a:off x="8369119" y="2073499"/>
            <a:ext cx="0" cy="227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856EE7-7BC3-3240-8A22-620C56B51757}"/>
                  </a:ext>
                </a:extLst>
              </p:cNvPr>
              <p:cNvSpPr txBox="1"/>
              <p:nvPr/>
            </p:nvSpPr>
            <p:spPr>
              <a:xfrm>
                <a:off x="10494133" y="4288665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856EE7-7BC3-3240-8A22-620C56B5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4133" y="4288665"/>
                <a:ext cx="189474" cy="276999"/>
              </a:xfrm>
              <a:prstGeom prst="rect">
                <a:avLst/>
              </a:prstGeom>
              <a:blipFill>
                <a:blip r:embed="rId2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F60715-94A2-E741-9DF1-0717B770C6CB}"/>
                  </a:ext>
                </a:extLst>
              </p:cNvPr>
              <p:cNvSpPr txBox="1"/>
              <p:nvPr/>
            </p:nvSpPr>
            <p:spPr>
              <a:xfrm>
                <a:off x="7830236" y="1889923"/>
                <a:ext cx="474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F60715-94A2-E741-9DF1-0717B770C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36" y="1889923"/>
                <a:ext cx="474489" cy="276999"/>
              </a:xfrm>
              <a:prstGeom prst="rect">
                <a:avLst/>
              </a:prstGeom>
              <a:blipFill>
                <a:blip r:embed="rId3"/>
                <a:stretch>
                  <a:fillRect l="-13158" r="-1578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01299A3-C2F1-9A41-A404-A3A597F1E0E6}"/>
              </a:ext>
            </a:extLst>
          </p:cNvPr>
          <p:cNvSpPr/>
          <p:nvPr/>
        </p:nvSpPr>
        <p:spPr>
          <a:xfrm>
            <a:off x="8542983" y="2599939"/>
            <a:ext cx="1841679" cy="1255710"/>
          </a:xfrm>
          <a:custGeom>
            <a:avLst/>
            <a:gdLst>
              <a:gd name="connsiteX0" fmla="*/ 0 w 1841679"/>
              <a:gd name="connsiteY0" fmla="*/ 6440 h 1255710"/>
              <a:gd name="connsiteX1" fmla="*/ 212502 w 1841679"/>
              <a:gd name="connsiteY1" fmla="*/ 618186 h 1255710"/>
              <a:gd name="connsiteX2" fmla="*/ 540913 w 1841679"/>
              <a:gd name="connsiteY2" fmla="*/ 766293 h 1255710"/>
              <a:gd name="connsiteX3" fmla="*/ 862885 w 1841679"/>
              <a:gd name="connsiteY3" fmla="*/ 1255690 h 1255710"/>
              <a:gd name="connsiteX4" fmla="*/ 1184856 w 1841679"/>
              <a:gd name="connsiteY4" fmla="*/ 785612 h 1255710"/>
              <a:gd name="connsiteX5" fmla="*/ 1558344 w 1841679"/>
              <a:gd name="connsiteY5" fmla="*/ 643944 h 1255710"/>
              <a:gd name="connsiteX6" fmla="*/ 1841679 w 1841679"/>
              <a:gd name="connsiteY6" fmla="*/ 0 h 125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1679" h="1255710">
                <a:moveTo>
                  <a:pt x="0" y="6440"/>
                </a:moveTo>
                <a:cubicBezTo>
                  <a:pt x="61175" y="248992"/>
                  <a:pt x="122350" y="491544"/>
                  <a:pt x="212502" y="618186"/>
                </a:cubicBezTo>
                <a:cubicBezTo>
                  <a:pt x="302654" y="744828"/>
                  <a:pt x="432516" y="660042"/>
                  <a:pt x="540913" y="766293"/>
                </a:cubicBezTo>
                <a:cubicBezTo>
                  <a:pt x="649310" y="872544"/>
                  <a:pt x="755561" y="1252470"/>
                  <a:pt x="862885" y="1255690"/>
                </a:cubicBezTo>
                <a:cubicBezTo>
                  <a:pt x="970209" y="1258910"/>
                  <a:pt x="1068946" y="887570"/>
                  <a:pt x="1184856" y="785612"/>
                </a:cubicBezTo>
                <a:cubicBezTo>
                  <a:pt x="1300766" y="683654"/>
                  <a:pt x="1448873" y="774879"/>
                  <a:pt x="1558344" y="643944"/>
                </a:cubicBezTo>
                <a:cubicBezTo>
                  <a:pt x="1667815" y="513009"/>
                  <a:pt x="1754747" y="256504"/>
                  <a:pt x="18416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6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57851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Aviv Tamar</dc:creator>
  <cp:lastModifiedBy>Aviv Tamar</cp:lastModifiedBy>
  <cp:revision>3</cp:revision>
  <dcterms:created xsi:type="dcterms:W3CDTF">2024-08-01T07:47:35Z</dcterms:created>
  <dcterms:modified xsi:type="dcterms:W3CDTF">2024-09-10T11:58:39Z</dcterms:modified>
</cp:coreProperties>
</file>