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74"/>
  </p:normalViewPr>
  <p:slideViewPr>
    <p:cSldViewPr snapToGrid="0" snapToObjects="1">
      <p:cViewPr varScale="1">
        <p:scale>
          <a:sx n="189" d="100"/>
          <a:sy n="189" d="100"/>
        </p:scale>
        <p:origin x="16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2513-1ECC-004E-847D-8DF511C0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260B6-E334-8247-83D3-6D50137EA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651F-4E20-E94B-BD7D-FCC7ABA2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09F-D039-2548-9316-9482F159B7F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9EA8-D4D5-4B40-AE91-5550C353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D371-37A7-B946-A13C-E6FF51CB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D02-9013-BC46-9278-D72455F9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0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26A5-6B9D-454E-B40C-4463EB88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8CC16-DC1D-534E-9129-461C564EC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BBCA-9C6C-7341-BBF3-C7891487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09F-D039-2548-9316-9482F159B7F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CAFBA-B217-6148-A2B4-67B16609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1DA0-7659-1C49-949B-D1FD6131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D02-9013-BC46-9278-D72455F9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6C713-B9FC-BF43-BC98-1D37D5F6F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EF326-9983-7D45-AAB3-D506A95B5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2FEC-81E4-4A4E-B949-E67161EF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09F-D039-2548-9316-9482F159B7F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A09A-A54B-EC4F-919B-5B23E15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ED94-08B6-F849-A619-E279DF32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D02-9013-BC46-9278-D72455F9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E0E0-55B0-6F4C-A746-68E0AC0D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E0BD-2B28-E347-AACC-84B43542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131F-9809-B840-A603-5B151CAB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09F-D039-2548-9316-9482F159B7F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41E6-1139-9442-9232-C47C9CEB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F7E8-6C57-A34E-96C2-4477DDB9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D02-9013-BC46-9278-D72455F9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2F3D-C207-4A4A-B89C-D661B42F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C19D1-0607-B84F-AFC0-DC677F87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68B8-92C6-2844-86BE-43645D11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09F-D039-2548-9316-9482F159B7F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026A-CCF4-CE46-8628-007758CE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928A-771C-524D-AB9E-F83065A6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D02-9013-BC46-9278-D72455F9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0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1951-A81F-774F-8D45-10821971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2E0A-51B2-384A-872E-32B0AD994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C71FD-7A73-A547-BD85-DEE244EE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77F4B-F1BD-A242-8DED-000F10EF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09F-D039-2548-9316-9482F159B7F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A55AA-E752-F849-AB7B-555646AA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FBB5-ACD2-F748-B411-FE9F429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D02-9013-BC46-9278-D72455F9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CB6C-9030-9C4B-A244-159911B6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7D66D-1EE9-B446-A571-18B5238EF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A4580-EB47-DA45-9DF0-1305B7604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0260C-92A8-4F4B-9F49-D7F722810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4B10E-5042-ED40-8C2C-19B1719C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DAAAB-A947-5048-83B1-B3D7443A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09F-D039-2548-9316-9482F159B7F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FE2A0-154A-524D-9C9A-4EA5C6E6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A4B92-E16F-5648-853D-26AA24E1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D02-9013-BC46-9278-D72455F9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B051-A43F-5142-AF7C-90EE6334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E2B25-F366-154F-B4BA-FFD54DA2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09F-D039-2548-9316-9482F159B7F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E9116-9515-5746-A2AE-E921F7B0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8CD57-3488-7E4A-B539-28021AA4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D02-9013-BC46-9278-D72455F9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0ACD9-854D-D14A-A5A8-75EBDE9F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09F-D039-2548-9316-9482F159B7F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B4B73-C81E-B245-818E-C96FD371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91DD-492C-D14A-990B-DA44E709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D02-9013-BC46-9278-D72455F9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8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15D8-ED61-7841-B8EF-F44F6698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AEF7-0651-FD4D-A5F1-AF2F007E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49654-48F8-C847-B832-8C09EDCD5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57CC-AE55-A648-8817-2B4B7B45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09F-D039-2548-9316-9482F159B7F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67A68-BC49-E645-BE06-648F811A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5D201-DBA8-6B4C-A12C-5B8DBF83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D02-9013-BC46-9278-D72455F9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6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4FE8-3444-CA49-A4B9-EEA1B902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7D136-B0AC-154F-BEA8-8C0F211B2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DA125-4758-D044-A88F-F1539218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FA502-E74B-F646-8BF0-2BA18843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09F-D039-2548-9316-9482F159B7F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43CA2-489F-8240-9F67-C826117E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27027-4FEF-E14D-9261-0A93EA43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D02-9013-BC46-9278-D72455F9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D7045-828E-7147-B196-DD0A89C3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72B5-189C-DB42-98FB-0BB848FD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C837-409F-D54B-9263-0A83B266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609F-D039-2548-9316-9482F159B7F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D58D-D4E9-2D4B-9C96-2A87A238C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A182-795C-FB40-8E76-F2077C6A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17D02-9013-BC46-9278-D72455F9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2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2DC2FEF-FF09-0042-B8C0-D5EEEBCE9CCA}"/>
              </a:ext>
            </a:extLst>
          </p:cNvPr>
          <p:cNvSpPr/>
          <p:nvPr/>
        </p:nvSpPr>
        <p:spPr>
          <a:xfrm>
            <a:off x="1962024" y="1120291"/>
            <a:ext cx="878066" cy="8659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R=0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5EC412-7AE2-6C40-A6EC-7B37ABD60B78}"/>
              </a:ext>
            </a:extLst>
          </p:cNvPr>
          <p:cNvSpPr/>
          <p:nvPr/>
        </p:nvSpPr>
        <p:spPr>
          <a:xfrm>
            <a:off x="3277104" y="1120291"/>
            <a:ext cx="878066" cy="8659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R=1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F5BFE0-2CF8-CA44-9540-72326DB19637}"/>
              </a:ext>
            </a:extLst>
          </p:cNvPr>
          <p:cNvSpPr/>
          <p:nvPr/>
        </p:nvSpPr>
        <p:spPr>
          <a:xfrm>
            <a:off x="4592184" y="1120291"/>
            <a:ext cx="878066" cy="8659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R=1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4E5086-0332-0746-AA1A-DD007A7D00D0}"/>
              </a:ext>
            </a:extLst>
          </p:cNvPr>
          <p:cNvSpPr/>
          <p:nvPr/>
        </p:nvSpPr>
        <p:spPr>
          <a:xfrm>
            <a:off x="5907264" y="1120291"/>
            <a:ext cx="878066" cy="8659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R=0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393EB4-03B6-0147-BBD2-1A3FEDFE5FD8}"/>
              </a:ext>
            </a:extLst>
          </p:cNvPr>
          <p:cNvSpPr/>
          <p:nvPr/>
        </p:nvSpPr>
        <p:spPr>
          <a:xfrm>
            <a:off x="2684662" y="2623096"/>
            <a:ext cx="878066" cy="8659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R=0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6A8780-0545-1E4A-A0ED-908FF0420C16}"/>
              </a:ext>
            </a:extLst>
          </p:cNvPr>
          <p:cNvSpPr/>
          <p:nvPr/>
        </p:nvSpPr>
        <p:spPr>
          <a:xfrm>
            <a:off x="5222979" y="2623095"/>
            <a:ext cx="878066" cy="8659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R=0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9A4E80-69D5-8C4E-A199-B73BFD5F6BFE}"/>
              </a:ext>
            </a:extLst>
          </p:cNvPr>
          <p:cNvSpPr/>
          <p:nvPr/>
        </p:nvSpPr>
        <p:spPr>
          <a:xfrm>
            <a:off x="3878630" y="4035067"/>
            <a:ext cx="878066" cy="8659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R=0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02BC0-BFAE-9B48-B7CE-7C805177E10E}"/>
              </a:ext>
            </a:extLst>
          </p:cNvPr>
          <p:cNvCxnSpPr>
            <a:stCxn id="10" idx="0"/>
          </p:cNvCxnSpPr>
          <p:nvPr/>
        </p:nvCxnSpPr>
        <p:spPr>
          <a:xfrm flipV="1">
            <a:off x="4317663" y="3815046"/>
            <a:ext cx="0" cy="22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169C8F-3DD1-C740-9299-6EF8CE5AA53C}"/>
              </a:ext>
            </a:extLst>
          </p:cNvPr>
          <p:cNvCxnSpPr/>
          <p:nvPr/>
        </p:nvCxnSpPr>
        <p:spPr>
          <a:xfrm flipV="1">
            <a:off x="4317663" y="3282151"/>
            <a:ext cx="905316" cy="526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A0DB85-75D1-D040-ADB1-07D8A2B5CB7F}"/>
              </a:ext>
            </a:extLst>
          </p:cNvPr>
          <p:cNvCxnSpPr>
            <a:endCxn id="8" idx="5"/>
          </p:cNvCxnSpPr>
          <p:nvPr/>
        </p:nvCxnSpPr>
        <p:spPr>
          <a:xfrm flipH="1" flipV="1">
            <a:off x="3434138" y="3362235"/>
            <a:ext cx="883525" cy="4528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D00EFF-3B4B-B04C-95F0-8B5A6DDDF756}"/>
              </a:ext>
            </a:extLst>
          </p:cNvPr>
          <p:cNvCxnSpPr/>
          <p:nvPr/>
        </p:nvCxnSpPr>
        <p:spPr>
          <a:xfrm flipV="1">
            <a:off x="5648387" y="2412665"/>
            <a:ext cx="0" cy="22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B58FA6-CDE4-2F44-A82E-1447107F0F04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5648387" y="1986246"/>
            <a:ext cx="697910" cy="420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76C9ED-2888-2643-870E-7AAF94D29E9E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031217" y="1986246"/>
            <a:ext cx="617172" cy="426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BD5026-A11E-E14F-9FCF-B7FA95DC3A61}"/>
              </a:ext>
            </a:extLst>
          </p:cNvPr>
          <p:cNvCxnSpPr/>
          <p:nvPr/>
        </p:nvCxnSpPr>
        <p:spPr>
          <a:xfrm flipV="1">
            <a:off x="3108305" y="2409130"/>
            <a:ext cx="0" cy="22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842E24-DCBF-C247-8A0C-C3B7522FF9B9}"/>
              </a:ext>
            </a:extLst>
          </p:cNvPr>
          <p:cNvCxnSpPr>
            <a:cxnSpLocks/>
          </p:cNvCxnSpPr>
          <p:nvPr/>
        </p:nvCxnSpPr>
        <p:spPr>
          <a:xfrm flipV="1">
            <a:off x="3108305" y="1982711"/>
            <a:ext cx="697910" cy="420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A3EE93-94CF-314F-A40E-EA5DEEF2E30C}"/>
              </a:ext>
            </a:extLst>
          </p:cNvPr>
          <p:cNvCxnSpPr>
            <a:cxnSpLocks/>
          </p:cNvCxnSpPr>
          <p:nvPr/>
        </p:nvCxnSpPr>
        <p:spPr>
          <a:xfrm flipH="1" flipV="1">
            <a:off x="2491135" y="1982711"/>
            <a:ext cx="617172" cy="426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9C654F-2E87-B142-8FA2-6D3ECBE7EA48}"/>
                  </a:ext>
                </a:extLst>
              </p:cNvPr>
              <p:cNvSpPr txBox="1"/>
              <p:nvPr/>
            </p:nvSpPr>
            <p:spPr>
              <a:xfrm>
                <a:off x="2166348" y="2112435"/>
                <a:ext cx="683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9C654F-2E87-B142-8FA2-6D3ECBE7E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48" y="2112435"/>
                <a:ext cx="6830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B08531-5CAA-2543-80E9-C73DEE5D5C34}"/>
                  </a:ext>
                </a:extLst>
              </p:cNvPr>
              <p:cNvSpPr txBox="1"/>
              <p:nvPr/>
            </p:nvSpPr>
            <p:spPr>
              <a:xfrm>
                <a:off x="3295876" y="2112435"/>
                <a:ext cx="91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B08531-5CAA-2543-80E9-C73DEE5D5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76" y="2112435"/>
                <a:ext cx="9181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BE39F-9B0F-5B4E-8131-8D0E50222475}"/>
                  </a:ext>
                </a:extLst>
              </p:cNvPr>
              <p:cNvSpPr txBox="1"/>
              <p:nvPr/>
            </p:nvSpPr>
            <p:spPr>
              <a:xfrm>
                <a:off x="4827492" y="2102774"/>
                <a:ext cx="683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BE39F-9B0F-5B4E-8131-8D0E50222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492" y="2102774"/>
                <a:ext cx="6830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DCDBE-EE2A-8542-B0A4-4AE329EDBF98}"/>
                  </a:ext>
                </a:extLst>
              </p:cNvPr>
              <p:cNvSpPr txBox="1"/>
              <p:nvPr/>
            </p:nvSpPr>
            <p:spPr>
              <a:xfrm>
                <a:off x="5957020" y="2102774"/>
                <a:ext cx="987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DCDBE-EE2A-8542-B0A4-4AE329EDB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020" y="2102774"/>
                <a:ext cx="9878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FE03F1-BA1E-AE4D-B6F6-2D68241E36A1}"/>
                  </a:ext>
                </a:extLst>
              </p:cNvPr>
              <p:cNvSpPr txBox="1"/>
              <p:nvPr/>
            </p:nvSpPr>
            <p:spPr>
              <a:xfrm>
                <a:off x="3474740" y="3569134"/>
                <a:ext cx="683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FE03F1-BA1E-AE4D-B6F6-2D68241E3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40" y="3569134"/>
                <a:ext cx="6830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6AC23D-EC34-9C4C-A4B8-43697BFF0F8D}"/>
                  </a:ext>
                </a:extLst>
              </p:cNvPr>
              <p:cNvSpPr txBox="1"/>
              <p:nvPr/>
            </p:nvSpPr>
            <p:spPr>
              <a:xfrm>
                <a:off x="4604268" y="3569134"/>
                <a:ext cx="86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6AC23D-EC34-9C4C-A4B8-43697BFF0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268" y="3569134"/>
                <a:ext cx="8659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3827F6-94A9-3B4E-8A1A-2FAA004ACDEB}"/>
                  </a:ext>
                </a:extLst>
              </p:cNvPr>
              <p:cNvSpPr txBox="1"/>
              <p:nvPr/>
            </p:nvSpPr>
            <p:spPr>
              <a:xfrm>
                <a:off x="4190128" y="4041122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3827F6-94A9-3B4E-8A1A-2FAA004A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28" y="4041122"/>
                <a:ext cx="255070" cy="276999"/>
              </a:xfrm>
              <a:prstGeom prst="rect">
                <a:avLst/>
              </a:prstGeom>
              <a:blipFill>
                <a:blip r:embed="rId8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62182-BBE5-954A-AB08-66B6D3F77291}"/>
                  </a:ext>
                </a:extLst>
              </p:cNvPr>
              <p:cNvSpPr txBox="1"/>
              <p:nvPr/>
            </p:nvSpPr>
            <p:spPr>
              <a:xfrm>
                <a:off x="2996160" y="2643602"/>
                <a:ext cx="26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62182-BBE5-954A-AB08-66B6D3F77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60" y="2643602"/>
                <a:ext cx="260392" cy="276999"/>
              </a:xfrm>
              <a:prstGeom prst="rect">
                <a:avLst/>
              </a:prstGeom>
              <a:blipFill>
                <a:blip r:embed="rId9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8123A5-03D1-2149-88B1-1A344BF4CC0A}"/>
                  </a:ext>
                </a:extLst>
              </p:cNvPr>
              <p:cNvSpPr txBox="1"/>
              <p:nvPr/>
            </p:nvSpPr>
            <p:spPr>
              <a:xfrm>
                <a:off x="5549866" y="2617039"/>
                <a:ext cx="26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8123A5-03D1-2149-88B1-1A344BF4C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66" y="2617039"/>
                <a:ext cx="260392" cy="276999"/>
              </a:xfrm>
              <a:prstGeom prst="rect">
                <a:avLst/>
              </a:prstGeom>
              <a:blipFill>
                <a:blip r:embed="rId10"/>
                <a:stretch>
                  <a:fillRect l="-90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125A63-E466-524E-ABF5-79C11F3851FA}"/>
                  </a:ext>
                </a:extLst>
              </p:cNvPr>
              <p:cNvSpPr txBox="1"/>
              <p:nvPr/>
            </p:nvSpPr>
            <p:spPr>
              <a:xfrm>
                <a:off x="2273522" y="112029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125A63-E466-524E-ABF5-79C11F385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522" y="1120291"/>
                <a:ext cx="255070" cy="276999"/>
              </a:xfrm>
              <a:prstGeom prst="rect">
                <a:avLst/>
              </a:prstGeom>
              <a:blipFill>
                <a:blip r:embed="rId11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8088BB-F8B7-1C4E-A16C-9DE97D837FD8}"/>
                  </a:ext>
                </a:extLst>
              </p:cNvPr>
              <p:cNvSpPr txBox="1"/>
              <p:nvPr/>
            </p:nvSpPr>
            <p:spPr>
              <a:xfrm>
                <a:off x="3616080" y="1124329"/>
                <a:ext cx="26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8088BB-F8B7-1C4E-A16C-9DE97D837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80" y="1124329"/>
                <a:ext cx="260392" cy="276999"/>
              </a:xfrm>
              <a:prstGeom prst="rect">
                <a:avLst/>
              </a:prstGeom>
              <a:blipFill>
                <a:blip r:embed="rId12"/>
                <a:stretch>
                  <a:fillRect l="-9524" r="-476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64A7FF-580F-074F-8517-BD9F3F29656E}"/>
                  </a:ext>
                </a:extLst>
              </p:cNvPr>
              <p:cNvSpPr txBox="1"/>
              <p:nvPr/>
            </p:nvSpPr>
            <p:spPr>
              <a:xfrm>
                <a:off x="4888552" y="1131713"/>
                <a:ext cx="26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64A7FF-580F-074F-8517-BD9F3F296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52" y="1131713"/>
                <a:ext cx="260392" cy="276999"/>
              </a:xfrm>
              <a:prstGeom prst="rect">
                <a:avLst/>
              </a:prstGeom>
              <a:blipFill>
                <a:blip r:embed="rId13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FFFFE-52AF-6347-9B51-3E58DFA5B6FA}"/>
                  </a:ext>
                </a:extLst>
              </p:cNvPr>
              <p:cNvSpPr txBox="1"/>
              <p:nvPr/>
            </p:nvSpPr>
            <p:spPr>
              <a:xfrm>
                <a:off x="6231110" y="1135751"/>
                <a:ext cx="26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FFFFE-52AF-6347-9B51-3E58DFA5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10" y="1135751"/>
                <a:ext cx="260392" cy="276999"/>
              </a:xfrm>
              <a:prstGeom prst="rect">
                <a:avLst/>
              </a:prstGeom>
              <a:blipFill>
                <a:blip r:embed="rId14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ACDBCD0-632F-4F4D-83FB-FD0D629DFE54}"/>
              </a:ext>
            </a:extLst>
          </p:cNvPr>
          <p:cNvSpPr txBox="1"/>
          <p:nvPr/>
        </p:nvSpPr>
        <p:spPr>
          <a:xfrm>
            <a:off x="2628280" y="1902628"/>
            <a:ext cx="68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Left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8720C3-8996-DB46-88CE-98F8AFAAF68F}"/>
              </a:ext>
            </a:extLst>
          </p:cNvPr>
          <p:cNvSpPr txBox="1"/>
          <p:nvPr/>
        </p:nvSpPr>
        <p:spPr>
          <a:xfrm>
            <a:off x="3139289" y="1893852"/>
            <a:ext cx="68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Right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E42A5E-D2A2-0648-98FA-1BB1062F89BC}"/>
              </a:ext>
            </a:extLst>
          </p:cNvPr>
          <p:cNvSpPr txBox="1"/>
          <p:nvPr/>
        </p:nvSpPr>
        <p:spPr>
          <a:xfrm>
            <a:off x="5190784" y="1914832"/>
            <a:ext cx="68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Left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C41ADA-B44C-5440-BBB6-ED8E26047347}"/>
              </a:ext>
            </a:extLst>
          </p:cNvPr>
          <p:cNvSpPr txBox="1"/>
          <p:nvPr/>
        </p:nvSpPr>
        <p:spPr>
          <a:xfrm>
            <a:off x="5701793" y="1906056"/>
            <a:ext cx="68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Right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EE08AC-4765-274C-B5EC-1E77AF5A777C}"/>
              </a:ext>
            </a:extLst>
          </p:cNvPr>
          <p:cNvSpPr txBox="1"/>
          <p:nvPr/>
        </p:nvSpPr>
        <p:spPr>
          <a:xfrm>
            <a:off x="3814930" y="3330199"/>
            <a:ext cx="68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Left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9E55A9-A906-994D-8042-82959922EAE3}"/>
              </a:ext>
            </a:extLst>
          </p:cNvPr>
          <p:cNvSpPr txBox="1"/>
          <p:nvPr/>
        </p:nvSpPr>
        <p:spPr>
          <a:xfrm>
            <a:off x="4325939" y="3321423"/>
            <a:ext cx="68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402999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26328</TotalTime>
  <Words>46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Tamar</dc:creator>
  <cp:lastModifiedBy>Aviv Tamar</cp:lastModifiedBy>
  <cp:revision>5</cp:revision>
  <dcterms:created xsi:type="dcterms:W3CDTF">2023-09-10T07:19:30Z</dcterms:created>
  <dcterms:modified xsi:type="dcterms:W3CDTF">2023-09-28T14:07:50Z</dcterms:modified>
</cp:coreProperties>
</file>