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552" r:id="rId3"/>
    <p:sldId id="551" r:id="rId4"/>
    <p:sldId id="550" r:id="rId5"/>
    <p:sldId id="526" r:id="rId6"/>
    <p:sldId id="257" r:id="rId7"/>
    <p:sldId id="383" r:id="rId8"/>
    <p:sldId id="381" r:id="rId9"/>
    <p:sldId id="432" r:id="rId10"/>
    <p:sldId id="433" r:id="rId1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707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830FA-B1F9-2A47-A79D-151D7EA40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05D2D-052F-3C4A-A773-4C4AFA5EA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18468-7C60-214F-B868-ED8F0CED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2C99-A676-BA4F-BF5E-0C26C2DB529B}" type="datetimeFigureOut">
              <a:rPr lang="en-IL" smtClean="0"/>
              <a:t>18/09/2020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74775-CA2A-8D4A-A45E-CC79D7BF9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BC3DD-1E2E-9246-92E1-3712DF13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38C1-B16E-2545-9378-452F9F9F60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949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8203-8458-EA45-9C0F-DBE52BEC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DCBBF-05FC-B342-A01A-1407DF151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016E-9DE8-BC47-9585-06BA505C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2C99-A676-BA4F-BF5E-0C26C2DB529B}" type="datetimeFigureOut">
              <a:rPr lang="en-IL" smtClean="0"/>
              <a:t>18/09/2020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7BA4-0043-0140-939F-40C7B348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4A68A-BDEB-D64B-834A-5105EE3B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38C1-B16E-2545-9378-452F9F9F60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8348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4A5968-34D4-1D49-94FB-0D022291E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0D80F-8A33-9D4E-B957-D19582EAA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A9609-FAF6-2E46-987A-D8AB1C4F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2C99-A676-BA4F-BF5E-0C26C2DB529B}" type="datetimeFigureOut">
              <a:rPr lang="en-IL" smtClean="0"/>
              <a:t>18/09/2020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9793D-5552-4946-B3C8-DFDEB5C3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185FA-638F-824E-A9EE-C117D434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38C1-B16E-2545-9378-452F9F9F60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5091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9BB4-779B-F640-9FB5-9CB10804F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04117-98F1-C640-890C-CD7C70BC0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58796-1E5E-6C49-A385-41F6883C8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2C99-A676-BA4F-BF5E-0C26C2DB529B}" type="datetimeFigureOut">
              <a:rPr lang="en-IL" smtClean="0"/>
              <a:t>18/09/2020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58CEA-980A-9149-9ECA-80DD07F8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7A7-D252-7744-BC33-C954ED5C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38C1-B16E-2545-9378-452F9F9F60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6878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97C1-BDA4-AF43-975B-180802B62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75AF7-3A18-6545-BB20-901DEF858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90B11-3826-544A-8ED3-A82DB418E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2C99-A676-BA4F-BF5E-0C26C2DB529B}" type="datetimeFigureOut">
              <a:rPr lang="en-IL" smtClean="0"/>
              <a:t>18/09/2020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3E859-9DC0-3847-A81C-97CC89508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8DE62-F7BD-FE42-981D-630B01FC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38C1-B16E-2545-9378-452F9F9F60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1052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90CC-F493-DB44-8B95-1707E40C1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1F2C4-877C-034D-AA2B-C00A28A06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4DF67-0FB6-134D-9F5C-0FC7AF71E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8A08D-C459-AE41-8F51-FE0811D0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2C99-A676-BA4F-BF5E-0C26C2DB529B}" type="datetimeFigureOut">
              <a:rPr lang="en-IL" smtClean="0"/>
              <a:t>18/09/2020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D53FD-DE57-A249-BA49-548040C9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B1E29-758C-3F4B-8AA0-7864A244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38C1-B16E-2545-9378-452F9F9F60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600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9029-7D3E-B645-BE28-8C599EF14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82237-2B76-3347-B275-699D3C7E1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58A55-836A-914F-9388-D6CEDF2C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08DEE-22A8-7B43-BE1A-CB273C04D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8C1FFE-E862-B24E-977A-84110D1DC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A09B59-275F-504A-968A-0F300F98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2C99-A676-BA4F-BF5E-0C26C2DB529B}" type="datetimeFigureOut">
              <a:rPr lang="en-IL" smtClean="0"/>
              <a:t>18/09/2020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C6342-3EBA-374D-9113-0AE34F5A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4B8D4-4668-2A40-BF94-CD314DDD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38C1-B16E-2545-9378-452F9F9F60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146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E5F2-3711-504D-80EE-C3ED80399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C85F6-E344-D04D-9B5D-1AF01F51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2C99-A676-BA4F-BF5E-0C26C2DB529B}" type="datetimeFigureOut">
              <a:rPr lang="en-IL" smtClean="0"/>
              <a:t>18/09/2020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6A1F1-1C46-3045-B939-2118F07B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E8F8A-0AFC-6F4C-916E-F3DFFFA4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38C1-B16E-2545-9378-452F9F9F60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0100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A01526-F011-E845-B7D5-4C009AB3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2C99-A676-BA4F-BF5E-0C26C2DB529B}" type="datetimeFigureOut">
              <a:rPr lang="en-IL" smtClean="0"/>
              <a:t>18/09/2020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9DA54D-55EA-0247-A437-218042A3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EAE40-D7DC-7543-A21A-FA52853C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38C1-B16E-2545-9378-452F9F9F60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09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8580-5B63-E247-A8A6-F558C4947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2067D-AD22-2241-A05A-85C5C8D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F377E-97B3-224E-9676-03638696A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0D833-7A3A-254F-BD92-15317129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2C99-A676-BA4F-BF5E-0C26C2DB529B}" type="datetimeFigureOut">
              <a:rPr lang="en-IL" smtClean="0"/>
              <a:t>18/09/2020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FE45E-29AE-A54E-8D3B-0685C716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A3EA4-F865-E046-814C-355548EA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38C1-B16E-2545-9378-452F9F9F60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824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66D4-38A3-DB47-864D-3006601A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1A1F8-DC07-C34F-B92B-BE9B2721D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45AC4-2F5F-C343-99AF-2C907371A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2083D-09C6-9E40-B1E6-E0E53ABF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2C99-A676-BA4F-BF5E-0C26C2DB529B}" type="datetimeFigureOut">
              <a:rPr lang="en-IL" smtClean="0"/>
              <a:t>18/09/2020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29C9D-436E-3D46-B9CE-E2483CA6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544C1-8C80-9E49-A90B-832333FE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38C1-B16E-2545-9378-452F9F9F60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57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ACEE47-DCD9-784B-BCB2-5D379FAE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EAA5F-0A89-F941-83E3-1211F1EC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5463A-AD23-194E-8138-4050CA127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B2C99-A676-BA4F-BF5E-0C26C2DB529B}" type="datetimeFigureOut">
              <a:rPr lang="en-IL" smtClean="0"/>
              <a:t>18/09/2020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D14EC-D6A6-0548-8217-20BE045A3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08277-1B4B-0245-A213-42A6E0587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238C1-B16E-2545-9378-452F9F9F60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1868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lit up city at night&#10;&#10;Description automatically generated">
            <a:extLst>
              <a:ext uri="{FF2B5EF4-FFF2-40B4-BE49-F238E27FC236}">
                <a16:creationId xmlns:a16="http://schemas.microsoft.com/office/drawing/2014/main" id="{71086CB6-5402-6043-B54A-09DC309483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94181E-48DA-7C47-866F-173DA88F0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 defTabSz="914400" rtl="1" eaLnBrk="1" latinLnBrk="0" hangingPunct="1">
              <a:spcBef>
                <a:spcPct val="0"/>
              </a:spcBef>
              <a:buNone/>
            </a:pPr>
            <a:r>
              <a:rPr lang="he-IL" sz="8000" dirty="0">
                <a:solidFill>
                  <a:srgbClr val="FFFFFF"/>
                </a:solidFill>
              </a:rPr>
              <a:t>תרגיל בית 1 + 2</a:t>
            </a:r>
            <a:endParaRPr lang="en-IL" sz="8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07816-00C2-384F-A244-6835BDACF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marL="0" indent="0" algn="r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e-IL" sz="28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מגיש אביב וכמן</a:t>
            </a:r>
            <a:endParaRPr lang="en-IL" sz="28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9" name="Straight Connector 2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420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>
                <a:solidFill>
                  <a:schemeClr val="accent1">
                    <a:lumMod val="75000"/>
                  </a:schemeClr>
                </a:solidFill>
              </a:rPr>
              <a:t>מערך של עצמים</a:t>
            </a:r>
            <a:br>
              <a:rPr lang="he-IL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e-IL" sz="2400" b="1" dirty="0">
                <a:solidFill>
                  <a:schemeClr val="accent1">
                    <a:lumMod val="75000"/>
                  </a:schemeClr>
                </a:solidFill>
              </a:rPr>
              <a:t>בגרות 2017 - משחרי ספורט בינ"ל</a:t>
            </a:r>
            <a:endParaRPr lang="he-IL" sz="24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5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he-IL"/>
            </a:defPPr>
            <a:lvl1pPr marL="0" algn="ctr" defTabSz="914400" rtl="1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466FA39-2350-44E9-B63A-C63C412128B9}" type="slidenum">
              <a:rPr lang="he-IL" smtClean="0"/>
              <a:pPr/>
              <a:t>10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6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he-IL"/>
            </a:defPPr>
            <a:lvl1pPr marL="0" algn="l" defTabSz="914400" rtl="1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הילה קדמן - </a:t>
            </a:r>
            <a:r>
              <a:rPr lang="en-US"/>
              <a:t>blog.csit.org.il</a:t>
            </a:r>
            <a:endParaRPr lang="he-IL"/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248" y="1397838"/>
            <a:ext cx="1952625" cy="361950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698" y="1970412"/>
            <a:ext cx="5591175" cy="914400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523" y="3284984"/>
            <a:ext cx="81343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0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C1E4-CE90-4742-A503-E8899352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>
                <a:latin typeface="Aharoni" panose="02010803020104030203" pitchFamily="2" charset="-79"/>
                <a:ea typeface="Tahoma" panose="020B0604030504040204" pitchFamily="34" charset="0"/>
              </a:rPr>
              <a:t>הוראות</a:t>
            </a:r>
            <a:endParaRPr lang="en-IL" dirty="0">
              <a:latin typeface="Aharoni" panose="02010803020104030203" pitchFamily="2" charset="-79"/>
              <a:ea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F9A66-62D9-7B43-9461-EEB8EEA37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תרגילי בית</a:t>
            </a:r>
            <a:r>
              <a:rPr lang="en-CA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 algn="r" rtl="1">
              <a:buNone/>
            </a:pP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r">
              <a:buNone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שקף 74 במצגת המצורפת ש11 (ערוץ טלוויזיה). היעזרו בשקף 77 - הגדרת המחלקה.</a:t>
            </a:r>
          </a:p>
          <a:p>
            <a:pPr marL="0" indent="0" algn="r">
              <a:buNone/>
            </a:pP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r">
              <a:buNone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2. שקף 51 במצגת ש12 מערך עצמים ומערך כתכונה (משחרי ספורט 2017) סעיף ב. (3) לפי 2 הפתרונות שראינו בשקף 53. מועד הגשה : 21.9 בערב  בהצלחה.</a:t>
            </a:r>
            <a:endParaRPr lang="en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53F2-A89C-624F-A458-A686ADB4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תרגיל 1</a:t>
            </a:r>
            <a:r>
              <a:rPr lang="en-CA" dirty="0"/>
              <a:t>: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893A8A-CB3E-6C47-B751-D9DE743FD12E}"/>
              </a:ext>
            </a:extLst>
          </p:cNvPr>
          <p:cNvSpPr txBox="1"/>
          <p:nvPr/>
        </p:nvSpPr>
        <p:spPr>
          <a:xfrm>
            <a:off x="5472545" y="3059668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(עמוד הבא)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4557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>
                <a:solidFill>
                  <a:schemeClr val="accent1">
                    <a:lumMod val="75000"/>
                  </a:schemeClr>
                </a:solidFill>
              </a:rPr>
              <a:t>מחלקה מוכנה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e-IL" b="1" dirty="0">
                <a:solidFill>
                  <a:schemeClr val="accent1">
                    <a:lumMod val="75000"/>
                  </a:schemeClr>
                </a:solidFill>
              </a:rPr>
              <a:t>ערוץ טלוויזיה -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Channel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12" y="1916832"/>
            <a:ext cx="9921933" cy="3603488"/>
          </a:xfrm>
          <a:prstGeom prst="rect">
            <a:avLst/>
          </a:prstGeom>
        </p:spPr>
      </p:pic>
      <p:sp>
        <p:nvSpPr>
          <p:cNvPr id="7" name="מציין מיקום של כותרת תחתונה 6"/>
          <p:cNvSpPr>
            <a:spLocks noGrp="1"/>
          </p:cNvSpPr>
          <p:nvPr>
            <p:ph type="ftr" sz="quarter" idx="16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he-IL"/>
            </a:defPPr>
            <a:lvl1pPr marL="0" algn="l" defTabSz="914400" rtl="1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הילה קדמן - </a:t>
            </a:r>
            <a:r>
              <a:rPr lang="en-US"/>
              <a:t>blog.csit.org.il</a:t>
            </a:r>
            <a:endParaRPr lang="he-IL"/>
          </a:p>
        </p:txBody>
      </p:sp>
      <p:sp>
        <p:nvSpPr>
          <p:cNvPr id="8" name="מציין מיקום של מספר שקופית 7"/>
          <p:cNvSpPr>
            <a:spLocks noGrp="1"/>
          </p:cNvSpPr>
          <p:nvPr>
            <p:ph type="sldNum" sz="quarter" idx="15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he-IL"/>
            </a:defPPr>
            <a:lvl1pPr marL="0" algn="ctr" defTabSz="914400" rtl="1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466FA39-2350-44E9-B63A-C63C412128B9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747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AA643C-154B-463D-B228-6B5AE284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55455"/>
            <a:ext cx="9956800" cy="1143000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b="1" dirty="0">
                <a:solidFill>
                  <a:schemeClr val="accent1">
                    <a:lumMod val="75000"/>
                  </a:schemeClr>
                </a:solidFill>
              </a:rPr>
              <a:t>מחלקה מוכנה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e-IL" b="1" dirty="0">
                <a:solidFill>
                  <a:schemeClr val="accent1">
                    <a:lumMod val="75000"/>
                  </a:schemeClr>
                </a:solidFill>
              </a:rPr>
              <a:t>ערוץ טלוויזיה -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Channel</a:t>
            </a:r>
            <a:endParaRPr lang="aa-E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CE737B9-DA71-49EE-9D04-C5C9BAAED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63" y="2060848"/>
            <a:ext cx="9457937" cy="3870197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6F4D8C51-13BA-40FA-82A0-5B90EB9E4C55}"/>
              </a:ext>
            </a:extLst>
          </p:cNvPr>
          <p:cNvSpPr txBox="1"/>
          <p:nvPr/>
        </p:nvSpPr>
        <p:spPr>
          <a:xfrm>
            <a:off x="2999656" y="1740297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Java</a:t>
            </a:r>
            <a:endParaRPr lang="aa-ET" sz="2000" dirty="0">
              <a:solidFill>
                <a:srgbClr val="0070C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6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he-IL"/>
            </a:defPPr>
            <a:lvl1pPr marL="0" algn="l" defTabSz="914400" rtl="1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הילה קדמן - </a:t>
            </a:r>
            <a:r>
              <a:rPr lang="en-US"/>
              <a:t>blog.csit.org.il</a:t>
            </a:r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5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he-IL"/>
            </a:defPPr>
            <a:lvl1pPr marL="0" algn="ctr" defTabSz="914400" rtl="1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466FA39-2350-44E9-B63A-C63C412128B9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039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53F2-A89C-624F-A458-A686ADB4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תרגיל 2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B20139-5FFF-4544-95E2-0E337B82D266}"/>
              </a:ext>
            </a:extLst>
          </p:cNvPr>
          <p:cNvSpPr/>
          <p:nvPr/>
        </p:nvSpPr>
        <p:spPr>
          <a:xfrm>
            <a:off x="5479485" y="3244334"/>
            <a:ext cx="1233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dirty="0"/>
              <a:t>(עמוד הבא)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7950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>
                <a:solidFill>
                  <a:schemeClr val="accent1">
                    <a:lumMod val="75000"/>
                  </a:schemeClr>
                </a:solidFill>
              </a:rPr>
              <a:t>מערך של עצמים</a:t>
            </a:r>
            <a:br>
              <a:rPr lang="he-IL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e-IL" sz="2400" b="1" dirty="0">
                <a:solidFill>
                  <a:schemeClr val="accent1">
                    <a:lumMod val="75000"/>
                  </a:schemeClr>
                </a:solidFill>
              </a:rPr>
              <a:t>בגרות 2017 - משחרי ספורט בינ"ל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5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he-IL"/>
            </a:defPPr>
            <a:lvl1pPr marL="0" algn="ctr" defTabSz="914400" rtl="1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466FA39-2350-44E9-B63A-C63C412128B9}" type="slidenum">
              <a:rPr lang="he-IL" smtClean="0"/>
              <a:pPr/>
              <a:t>7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6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he-IL"/>
            </a:defPPr>
            <a:lvl1pPr marL="0" algn="l" defTabSz="914400" rtl="1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הילה קדמן - </a:t>
            </a:r>
            <a:r>
              <a:rPr lang="en-US"/>
              <a:t>blog.csit.org.il</a:t>
            </a:r>
            <a:endParaRPr lang="he-IL"/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705B55A9-4CEE-4A7E-B2B4-1483DCCB5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772816"/>
            <a:ext cx="7600950" cy="1362075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FC7F2297-002E-4126-9DE8-12EFF03D5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48" y="3215270"/>
            <a:ext cx="7077075" cy="2305050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05E1D22D-6B86-4459-A319-56CD1907F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848" y="6088570"/>
            <a:ext cx="31718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0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>
                <a:solidFill>
                  <a:schemeClr val="accent1">
                    <a:lumMod val="75000"/>
                  </a:schemeClr>
                </a:solidFill>
              </a:rPr>
              <a:t>מערך של עצמים</a:t>
            </a:r>
            <a:br>
              <a:rPr lang="he-IL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e-IL" sz="2400" b="1" dirty="0">
                <a:solidFill>
                  <a:schemeClr val="accent1">
                    <a:lumMod val="75000"/>
                  </a:schemeClr>
                </a:solidFill>
              </a:rPr>
              <a:t>בגרות 2017 - משחרי ספורט בינ"ל</a:t>
            </a:r>
            <a:endParaRPr lang="he-IL" sz="24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5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he-IL"/>
            </a:defPPr>
            <a:lvl1pPr marL="0" algn="ctr" defTabSz="914400" rtl="1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466FA39-2350-44E9-B63A-C63C412128B9}" type="slidenum">
              <a:rPr lang="he-IL" smtClean="0"/>
              <a:pPr/>
              <a:t>8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6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he-IL"/>
            </a:defPPr>
            <a:lvl1pPr marL="0" algn="l" defTabSz="914400" rtl="1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הילה קדמן - </a:t>
            </a:r>
            <a:r>
              <a:rPr lang="en-US"/>
              <a:t>blog.csit.org.il</a:t>
            </a:r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628800"/>
            <a:ext cx="9115425" cy="400050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2443745"/>
            <a:ext cx="7029450" cy="29527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07968" y="476672"/>
            <a:ext cx="115212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>
                <a:solidFill>
                  <a:srgbClr val="0070C0"/>
                </a:solidFill>
              </a:rPr>
              <a:t>Java</a:t>
            </a:r>
            <a:endParaRPr lang="he-IL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742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>
                <a:solidFill>
                  <a:schemeClr val="accent1">
                    <a:lumMod val="75000"/>
                  </a:schemeClr>
                </a:solidFill>
              </a:rPr>
              <a:t>מערך של עצמים</a:t>
            </a:r>
            <a:br>
              <a:rPr lang="he-IL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e-IL" sz="2400" b="1" dirty="0">
                <a:solidFill>
                  <a:schemeClr val="accent1">
                    <a:lumMod val="75000"/>
                  </a:schemeClr>
                </a:solidFill>
              </a:rPr>
              <a:t>בגרות 2017 - משחרי ספורט בינ"ל</a:t>
            </a:r>
            <a:endParaRPr lang="he-IL" sz="24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5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he-IL"/>
            </a:defPPr>
            <a:lvl1pPr marL="0" algn="ctr" defTabSz="914400" rtl="1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466FA39-2350-44E9-B63A-C63C412128B9}" type="slidenum">
              <a:rPr lang="he-IL" smtClean="0"/>
              <a:pPr/>
              <a:t>9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6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he-IL"/>
            </a:defPPr>
            <a:lvl1pPr marL="0" algn="l" defTabSz="914400" rtl="1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הילה קדמן - </a:t>
            </a:r>
            <a:r>
              <a:rPr lang="en-US"/>
              <a:t>blog.csit.org.il</a:t>
            </a:r>
            <a:endParaRPr lang="he-IL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873" y="1987975"/>
            <a:ext cx="6477000" cy="666750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248" y="1397838"/>
            <a:ext cx="1952625" cy="361950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648" y="2882912"/>
            <a:ext cx="6858000" cy="1400175"/>
          </a:xfrm>
          <a:prstGeom prst="rect">
            <a:avLst/>
          </a:prstGeom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6748" y="4365104"/>
            <a:ext cx="83439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7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201</Words>
  <Application>Microsoft Macintosh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Tahoma</vt:lpstr>
      <vt:lpstr>Office Theme</vt:lpstr>
      <vt:lpstr>תרגיל בית 1 + 2</vt:lpstr>
      <vt:lpstr>הוראות</vt:lpstr>
      <vt:lpstr>תרגיל 1:</vt:lpstr>
      <vt:lpstr>מחלקה מוכנה ערוץ טלוויזיה - Channel</vt:lpstr>
      <vt:lpstr>מחלקה מוכנה ערוץ טלוויזיה - Channel</vt:lpstr>
      <vt:lpstr>תרגיל 2</vt:lpstr>
      <vt:lpstr>מערך של עצמים בגרות 2017 - משחרי ספורט בינ"ל</vt:lpstr>
      <vt:lpstr>מערך של עצמים בגרות 2017 - משחרי ספורט בינ"ל</vt:lpstr>
      <vt:lpstr>מערך של עצמים בגרות 2017 - משחרי ספורט בינ"ל</vt:lpstr>
      <vt:lpstr>מערך של עצמים בגרות 2017 - משחרי ספורט בינ"ל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תרגיל בית 1 + 2</dc:title>
  <dc:creator>avivwach@gmail.com</dc:creator>
  <cp:lastModifiedBy>avivwach@gmail.com</cp:lastModifiedBy>
  <cp:revision>2</cp:revision>
  <dcterms:created xsi:type="dcterms:W3CDTF">2020-09-14T05:45:13Z</dcterms:created>
  <dcterms:modified xsi:type="dcterms:W3CDTF">2020-09-18T14:17:32Z</dcterms:modified>
</cp:coreProperties>
</file>