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2" r:id="rId3"/>
    <p:sldId id="551" r:id="rId4"/>
    <p:sldId id="550" r:id="rId5"/>
    <p:sldId id="526" r:id="rId6"/>
    <p:sldId id="257" r:id="rId7"/>
    <p:sldId id="383" r:id="rId8"/>
    <p:sldId id="381" r:id="rId9"/>
    <p:sldId id="432" r:id="rId10"/>
    <p:sldId id="433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0FA-B1F9-2A47-A79D-151D7EA4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05D2D-052F-3C4A-A773-4C4AFA5E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8468-7C60-214F-B868-ED8F0CE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4775-CA2A-8D4A-A45E-CC79D7BF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C3DD-1E2E-9246-92E1-3712DF1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94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203-8458-EA45-9C0F-DBE52BEC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CBBF-05FC-B342-A01A-1407DF15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016E-9DE8-BC47-9585-06BA505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7BA4-0043-0140-939F-40C7B348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A68A-BDEB-D64B-834A-5105EE3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34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5968-34D4-1D49-94FB-0D022291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80F-8A33-9D4E-B957-D19582EA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9609-FAF6-2E46-987A-D8AB1C4F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793D-5552-4946-B3C8-DFDEB5C3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85FA-638F-824E-A9EE-C117D434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9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9BB4-779B-F640-9FB5-9CB10804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4117-98F1-C640-890C-CD7C70BC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8796-1E5E-6C49-A385-41F6883C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8CEA-980A-9149-9ECA-80DD07F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7A7-D252-7744-BC33-C954ED5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7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97C1-BDA4-AF43-975B-180802B6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5AF7-3A18-6545-BB20-901DEF85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0B11-3826-544A-8ED3-A82DB418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E859-9DC0-3847-A81C-97CC8950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DE62-F7BD-FE42-981D-630B01F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5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0CC-F493-DB44-8B95-1707E40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2C4-877C-034D-AA2B-C00A28A06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4DF67-0FB6-134D-9F5C-0FC7AF71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A08D-C459-AE41-8F51-FE0811D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53FD-DE57-A249-BA49-548040C9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1E29-758C-3F4B-8AA0-7864A24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60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029-7D3E-B645-BE28-8C599EF1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82237-2B76-3347-B275-699D3C7E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8A55-836A-914F-9388-D6CEDF2C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08DEE-22A8-7B43-BE1A-CB273C04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C1FFE-E862-B24E-977A-84110D1D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09B59-275F-504A-968A-0F300F98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6342-3EBA-374D-9113-0AE34F5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4B8D4-4668-2A40-BF94-CD314DD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5F2-3711-504D-80EE-C3ED8039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C85F6-E344-D04D-9B5D-1AF01F51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6A1F1-1C46-3045-B939-2118F07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E8F8A-0AFC-6F4C-916E-F3DFFF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0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01526-F011-E845-B7D5-4C009A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DA54D-55EA-0247-A437-218042A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AE40-D7DC-7543-A21A-FA52853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580-5B63-E247-A8A6-F558C494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067D-AD22-2241-A05A-85C5C8D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377E-97B3-224E-9676-0363869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D833-7A3A-254F-BD92-1531712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E45E-29AE-A54E-8D3B-0685C71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3EA4-F865-E046-814C-355548EA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2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6D4-38A3-DB47-864D-3006601A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A1F8-DC07-C34F-B92B-BE9B2721D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5AC4-2F5F-C343-99AF-2C907371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083D-09C6-9E40-B1E6-E0E53ABF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9C9D-436E-3D46-B9CE-E2483CA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44C1-8C80-9E49-A90B-832333F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CEE47-DCD9-784B-BCB2-5D379FAE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AA5F-0A89-F941-83E3-1211F1EC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463A-AD23-194E-8138-4050CA127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2C99-A676-BA4F-BF5E-0C26C2DB529B}" type="datetimeFigureOut">
              <a:rPr lang="en-IL" smtClean="0"/>
              <a:t>13/09/2020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14EC-D6A6-0548-8217-20BE045A3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8277-1B4B-0245-A213-42A6E058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6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181E-48DA-7C47-866F-173DA88F0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בית 1 + 2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07816-00C2-384F-A244-6835BDACF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dirty="0"/>
              <a:t>מגיש אביב וכמן (להלן השאלות למען הנוחות)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442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98" y="1970412"/>
            <a:ext cx="5591175" cy="9144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523" y="3284984"/>
            <a:ext cx="813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1E4-CE90-4742-A503-E8899352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הוראות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9A66-62D9-7B43-9461-EEB8EEA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/>
              <a:t>תרגילי בית</a:t>
            </a:r>
            <a:r>
              <a:rPr lang="en-CA" b="1" dirty="0"/>
              <a:t>:</a:t>
            </a:r>
          </a:p>
          <a:p>
            <a:pPr marL="0" indent="0" algn="r" rtl="1">
              <a:buNone/>
            </a:pPr>
            <a:endParaRPr lang="en-CA" dirty="0"/>
          </a:p>
          <a:p>
            <a:pPr marL="0" indent="0" algn="r">
              <a:buNone/>
            </a:pPr>
            <a:r>
              <a:rPr lang="he-IL" dirty="0"/>
              <a:t>1. שקף 74 במצגת המצורפת ש11 (ערוץ טלוויזיה). היעזרו בשקף 77 - הגדרת המחלקה.</a:t>
            </a:r>
          </a:p>
          <a:p>
            <a:pPr marL="0" indent="0" algn="r">
              <a:buNone/>
            </a:pPr>
            <a:endParaRPr lang="en-CA" dirty="0"/>
          </a:p>
          <a:p>
            <a:pPr marL="0" indent="0" algn="r">
              <a:buNone/>
            </a:pPr>
            <a:r>
              <a:rPr lang="he-IL" dirty="0"/>
              <a:t> 2. שקף 51 במצגת ש12 מערך עצמים ומערך כתכונה (משחרי ספורט 2017) סעיף ב. (3) לפי 2 הפתרונות שראינו בשקף 53. מועד הגשה : 21.9 בערב  בהצלחה.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55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12" y="1916832"/>
            <a:ext cx="9921933" cy="3603488"/>
          </a:xfrm>
          <a:prstGeom prst="rect">
            <a:avLst/>
          </a:prstGeom>
        </p:spPr>
      </p:pic>
      <p:sp>
        <p:nvSpPr>
          <p:cNvPr id="7" name="מציין מיקום של כותרת תחתונה 6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4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AA643C-154B-463D-B228-6B5AE28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55455"/>
            <a:ext cx="9956800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aa-ET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CE737B9-DA71-49EE-9D04-C5C9BAAE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3" y="2060848"/>
            <a:ext cx="9457937" cy="387019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4D8C51-13BA-40FA-82A0-5B90EB9E4C55}"/>
              </a:ext>
            </a:extLst>
          </p:cNvPr>
          <p:cNvSpPr txBox="1"/>
          <p:nvPr/>
        </p:nvSpPr>
        <p:spPr>
          <a:xfrm>
            <a:off x="2999656" y="174029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Java</a:t>
            </a:r>
            <a:endParaRPr lang="aa-ET" sz="2000" dirty="0">
              <a:solidFill>
                <a:srgbClr val="0070C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3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F11D-E6B7-7142-9F0B-D319C1E5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95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05B55A9-4CEE-4A7E-B2B4-1483DCCB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7600950" cy="136207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C7F2297-002E-4126-9DE8-12EFF03D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215270"/>
            <a:ext cx="7077075" cy="23050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5E1D22D-6B86-4459-A319-56CD1907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6088570"/>
            <a:ext cx="3171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8800"/>
            <a:ext cx="9115425" cy="40005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43745"/>
            <a:ext cx="7029450" cy="295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7968" y="476672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rgbClr val="0070C0"/>
                </a:solidFill>
              </a:rPr>
              <a:t>Java</a:t>
            </a:r>
            <a:endParaRPr lang="he-IL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73" y="1987975"/>
            <a:ext cx="6477000" cy="66675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882912"/>
            <a:ext cx="6858000" cy="140017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748" y="4365104"/>
            <a:ext cx="8343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198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תרגיל בית 1 + 2</vt:lpstr>
      <vt:lpstr>הוראות</vt:lpstr>
      <vt:lpstr>תרגיל 1</vt:lpstr>
      <vt:lpstr>מחלקה מוכנה ערוץ טלוויזיה - Channel</vt:lpstr>
      <vt:lpstr>מחלקה מוכנה ערוץ טלוויזיה - Channel</vt:lpstr>
      <vt:lpstr>תרגיל 2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בית 1 + 2</dc:title>
  <dc:creator>avivwach@gmail.com</dc:creator>
  <cp:lastModifiedBy>avivwach@gmail.com</cp:lastModifiedBy>
  <cp:revision>1</cp:revision>
  <dcterms:created xsi:type="dcterms:W3CDTF">2020-09-13T10:36:39Z</dcterms:created>
  <dcterms:modified xsi:type="dcterms:W3CDTF">2020-09-13T10:42:07Z</dcterms:modified>
</cp:coreProperties>
</file>