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7"/>
  </p:notesMasterIdLst>
  <p:sldIdLst>
    <p:sldId id="528" r:id="rId4"/>
    <p:sldId id="506" r:id="rId5"/>
    <p:sldId id="584" r:id="rId6"/>
    <p:sldId id="592" r:id="rId7"/>
    <p:sldId id="449" r:id="rId8"/>
    <p:sldId id="450" r:id="rId9"/>
    <p:sldId id="630" r:id="rId10"/>
    <p:sldId id="447" r:id="rId11"/>
    <p:sldId id="752" r:id="rId12"/>
    <p:sldId id="760" r:id="rId13"/>
    <p:sldId id="527" r:id="rId14"/>
    <p:sldId id="753" r:id="rId15"/>
    <p:sldId id="745" r:id="rId16"/>
    <p:sldId id="747" r:id="rId17"/>
    <p:sldId id="749" r:id="rId18"/>
    <p:sldId id="750" r:id="rId19"/>
    <p:sldId id="751" r:id="rId20"/>
    <p:sldId id="754" r:id="rId21"/>
    <p:sldId id="755" r:id="rId22"/>
    <p:sldId id="577" r:id="rId23"/>
    <p:sldId id="583" r:id="rId24"/>
    <p:sldId id="588" r:id="rId25"/>
    <p:sldId id="589" r:id="rId26"/>
    <p:sldId id="756" r:id="rId27"/>
    <p:sldId id="757" r:id="rId28"/>
    <p:sldId id="758" r:id="rId29"/>
    <p:sldId id="759" r:id="rId30"/>
    <p:sldId id="515" r:id="rId31"/>
    <p:sldId id="761" r:id="rId32"/>
    <p:sldId id="514" r:id="rId33"/>
    <p:sldId id="516" r:id="rId34"/>
    <p:sldId id="522" r:id="rId35"/>
    <p:sldId id="517" r:id="rId36"/>
    <p:sldId id="523" r:id="rId37"/>
    <p:sldId id="518" r:id="rId38"/>
    <p:sldId id="509" r:id="rId39"/>
    <p:sldId id="284" r:id="rId40"/>
    <p:sldId id="508" r:id="rId41"/>
    <p:sldId id="292" r:id="rId42"/>
    <p:sldId id="762" r:id="rId43"/>
    <p:sldId id="294" r:id="rId44"/>
    <p:sldId id="296" r:id="rId45"/>
    <p:sldId id="297" r:id="rId46"/>
    <p:sldId id="295" r:id="rId47"/>
    <p:sldId id="298" r:id="rId48"/>
    <p:sldId id="301" r:id="rId49"/>
    <p:sldId id="302" r:id="rId50"/>
    <p:sldId id="303" r:id="rId51"/>
    <p:sldId id="304" r:id="rId52"/>
    <p:sldId id="307" r:id="rId53"/>
    <p:sldId id="306" r:id="rId54"/>
    <p:sldId id="289" r:id="rId55"/>
    <p:sldId id="261" r:id="rId5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g0p551PH+s3BHIyr5AY1FpO1w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C0000"/>
    <a:srgbClr val="00A249"/>
    <a:srgbClr val="F5C80B"/>
    <a:srgbClr val="FF9797"/>
    <a:srgbClr val="F3B8F4"/>
    <a:srgbClr val="E6C4E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2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v Yaish" userId="17b3e3fbe2f65a53" providerId="LiveId" clId="{411B4A3A-5B6C-42F4-AEB1-6164FFB4AE5B}"/>
    <pc:docChg chg="modSld">
      <pc:chgData name="Aviv Yaish" userId="17b3e3fbe2f65a53" providerId="LiveId" clId="{411B4A3A-5B6C-42F4-AEB1-6164FFB4AE5B}" dt="2022-06-28T10:18:02.751" v="0" actId="404"/>
      <pc:docMkLst>
        <pc:docMk/>
      </pc:docMkLst>
      <pc:sldChg chg="modSp mod">
        <pc:chgData name="Aviv Yaish" userId="17b3e3fbe2f65a53" providerId="LiveId" clId="{411B4A3A-5B6C-42F4-AEB1-6164FFB4AE5B}" dt="2022-06-28T10:18:02.751" v="0" actId="404"/>
        <pc:sldMkLst>
          <pc:docMk/>
          <pc:sldMk cId="0" sldId="256"/>
        </pc:sldMkLst>
        <pc:spChg chg="mod">
          <ac:chgData name="Aviv Yaish" userId="17b3e3fbe2f65a53" providerId="LiveId" clId="{411B4A3A-5B6C-42F4-AEB1-6164FFB4AE5B}" dt="2022-06-28T10:18:02.751" v="0" actId="404"/>
          <ac:spMkLst>
            <pc:docMk/>
            <pc:sldMk cId="0" sldId="256"/>
            <ac:spMk id="94" creationId="{00000000-0000-0000-0000-000000000000}"/>
          </ac:spMkLst>
        </pc:spChg>
      </pc:sldChg>
    </pc:docChg>
  </pc:docChgLst>
  <pc:docChgLst>
    <pc:chgData name="Aviv Yaish" userId="17b3e3fbe2f65a53" providerId="LiveId" clId="{30B0B1F2-8FDD-41BA-BE94-6F7993B0947B}"/>
    <pc:docChg chg="modSld">
      <pc:chgData name="Aviv Yaish" userId="17b3e3fbe2f65a53" providerId="LiveId" clId="{30B0B1F2-8FDD-41BA-BE94-6F7993B0947B}" dt="2022-07-13T01:05:14.825" v="3" actId="113"/>
      <pc:docMkLst>
        <pc:docMk/>
      </pc:docMkLst>
      <pc:sldChg chg="modSp mod">
        <pc:chgData name="Aviv Yaish" userId="17b3e3fbe2f65a53" providerId="LiveId" clId="{30B0B1F2-8FDD-41BA-BE94-6F7993B0947B}" dt="2022-07-13T01:05:14.825" v="3" actId="113"/>
        <pc:sldMkLst>
          <pc:docMk/>
          <pc:sldMk cId="471404376" sldId="452"/>
        </pc:sldMkLst>
        <pc:spChg chg="mod">
          <ac:chgData name="Aviv Yaish" userId="17b3e3fbe2f65a53" providerId="LiveId" clId="{30B0B1F2-8FDD-41BA-BE94-6F7993B0947B}" dt="2022-07-13T01:05:14.825" v="3" actId="113"/>
          <ac:spMkLst>
            <pc:docMk/>
            <pc:sldMk cId="471404376" sldId="452"/>
            <ac:spMk id="381" creationId="{00000000-0000-0000-0000-000000000000}"/>
          </ac:spMkLst>
        </pc:spChg>
      </pc:sldChg>
      <pc:sldChg chg="modSp mod">
        <pc:chgData name="Aviv Yaish" userId="17b3e3fbe2f65a53" providerId="LiveId" clId="{30B0B1F2-8FDD-41BA-BE94-6F7993B0947B}" dt="2022-07-13T01:04:47.484" v="1" actId="113"/>
        <pc:sldMkLst>
          <pc:docMk/>
          <pc:sldMk cId="3794961060" sldId="471"/>
        </pc:sldMkLst>
        <pc:spChg chg="mod">
          <ac:chgData name="Aviv Yaish" userId="17b3e3fbe2f65a53" providerId="LiveId" clId="{30B0B1F2-8FDD-41BA-BE94-6F7993B0947B}" dt="2022-07-13T01:04:47.484" v="1" actId="113"/>
          <ac:spMkLst>
            <pc:docMk/>
            <pc:sldMk cId="3794961060" sldId="471"/>
            <ac:spMk id="381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6:35.6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2743 1333 13040 0 0,'3'13'597'0'0,"-3"-10"-9"0"0,0-3-300 0 0,0 1-228 0 0,0-1-1 0 0,0 1 1 0 0,0-1 0 0 0,-1 1-1 0 0,1-1 1 0 0,0 0 0 0 0,0 1-1 0 0,-1-1 1 0 0,1 1 0 0 0,0-1 0 0 0,-1 0-1 0 0,1 1 1 0 0,0-1 0 0 0,-1 0-1 0 0,1 1 1 0 0,-1-1 0 0 0,1 0-1 0 0,-1 1 1 0 0,1-1 0 0 0,-1 0 0 0 0,1 0-1 0 0,-1 0 1 0 0,1 0 0 0 0,-1 1-1 0 0,1-1 1 0 0,-1 0 0 0 0,1 0-1 0 0,-1 0 1 0 0,1 0 0 0 0,-1 0 0 0 0,1 0-1 0 0,-1 0 1 0 0,1 0 0 0 0,-1 0-1 0 0,1-1 1 0 0,-1 1 0 0 0,1 0-1 0 0,-1 0 1 0 0,1 0 0 0 0,-1-1 0 0 0,1 1-60 0 0,-20-8 1654 0 0,-36-25 1853 0 0,-6-7-3507 0 0,-20-13 705 0 0,26 15-383 0 0,31 21-50 0 0,-16-9-272 0 0,-50-24 344 0 0,-13 1-344 0 0,-115-41 51 0 0,70 31 12 0 0,-11-14-63 0 0,-122-58 72 0 0,22 10-40 0 0,102 46-96 0 0,-5 7 64 0 0,89 38-1 0 0,10 3 208 0 0,-7 2-207 0 0,22 7-38 0 0,1-1 1 0 0,1-2 0 0 0,-24-17 37 0 0,40 19 7 0 0,1-1 0 0 0,-15-15-7 0 0,7 6 60 0 0,20 16-55 0 0,10 8 13 0 0,1 0 0 0 0,0-1 1 0 0,0 1-1 0 0,-1-3-18 0 0,7 7 64 0 0,1 1 4 0 0,0 0 2 0 0,0 0 2 0 0,0 0 0 0 0,1 0-57 0 0,0-1 0 0 0,0 1 0 0 0,-1-1 0 0 0,1 1 0 0 0,0-1-1 0 0,0 1 1 0 0,0 0 0 0 0,0-1 0 0 0,0 1 0 0 0,-1 0 0 0 0,1 0 0 0 0,0-1 0 0 0,0 1-1 0 0,0 0 1 0 0,0 0 0 0 0,1 0-15 0 0,-1 0 34 0 0,16-2 39 0 0,0 0-1 0 0,1 1 1 0 0,-1 1-1 0 0,0 0 1 0 0,1 2-73 0 0,33 1 16 0 0,1-2-1 0 0,0-3 1 0 0,0-1 0 0 0,27-7-16 0 0,-74 9-8 0 0,64-10-89 0 0,-60 9 89 0 0,0-1 0 0 0,-1 0-1 0 0,1 0 1 0 0,-1-1 0 0 0,0 0 0 0 0,5-3 8 0 0,-9 1-16 0 0,-5 5 12 0 0,1-1-1 0 0,0 1 1 0 0,0 0-1 0 0,-1-1 1 0 0,1 1-1 0 0,-1-1 0 0 0,1 1 1 0 0,-1 0-1 0 0,0-1 1 0 0,0 1-1 0 0,1 0 1 0 0,-1-1-1 0 0,0 1 1 0 0,0 0-1 0 0,0 0 1 0 0,0 0-1 0 0,0 0 0 0 0,0 0 1 0 0,-1 0-1 0 0,1 0 1 0 0,0 1-1 0 0,-1-1 5 0 0,0-1-7 0 0,0 1 0 0 0,-1 0 1 0 0,1-1-1 0 0,-1 1 0 0 0,0 1 0 0 0,1-1 0 0 0,-1 0 0 0 0,0 0 0 0 0,0 1 0 0 0,1 0 0 0 0,-2-1 7 0 0,-21 2-24 0 0,-1 1 0 0 0,1 2 0 0 0,-1 0 0 0 0,-8 3 24 0 0,-99 33-96 0 0,95-29 96 0 0,0-2 0 0 0,-20 1 0 0 0,18-4 0 0 0,0 3 0 0 0,-10 4 0 0 0,29-6 14 0 0,0 1-1 0 0,0 0 0 0 0,1 2 1 0 0,-6 3-14 0 0,9-1 11 0 0,15-9-8 0 0,0 1 5 0 0,0-1 3 0 0,1-1-1 0 0,0 0 0 0 0,0 0 1 0 0,-1 1-1 0 0,1-1 0 0 0,1 1 1 0 0,-1-1-1 0 0,0 1 0 0 0,1-1 1 0 0,-1 1-1 0 0,1-1 0 0 0,-1 1 1 0 0,1 0-1 0 0,0-1 0 0 0,0 1 1 0 0,1-1-1 0 0,-1 1 0 0 0,0 0 1 0 0,1-1-1 0 0,0 1 0 0 0,0-1 1 0 0,-1 1-1 0 0,1-1 0 0 0,1 0 1 0 0,-1 1-1 0 0,1 0-10 0 0,4 8 110 0 0,1 0 0 0 0,1 0 1 0 0,0-1-1 0 0,8 8-110 0 0,-14-15 26 0 0,11 9 120 0 0,1 1 0 0 0,0-2-1 0 0,1 0 1 0 0,1-1 0 0 0,-1-1-1 0 0,18 8-145 0 0,23 15 266 0 0,57 33 30 0 0,7 5-370 0 0,-75-42-1191 0 0,-19-10-6316 0 0,-9-10-170 0 0</inkml:trace>
  <inkml:trace contextRef="#ctx0" brushRef="#br0" timeOffset="1">3163 1157 9416 0 0,'0'0'430'0'0,"0"0"-8"0"0,1 1-274 0 0,1 5 323 0 0,0 0 0 0 0,0 0 1 0 0,0 0-1 0 0,-1 0 0 0 0,0 0 1 0 0,0 0-1 0 0,0 0 0 0 0,-1 0 1 0 0,0 1-1 0 0,-1 3-471 0 0,3 22 1277 0 0,-1-6-32 0 0,-1 0 1 0 0,-1 10-1246 0 0,1 38 1213 0 0,0-18-32 0 0,-4 48-1181 0 0,-1 13 700 0 0,3-74-348 0 0,-2 0 0 0 0,-9 36-352 0 0,10-68-16 0 0,2-9-64 0 0,1-4 0 0 0,-1-1 38 0 0,0 0 0 0 0,1-1 0 0 0,-1 1-1 0 0,1 0 1 0 0,0-1 0 0 0,0 1-1 0 0,0 0 1 0 0,1-1 0 0 0,-1 1 0 0 0,1 0-1 0 0,0-1 1 0 0,0 1 0 0 0,0 0 0 0 0,0 0-1 0 0,0-1 43 0 0,6-11-167 0 0,0 0 0 0 0,4-6 167 0 0,-9 18 8 0 0,4-9 20 0 0,2 0-1 0 0,-1 0 1 0 0,2 1-1 0 0,-1 0 0 0 0,2 0 1 0 0,-1 1-1 0 0,1 1 1 0 0,1-1-1 0 0,11-7-27 0 0,-18 15 37 0 0,6-6-56 0 0,0 2 1 0 0,1-1-1 0 0,2 0 19 0 0,-9 5-22 0 0,-1 1 1 0 0,1-1-1 0 0,0 1 0 0 0,-1 0 1 0 0,1 1-1 0 0,0-1 1 0 0,0 0-1 0 0,-1 1 0 0 0,1 0 1 0 0,0 0-1 0 0,0 0 0 0 0,2 1 22 0 0,-5-1 0 0 0,-1 0 0 0 0,1 0 0 0 0,-1 0 0 0 0,0 0 0 0 0,1 0 0 0 0,-1 0 0 0 0,1 0 0 0 0,-1 1 0 0 0,1-1 0 0 0,-1 0 0 0 0,0 0 0 0 0,1 1 0 0 0,-1-1 0 0 0,1 0 0 0 0,-1 1 0 0 0,0-1 0 0 0,1 0 0 0 0,-1 1 0 0 0,0-1 0 0 0,0 0 0 0 0,4 10 198 0 0,-1-1 0 0 0,0 0-1 0 0,-1 1 1 0 0,0 0 0 0 0,0-1 0 0 0,-1 1-1 0 0,0 3-197 0 0,1 45 598 0 0,-2 29-598 0 0,-1-21 10 0 0,1-59-366 0 0,0-1-1 0 0,1 1 1 0 0,0 0-1 0 0,1-1 1 0 0,1 6 356 0 0,-2-10-1784 0 0,-1-2-3260 0 0,0 0-1393 0 0</inkml:trace>
  <inkml:trace contextRef="#ctx0" brushRef="#br0" timeOffset="2">3727 1676 13704 0 0,'0'0'629'0'0,"0"0"-13"0"0,-1 1-397 0 0,-1 1-175 0 0,1 0 0 0 0,-1 0 0 0 0,1 0 0 0 0,-1 0 0 0 0,0 0 1 0 0,0-1-1 0 0,0 1 0 0 0,0-1 0 0 0,0 1 0 0 0,0-1 0 0 0,-1 0 1 0 0,1 0-1 0 0,0 0 0 0 0,-1 0-44 0 0,-5 3 400 0 0,-23 19 1396 0 0,25-19-1521 0 0,0-1 1 0 0,1 1-1 0 0,0 1 1 0 0,-1-1-1 0 0,1 1 0 0 0,1 0 1 0 0,-1 0-1 0 0,1 0 1 0 0,0 0-1 0 0,0 1 0 0 0,0 0 1 0 0,1 0-1 0 0,0 0 0 0 0,0 1-275 0 0,-6 15 553 0 0,1 0 0 0 0,1 1-1 0 0,-1 11-552 0 0,6-26 0 0 0,1 1 0 0 0,0 0 0 0 0,0 0 0 0 0,1 0 0 0 0,0 0 0 0 0,0 0 0 0 0,1 0 0 0 0,0 0 0 0 0,1 0 0 0 0,0 0 0 0 0,1 0 0 0 0,3 2-12 0 0,-5-11-1 0 0,0 1 0 0 0,0-1 0 0 0,1 1 0 0 0,-1-1 0 0 0,0 0 0 0 0,1 1 0 0 0,-1-1 0 0 0,0 0 0 0 0,1 0 0 0 0,-1 0 0 0 0,0 0 0 0 0,1 0 0 0 0,-1 0 0 0 0,0 0 0 0 0,0 0 0 0 0,1-1 0 0 0,-1 1 0 0 0,0-1 0 0 0,1 1-1 0 0,-1-1 1 0 0,0 1 0 0 0,0-1 0 0 0,0 1 0 0 0,0-1 0 0 0,0 0 0 0 0,1 0 13 0 0,5-4-137 0 0,-1-1-1 0 0,0 1 1 0 0,0-1-1 0 0,0-1 138 0 0,2-1-120 0 0,8-10 27 0 0,-1 0-1 0 0,-1 0 1 0 0,0-2 0 0 0,-2 1-1 0 0,6-14 94 0 0,-17 29 1 0 0,0 4 0 0 0,-1-1-1 0 0,0 0 1 0 0,1 0 0 0 0,-1 0 0 0 0,1 1-1 0 0,-1-1 1 0 0,1 0 0 0 0,-1 1 0 0 0,1-1 0 0 0,-1 0-1 0 0,1 1 1 0 0,0-1 0 0 0,-1 1 0 0 0,1-1 0 0 0,0 0-1 0 0,0 1 1 0 0,-1 0 0 0 0,2-1-1 0 0,-1 0 80 0 0,-1 1 41 0 0,1 2-44 0 0,-1 1 0 0 0,1 0 1 0 0,-1-1-1 0 0,1 1 0 0 0,0-1 0 0 0,0 1 0 0 0,0-1 0 0 0,0 1 0 0 0,2 1-77 0 0,4 13 266 0 0,6 37 82 0 0,-11-40-315 0 0,1-1 0 0 0,1 0 0 0 0,0 0 0 0 0,4 9-33 0 0,0-5-69 0 0,-5-10-62 0 0,0 0 0 0 0,0 0 0 0 0,1-1 0 0 0,0 1 0 0 0,0-1 0 0 0,0 0 0 0 0,1 0 0 0 0,0-1 0 0 0,5 6 131 0 0,-8-10-224 0 0,-1 0 0 0 0,1-1 0 0 0,-1 1 0 0 0,1 0 0 0 0,-1 0 0 0 0,1-1-1 0 0,0 1 1 0 0,-1-1 0 0 0,1 1 0 0 0,0-1 0 0 0,-1 1 0 0 0,1-1 0 0 0,0 0 0 0 0,0 0-1 0 0,-1 0 1 0 0,2 0 224 0 0,-1 0-354 0 0,14 0-6529 0 0</inkml:trace>
  <inkml:trace contextRef="#ctx0" brushRef="#br0" timeOffset="3">4220 1750 8288 0 0,'0'0'638'0'0,"4"-7"386"0"0,-4 5 8496 0 0,-5-2-8901 0 0,3 3-547 0 0,1 0 0 0 0,-1 0 1 0 0,1 0-1 0 0,-1 0 1 0 0,1 0-1 0 0,-1 1 0 0 0,0-1 1 0 0,0 0-1 0 0,1 1 1 0 0,-1-1-1 0 0,0 1 1 0 0,0 0-1 0 0,1-1 0 0 0,-1 1 1 0 0,0 0-1 0 0,0 0-72 0 0,-2 0 9 0 0,1 0-1 0 0,0 1 0 0 0,-1-1 1 0 0,1 1-1 0 0,0 0 0 0 0,-1 0 1 0 0,1 0-1 0 0,0 0 1 0 0,0 0-1 0 0,0 1 0 0 0,0-1 1 0 0,0 1-1 0 0,0 0 0 0 0,0 0 1 0 0,0 0-1 0 0,1 0 0 0 0,-1 1 1 0 0,1-1-1 0 0,0 0 0 0 0,-1 1 1 0 0,1 0-1 0 0,0 0 1 0 0,1 0-1 0 0,-1 0 0 0 0,0 0 1 0 0,1 0-1 0 0,0 0 0 0 0,0 0 1 0 0,0 0-1 0 0,-1 2-8 0 0,1 3 104 0 0,-2-1 28 0 0,1 0 0 0 0,1 0 1 0 0,-1 0-1 0 0,1 0 0 0 0,1 0 0 0 0,-1 0 0 0 0,1 1 0 0 0,0-1 0 0 0,1 0 0 0 0,0 0 0 0 0,0 0 0 0 0,0 0 0 0 0,2 5-132 0 0,28 73-257 0 0,-25-70 273 0 0,0-1 1 0 0,1 1-1 0 0,0-1 0 0 0,5 5-16 0 0,-9-14 21 0 0,0 1 1 0 0,0 0-1 0 0,0 0 0 0 0,-1 0 0 0 0,0 0 0 0 0,0 0 1 0 0,-1 0-1 0 0,1 0 0 0 0,-1 7-21 0 0,-1-11-127 0 0,0-2 34 0 0,0 0 145 0 0,-15 8 271 0 0,8-4-378 0 0,-9 7-108 0 0,15-10 149 0 0,0 0-1 0 0,0 0 0 0 0,-1 0 1 0 0,1 0-1 0 0,-1 0 1 0 0,1 0-1 0 0,-1 0 1 0 0,1 0-1 0 0,-1-1 0 0 0,1 1 1 0 0,-1 0-1 0 0,0-1 1 0 0,1 0-1 0 0,-1 1 0 0 0,0-1 1 0 0,0 0-1 0 0,1 0 15 0 0,-11 0 10 0 0,4 1 32 0 0,-1-1 1 0 0,0-1 0 0 0,1 1 0 0 0,-1-1 0 0 0,1-1 0 0 0,-1 1-1 0 0,1-1 1 0 0,-7-3-43 0 0,-15-6-135 0 0,21 9-651 0 0,1-1 1 0 0,-1 0-1 0 0,1-1 0 0 0,-2-1 786 0 0,-7-6-7329 0 0</inkml:trace>
  <inkml:trace contextRef="#ctx0" brushRef="#br0" timeOffset="4">4377 1187 12528 0 0,'1'1'31'0'0,"-1"-1"1"0"0,1 0 0 0 0,-1 0 0 0 0,1 0-1 0 0,0 0 1 0 0,-1 0 0 0 0,1 0 0 0 0,-1-1-1 0 0,1 1 1 0 0,0 0 0 0 0,-1 0 0 0 0,1 0-1 0 0,-1 0 1 0 0,1-1 0 0 0,-1 1 0 0 0,1 0-1 0 0,0-1 1 0 0,-1 1 0 0 0,0 0 0 0 0,1-1-1 0 0,-1 1 1 0 0,1-1 0 0 0,-1 1-1 0 0,1-1 1 0 0,-1 1 0 0 0,0-1 0 0 0,1 1-1 0 0,-1-1-31 0 0,7-7 361 0 0,0 5-106 0 0,-6 3-92 0 0,0 0 1 0 0,0 0 0 0 0,0 1 0 0 0,0-1-1 0 0,0 0 1 0 0,0 1 0 0 0,0-1 0 0 0,0 1 0 0 0,0-1-1 0 0,0 1 1 0 0,0 0 0 0 0,0-1 0 0 0,0 1-1 0 0,0 0 1 0 0,-1 0 0 0 0,1-1 0 0 0,0 1-1 0 0,0 0 1 0 0,-1 0 0 0 0,1 0 0 0 0,-1 0 0 0 0,1 0-1 0 0,-1 0 1 0 0,1 0-164 0 0,1 7 416 0 0,0-1-1 0 0,-1 0 1 0 0,1 1-1 0 0,-1-1 1 0 0,-1 1-1 0 0,0 7-415 0 0,-4 46 1022 0 0,2-41-769 0 0,-33 275 1496 0 0,-22 53-1749 0 0,56-342 3 0 0,-1 14-20 0 0,6-24-137 0 0,6-10 200 0 0,-1 0-1 0 0,0-1 0 0 0,3-7-45 0 0,17-31-537 0 0,-16 35 144 0 0,0 0 0 0 0,10-10 393 0 0,-17 22 0 0 0,0 0 1 0 0,0 0-1 0 0,0 1 1 0 0,1 0-1 0 0,0 0 0 0 0,0 0 1 0 0,1 1-1 0 0,3-1 0 0 0,-10 4 14 0 0,0 0 0 0 0,0 1 0 0 0,1-1 0 0 0,-1 1 1 0 0,1-1-1 0 0,-1 1 0 0 0,0 0 0 0 0,1 0 0 0 0,-1-1 0 0 0,1 1 0 0 0,-1 0 0 0 0,0 0 0 0 0,1 0 0 0 0,-1 1 0 0 0,1-1 0 0 0,-1 0 0 0 0,1 0 0 0 0,-1 1 0 0 0,0-1 0 0 0,1 1 0 0 0,-1-1 0 0 0,0 1 0 0 0,0 0 0 0 0,1 0-14 0 0,0 0 28 0 0,-1 1 0 0 0,1 0-1 0 0,0 0 1 0 0,-1 0 0 0 0,1 0-1 0 0,-1 0 1 0 0,0 0 0 0 0,0 0-1 0 0,1 0 1 0 0,-2 0 0 0 0,1 1 0 0 0,0-1-1 0 0,0 2-27 0 0,2 8 104 0 0,-1 1 0 0 0,0-1 0 0 0,-1 1-1 0 0,-1 0 1 0 0,0 2-104 0 0,-7 184 160 0 0,5-176-208 0 0,1-16-62 0 0,0 1 1 0 0,1-1-1 0 0,0 1 0 0 0,0-1 1 0 0,0 1-1 0 0,1 0 0 0 0,1 3 110 0 0,-1-7-531 0 0,0 0-1 0 0,0-1 1 0 0,-1 1-1 0 0,1 0 1 0 0,-1 0-1 0 0,0 1 532 0 0,0 11-7162 0 0</inkml:trace>
  <inkml:trace contextRef="#ctx0" brushRef="#br0" timeOffset="5">4858 1758 456 0 0,'-4'35'179'0'0,"0"-10"3906"0"0,3-19-1844 0 0,-5 27 4823 0 0,6-24-6195 0 0,-1 0-1 0 0,1 0 1 0 0,0 0-1 0 0,2 7-868 0 0,3 40 2203 0 0,-4-15-604 0 0,-1-40-1326 0 0,0-1-17 0 0,0 0-32 0 0,0 0-108 0 0,8-3 33 0 0,-6 1-151 0 0,0 1-1 0 0,1-1 0 0 0,-1 0 0 0 0,0 0 1 0 0,0-1-1 0 0,0 1 0 0 0,-1 0 0 0 0,1-1 1 0 0,0 1-1 0 0,-1-1 0 0 0,0 1 0 0 0,0-1 1 0 0,1 0-1 0 0,-1 1 0 0 0,-1-1 0 0 0,1 0 1 0 0,0-1 2 0 0,6-14-18 0 0,13-37-12 0 0,-17 43 25 0 0,1 0 0 0 0,0 0 0 0 0,1 1 1 0 0,0 0-1 0 0,1 0 0 0 0,0 0 0 0 0,1 0 5 0 0,6-7 0 0 0,-10 14 0 0 0,0 0 0 0 0,0 0 0 0 0,0 0 0 0 0,0 0 0 0 0,1 0 0 0 0,-1 1 0 0 0,1 0 0 0 0,4-3 0 0 0,-5 4-1 0 0,1 0 0 0 0,0 0 1 0 0,0 0-1 0 0,0 1 0 0 0,0-1 0 0 0,0 1 0 0 0,0 0 0 0 0,0 0 0 0 0,1 1 0 0 0,-1-1 0 0 0,0 1 0 0 0,0 0 0 0 0,1 0 0 0 0,-1 1 0 0 0,0-1 0 0 0,2 1 1 0 0,8 2-307 0 0,0 1 0 0 0,1 1-1 0 0,-2 0 1 0 0,2 1 307 0 0,8 3-1101 0 0,-6-1-343 0 0,-3 0-55 0 0</inkml:trace>
  <inkml:trace contextRef="#ctx0" brushRef="#br0" timeOffset="6">5352 1815 13824 0 0,'2'2'314'0'0,"3"2"-70"0"0,-3-3-125 0 0,0 0 0 0 0,-1 1 1 0 0,1-1-1 0 0,-1 0 0 0 0,0 1 0 0 0,1-1 0 0 0,-1 1 1 0 0,1 1-120 0 0,-1 1 511 0 0,1-1 1 0 0,-2 1 0 0 0,1 0 0 0 0,0-1 0 0 0,-1 1 0 0 0,0 0 0 0 0,0 0 0 0 0,0 2-512 0 0,0-5 55 0 0,0 0 289 0 0,0-1-52 0 0,-55 8 387 0 0,52-8-645 0 0,0 0-1 0 0,1 1 1 0 0,-1-1 0 0 0,0 1 0 0 0,1 0 0 0 0,-1 0-1 0 0,1 0 1 0 0,-1 0 0 0 0,1 0 0 0 0,-1 0 0 0 0,1 1-1 0 0,0-1 1 0 0,0 1 0 0 0,0-1 0 0 0,-1 1 0 0 0,2 0 0 0 0,-1 0-1 0 0,0 0 1 0 0,0 0 0 0 0,0 2-34 0 0,-3 2-6 0 0,2 0 0 0 0,-1 0 0 0 0,1 1-1 0 0,0 0 1 0 0,0-1 0 0 0,0 1 0 0 0,1 1 6 0 0,-2 4 178 0 0,1-1-1 0 0,0 1 1 0 0,1 1-1 0 0,1-1 1 0 0,-1 5-178 0 0,2-13 26 0 0,0-1 1 0 0,0 1 0 0 0,1 0-1 0 0,0 0 1 0 0,-1-1 0 0 0,1 1-1 0 0,0 0 1 0 0,1-1 0 0 0,-1 1 0 0 0,0-1-1 0 0,1 0 1 0 0,0 1 0 0 0,0-1-1 0 0,0 0 1 0 0,0 0 0 0 0,1 0-1 0 0,-1 0 1 0 0,1-1 0 0 0,2 3-27 0 0,-2-2 82 0 0,1 0 1 0 0,0 0-1 0 0,0 0 1 0 0,0-1 0 0 0,0 0-1 0 0,1 1 1 0 0,2 0-83 0 0,-5-3 5 0 0,0 1 0 0 0,0-1 0 0 0,0 1 1 0 0,0-1-1 0 0,0 0 0 0 0,1 1 0 0 0,-1-1 0 0 0,0-1 1 0 0,0 1-1 0 0,0 0 0 0 0,1 0 0 0 0,-1-1 0 0 0,0 1 1 0 0,0-1-1 0 0,0 0 0 0 0,0 1 0 0 0,2-2-5 0 0,1 0 12 0 0,-2 0-110 0 0,0 1 0 0 0,1-1 0 0 0,-1 0 0 0 0,0 0 0 0 0,0 0 0 0 0,0 0 0 0 0,0 0 0 0 0,0-1 0 0 0,-1 1 0 0 0,1-1 0 0 0,-1 0 0 0 0,0 0 0 0 0,0 1 0 0 0,1-3 98 0 0,24-36-642 0 0,-16 25 659 0 0,0 0 0 0 0,1-6-17 0 0,14-33 0 0 0,-22 50 0 0 0,-2 7 0 0 0,0 5 0 0 0,-2-7 0 0 0,0 0 0 0 0,14 81 0 0 0,7-1-442 0 0,-20-78 290 0 0,-1 0 1 0 0,1-1 0 0 0,-1 1-1 0 0,1 0 1 0 0,0 0 0 0 0,0-1-1 0 0,0 1 1 0 0,0 0 0 0 0,0-1-1 0 0,0 1 1 0 0,1-1 0 0 0,0 1 151 0 0,-1 0-4769 0 0,-1-2-1475 0 0</inkml:trace>
  <inkml:trace contextRef="#ctx0" brushRef="#br0" timeOffset="7">5785 1549 8288 0 0,'20'-59'621'0'0,"34"-110"1851"0"0,-38 118 2145 0 0,-15 48-3552 0 0,-1 3-19 0 0,0 0-80 0 0,0 0-35 0 0,1 1-819 0 0,0-1-1 0 0,0 0 1 0 0,0 1-1 0 0,0-1 1 0 0,-1 1-1 0 0,1-1 1 0 0,0 1 0 0 0,0-1-1 0 0,0 1 1 0 0,-1-1-1 0 0,1 1 1 0 0,0 0-1 0 0,-1-1 1 0 0,1 1-1 0 0,-1 0 1 0 0,1 0 0 0 0,0-1-1 0 0,-1 1 1 0 0,0 0-1 0 0,1 0 1 0 0,-1 0-1 0 0,0 0 1 0 0,1 0-1 0 0,-1-1 1 0 0,0 1 0 0 0,0 0-1 0 0,0 0 1 0 0,1 0-1 0 0,-1 0 1 0 0,0 0-1 0 0,0 0-111 0 0,0 31 770 0 0,-4-9-399 0 0,0-1 0 0 0,-2 0 1 0 0,0 0-372 0 0,-8 28 423 0 0,6-13-31 0 0,-63 322 491 0 0,47-196-1098 0 0,11-52-277 0 0,12-103 122 0 0,0 0 0 0 0,0 1 0 0 0,1-1 0 0 0,0 1-1 0 0,0-1 1 0 0,1 0 0 0 0,0 1 0 0 0,3 7 370 0 0,-3-14-1360 0 0,0-1-1207 0 0,6 6-4660 0 0</inkml:trace>
  <inkml:trace contextRef="#ctx0" brushRef="#br0" timeOffset="8">5985 1908 13824 0 0,'0'0'314'0'0,"0"0"46"0"0,-1-1 22 0 0,-22-10-197 0 0,8 2 593 0 0,-1 1 0 0 0,0 1 0 0 0,0 1 0 0 0,-9-2-778 0 0,-4 0 383 0 0,2-2 0 0 0,-1 0 0 0 0,-12-8-383 0 0,28 13 73 0 0,1-1-251 0 0,1 0 0 0 0,-1-1 0 0 0,1 0 0 0 0,0 0 0 0 0,1-1 0 0 0,-8-8 178 0 0,5 4-1108 0 0,3 4 308 0 0</inkml:trace>
  <inkml:trace contextRef="#ctx0" brushRef="#br0" timeOffset="9">6028 1919 9672 0 0,'0'0'748'0'0,"0"0"-196"0"0,9 0 3062 0 0,6-2 460 0 0,4-6-2839 0 0,2-1-968 0 0,-12 6-181 0 0,-1 0 0 0 0,0-1 1 0 0,0 0-1 0 0,0 0 0 0 0,0-1 0 0 0,-1 0 0 0 0,3-2-86 0 0,-5 3 8 0 0,13-15 59 0 0,-3 3-14 0 0,4-3 18 0 0,-17 18-63 0 0,-1 0 1 0 0,0 0 0 0 0,0-1-1 0 0,0 1 1 0 0,0 0 0 0 0,0-1 0 0 0,-1 1-1 0 0,1-1 1 0 0,0 1 0 0 0,-1-1-1 0 0,1 1 1 0 0,-1-1 0 0 0,1-1-9 0 0,-1 2 6 0 0,0 0-1 0 0,0 0 1 0 0,-1 1 0 0 0,1-1 0 0 0,0 0 0 0 0,-1 0 0 0 0,1 0 0 0 0,-1 0 0 0 0,1 0 0 0 0,-1 1 0 0 0,1-1 0 0 0,-1 0-1 0 0,1 1 1 0 0,-1-1 0 0 0,0 0 0 0 0,1 1 0 0 0,-1-1 0 0 0,0 0 0 0 0,1 1 0 0 0,-1-1 0 0 0,0 1 0 0 0,0 0-1 0 0,0-1-5 0 0,-20-7 78 0 0,15 7-52 0 0,1 0 1 0 0,-1 0-1 0 0,1 1 1 0 0,-1 0-1 0 0,0 0 0 0 0,1 0 1 0 0,-1 1-1 0 0,1 0 0 0 0,-1 0 1 0 0,1 0-1 0 0,-5 2-26 0 0,-8 3 308 0 0,0 2 0 0 0,-13 7-308 0 0,18-9 146 0 0,2 0-45 0 0,0 1-1 0 0,0-1 1 0 0,0 2-1 0 0,1 0 1 0 0,0 0-1 0 0,1 1 1 0 0,0 0 0 0 0,0 0-1 0 0,1 1 1 0 0,0 1-1 0 0,1-1 1 0 0,-2 4-101 0 0,4-5 104 0 0,0 1 0 0 0,0 0-1 0 0,1 0 1 0 0,0 0 0 0 0,1 0 0 0 0,0 1 0 0 0,0-1 0 0 0,1 1 0 0 0,1 0 0 0 0,0 0 0 0 0,0-1-1 0 0,1 1 1 0 0,1 0 0 0 0,1 7-104 0 0,0-8 131 0 0,0 1-1 0 0,1-1 0 0 0,0 0 1 0 0,1 0-1 0 0,1 0 0 0 0,-1-1 1 0 0,1 1-1 0 0,1-1 1 0 0,1 1-131 0 0,4 6 267 0 0,1-1 1 0 0,1-1 0 0 0,0 0-1 0 0,10 7-267 0 0,-17-16-72 0 0,1 0-1 0 0,0 0 1 0 0,1-1-1 0 0,-1 0 1 0 0,1-1-1 0 0,-1 1 1 0 0,1-1-1 0 0,0-1 1 0 0,0 0 0 0 0,1 0-1 0 0,-1 0 1 0 0,0-1-1 0 0,1-1 1 0 0,-1 1-1 0 0,0-1 1 0 0,1-1-1 0 0,-1 1 1 0 0,1-1-1 0 0,-1-1 1 0 0,0 0-1 0 0,0 0 1 0 0,0 0 0 0 0,6-4 72 0 0,19-8-2287 0 0,-3-2-6183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0:32:53.3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724 979 24575,'-5'-2'0,"1"1"0,-1-1 0,1 0 0,0-1 0,0 1 0,0-1 0,0 1 0,0-1 0,1-1 0,-1 1 0,1 0 0,0-1 0,0 0 0,-3-5 0,-6-5 0,-15-17 0,2-2 0,1 0 0,-21-41 0,-35-50 0,33 55 0,-72-142 0,32 49 0,81 150 0,-1-1 0,0 1 0,-1 1 0,-1-1 0,1 2 0,-2-1 0,1 1 0,-2 0 0,1 1 0,-1 0 0,-14-8 0,-34-17-1365,41 24-5461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0:32:55.4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841 870 24575,'-5'-1'0,"1"-1"0,-1 0 0,1-1 0,0 1 0,0-1 0,0 0 0,0 0 0,1 0 0,-6-6 0,2 2 0,-219-193 0,189 169 0,-58-47 0,-105-112 0,154 125 0,5 6 0,9 18 29,-28-49 0,19 26-1452,31 51-5403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1:28:35.9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949 807 24575,'-7'-1'0,"0"-1"0,1 0 0,-1 0 0,1-1 0,-1 0 0,1 0 0,0 0 0,0-1 0,0 0 0,1 0 0,-1 0 0,1-1 0,0 0 0,-5-6 0,-24-18 0,-44-26 0,23 19 0,2-3 0,1-2 0,-70-73 0,69 48 0,31 37 0,-36-36 0,-157-122 0,117 111-1365,84 62-5461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4T13:18:19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0,'1135'0,"14133"0,-15251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4T13:18:29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0,'2704'0,"-2334"0,-355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4T13:18:4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0,'2704'0,"-2334"0,-355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4T13:18:54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0,'1135'0,"14133"0,-15251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6:53.4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714 1692 8288 0 0,'21'-19'381'0'0,"-17"16"-6"0"0,-4 3-58 0 0,0 0 652 0 0,0 0 314 0 0,15 6 1326 0 0,-3 0-2070 0 0,-5-3 15 0 0,-1-1 0 0 0,0 1 0 0 0,1-1 0 0 0,0-1-1 0 0,3 2-553 0 0,-8-3 163 0 0,1 0 0 0 0,0 0 1 0 0,-1 0-1 0 0,1 0 0 0 0,-1 0 0 0 0,1-1 0 0 0,-1 1 0 0 0,1-1 0 0 0,-1 1 0 0 0,0-1 0 0 0,1 0 0 0 0,-1 0 0 0 0,0 0 0 0 0,1-1 0 0 0,-1 1 0 0 0,0 0 0 0 0,1-2-163 0 0,4-3 109 0 0,0 0 0 0 0,-1-1 1 0 0,1 0-1 0 0,-2 0 0 0 0,1 0 0 0 0,-1-1 1 0 0,0 0-1 0 0,0 0 0 0 0,-1 0 0 0 0,0-1 0 0 0,0-2-109 0 0,1 0 0 0 0,1 0 0 0 0,0 0 0 0 0,2-3 0 0 0,-2 5 0 0 0,-1 0 0 0 0,0-1 0 0 0,-1 0 0 0 0,1-2 0 0 0,2-9 0 0 0,-4 11 0 0 0,1 0 0 0 0,-1 0 0 0 0,1 1 0 0 0,4-6 0 0 0,-1 4 0 0 0,24-42 0 0 0,-1-3 0 0 0,-2 3 28 0 0,3 2-1 0 0,7-6-27 0 0,-8 13 136 0 0,-6 5 271 0 0,7-20-407 0 0,-14 25 133 0 0,2 0 0 0 0,9-10-133 0 0,35-52 0 0 0,0-9 0 0 0,-49 82 0 0 0,-7 11 0 0 0,0 0 0 0 0,0 0 0 0 0,-1 0 0 0 0,0 0 0 0 0,2-10 0 0 0,-1-4 0 0 0,-3 11 0 0 0,1 0 0 0 0,4-10 0 0 0,-1 7 0 0 0,-1 1 0 0 0,0-1 0 0 0,-1-1 0 0 0,-2 1 0 0 0,2-6 0 0 0,-4 11 0 0 0,1 1 0 0 0,0 1 0 0 0,1-1 0 0 0,-1 5 0 0 0,-1 0 0 0 0,0 0 0 0 0,0 0 0 0 0,-1-1 0 0 0,0 1 0 0 0,0 0 0 0 0,-1-1 0 0 0,0-6 0 0 0,0 5 0 0 0,0-1 0 0 0,1 0 0 0 0,0 0 0 0 0,0 0 0 0 0,1 0 0 0 0,0 1 0 0 0,2-3 0 0 0,-2-3 1 0 0,-2 13-1 0 0,0 1 1 0 0,1-1-1 0 0,-1 0 1 0 0,0 0-1 0 0,1 0 1 0 0,-1 1-1 0 0,1-1 0 0 0,0 0 1 0 0,0 1-1 0 0,-1-1 1 0 0,1 1-1 0 0,0-1 1 0 0,0 1-1 0 0,0-1 0 0 0,1 1 1 0 0,-1-1-1 0 0,0 1 1 0 0,0 0-1 0 0,1 0 1 0 0,-1 0-1 0 0,1 0 1 0 0,-1 0-1 0 0,2-1 0 0 0,-3 2 53 0 0,-13 3 11 0 0,10-2-62 0 0,-2 0 7 0 0,1 0-1 0 0,-1 1 1 0 0,1-1 0 0 0,0 1 0 0 0,0 0 0 0 0,0 0 0 0 0,-3 2-9 0 0,-14 9 14 0 0,17-10-9 0 0,-1-1 0 0 0,1 1 0 0 0,0 0 0 0 0,0 0 0 0 0,0 0 0 0 0,0 1 0 0 0,1-1 0 0 0,-1 1 0 0 0,1 0 0 0 0,-1 2-5 0 0,-15 18 28 0 0,12-15-12 0 0,-1 0-1 0 0,2 1 1 0 0,-2 2-16 0 0,1-1 28 0 0,1-2-1 0 0,-8 10-27 0 0,4-7-2 0 0,9-10 3 0 0,-1 1-1 0 0,1-1 0 0 0,0 1 1 0 0,0-1-1 0 0,0 1 1 0 0,0-1-1 0 0,0 1 0 0 0,1 0 1 0 0,-1 2-1 0 0,0-2 5 0 0,1 0 1 0 0,-1 0-1 0 0,1-1 1 0 0,-1 1-1 0 0,0 0 1 0 0,-1 0 0 0 0,1-1-1 0 0,0 1 1 0 0,-1 0-6 0 0,-10 10 10 0 0,10-12-10 0 0,1 0 0 0 0,-1 1 0 0 0,1-1 0 0 0,-1 1 0 0 0,1-1 0 0 0,0 1 0 0 0,0 0 0 0 0,0-1 0 0 0,-1 1 0 0 0,2 0 0 0 0,-1 0 0 0 0,0 0 0 0 0,0 0 0 0 0,0 1 0 0 0,1-1 3 0 0,-1-1-1 0 0,1 0 1 0 0,-1 1 0 0 0,1-1-1 0 0,-1 0 1 0 0,0 0-1 0 0,0 0 1 0 0,0 0-1 0 0,1 1 1 0 0,-1-1-1 0 0,0 0 1 0 0,0-1 0 0 0,0 1-1 0 0,-1 0 1 0 0,1 0-1 0 0,0 0 1 0 0,0-1-1 0 0,0 1 1 0 0,-1 0-1 0 0,1-1 1 0 0,-1 1-3 0 0,-15 9 10 0 0,16-10-10 0 0,1 1 0 0 0,-1-1 0 0 0,0 0 0 0 0,1 1 0 0 0,-1-1 0 0 0,0 0 0 0 0,0 0 0 0 0,1 0 0 0 0,-1 1 0 0 0,0-1 0 0 0,1 0 0 0 0,-1 0 0 0 0,0 0 0 0 0,0 0 0 0 0,0 0 0 0 0,1 0 0 0 0,-1-1 0 0 0,0 1 0 0 0,1 0 0 0 0,-1 0 0 0 0,0 0 0 0 0,0-1 0 0 0,0 1 0 0 0,-1-1 0 0 0,-4-4 0 0 0,5 2 9 0 0,1 1-1 0 0,-1 0 0 0 0,0-1 0 0 0,1 1 1 0 0,0-1-1 0 0,0 1 0 0 0,0-1 1 0 0,0 0-1 0 0,0 1 0 0 0,0-1 0 0 0,0 1 1 0 0,1-1-1 0 0,0 1 0 0 0,-1-1-8 0 0,3-4 60 0 0,0-1 1 0 0,0 1-1 0 0,4-6-60 0 0,7-18 14 0 0,-11 25-69 0 0,0-1 1 0 0,1 1-1 0 0,-1-1 1 0 0,1 1-1 0 0,0 0 1 0 0,1 0-1 0 0,2-1 55 0 0,-2 0-2 0 0,1-1 0 0 0,-1 1 0 0 0,0-1-1 0 0,1-2 3 0 0,2-10 0 0 0,-6 14 0 0 0,1 1 0 0 0,0-1 0 0 0,0 0 0 0 0,0 1 0 0 0,1-1 0 0 0,10-13 0 0 0,-7 11 0 0 0,0-1 0 0 0,-1-1 0 0 0,0 1 0 0 0,4-10 0 0 0,-2 4 0 0 0,1 1 0 0 0,0 0 0 0 0,1 0 0 0 0,10-11 0 0 0,-8 11 0 0 0,-12 13 0 0 0,1 0 0 0 0,0 0 0 0 0,0 0 0 0 0,0 0-1 0 0,0 1 1 0 0,0-1 0 0 0,0 0 0 0 0,0 0 0 0 0,0 1 0 0 0,0-1-1 0 0,1 1 1 0 0,8-6 21 0 0,-9 5 75 0 0,22-2 289 0 0,-21 3-235 0 0,0 1 8 0 0,7 5 22 0 0,-6-4-143 0 0,-1 0 1 0 0,1 0 0 0 0,0 0 0 0 0,0 0 0 0 0,-1 0 0 0 0,1 1 0 0 0,-1-1-1 0 0,0 1 1 0 0,1 1-38 0 0,-1 2 54 0 0,-1-5-46 0 0,-1 0 0 0 0,0 0 0 0 0,1 1 0 0 0,-1-1 0 0 0,0 0 0 0 0,1 0 0 0 0,-1 0 0 0 0,1 0 0 0 0,0-1 0 0 0,-1 1 0 0 0,1 0 0 0 0,0 0 0 0 0,-1 0 0 0 0,1 0 0 0 0,0-1 0 0 0,0 1 0 0 0,0 0-8 0 0,6 3 35 0 0,-5-3-26 0 0,0 0 0 0 0,-1 0 0 0 0,1 0 0 0 0,0 1 1 0 0,-1-1-1 0 0,1 0 0 0 0,-1 1 0 0 0,1-1 0 0 0,-1 1 1 0 0,0-1-1 0 0,0 1 0 0 0,1-1 0 0 0,-1 2-9 0 0,5 11 62 0 0,-3-6-38 0 0,1-1 0 0 0,0 1 0 0 0,0-1 0 0 0,2 2-24 0 0,6 10 36 0 0,-1 0 1 0 0,0 1-1 0 0,-2 0 1 0 0,0 1-37 0 0,12 26 54 0 0,-13-31-39 0 0,-1 0-1 0 0,-1 0 1 0 0,0 1 0 0 0,-1-1 0 0 0,3 18-15 0 0,-6-25 1 0 0,0-1 0 0 0,1 1 1 0 0,0-1-1 0 0,1 1 0 0 0,0-1 0 0 0,0-1 0 0 0,2 3-1 0 0,16 33-105 0 0,-14-19-345 0 0,-3-11-255 0 0,-1 0 1 0 0,2-1-1 0 0,0 1 1 0 0,6 8 704 0 0,9 7-7826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6:53.40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23 362 1840 0 0,'0'0'309'0'0,"0"0"629"0"0,0 0 276 0 0,0 0 54 0 0,-3 0 5272 0 0,-3 1-2723 0 0,5 3-3317 0 0,0-1 0 0 0,0 1 0 0 0,1 0-1 0 0,-1 0 1 0 0,1 0 0 0 0,0 0 0 0 0,0 0-1 0 0,1 0 1 0 0,-1 0 0 0 0,1 0 0 0 0,0 0 0 0 0,0 1-500 0 0,2 18 1138 0 0,8 82 586 0 0,-2-36-1003 0 0,-7-51-927 0 0,1 40-880 0 0,-15-82 862 0 0,5 1 226 0 0,2 1-1 0 0,0-1 1 0 0,2 0 0 0 0,0 0-1 0 0,1-14-1 0 0,0 1 32 0 0,0 15-119 0 0,2 0-1 0 0,0 1 0 0 0,4-21 88 0 0,-3 29-3 0 0,2 0-1 0 0,-1 0 0 0 0,2 0 1 0 0,-1 1-1 0 0,2-1 1 0 0,0 1-1 0 0,2-4 4 0 0,-6 13 29 0 0,-1 1 1 0 0,1-1-1 0 0,0 1 0 0 0,0-1 0 0 0,0 1 0 0 0,0 0 0 0 0,0-1 0 0 0,0 1 0 0 0,0 0 0 0 0,1 0 1 0 0,-1 0-1 0 0,0 0 0 0 0,1 0 0 0 0,-1 0 0 0 0,0 0 0 0 0,1 1 0 0 0,-1-1 0 0 0,1 0 0 0 0,0 1 1 0 0,-1-1-1 0 0,1 1 0 0 0,-1-1 0 0 0,1 1 0 0 0,0 0 0 0 0,-1 0 0 0 0,1 0 0 0 0,0 0 0 0 0,-1 0 1 0 0,1 0-1 0 0,0 0 0 0 0,-1 1 0 0 0,1-1 0 0 0,0 0 0 0 0,-1 1-29 0 0,2 0 10 0 0,0 1-1 0 0,-1-1 0 0 0,1 0 1 0 0,-1 1-1 0 0,1 0 1 0 0,-1 0-1 0 0,0 0 1 0 0,1 0-1 0 0,-1 0 1 0 0,0 0-1 0 0,0 0 1 0 0,-1 1-1 0 0,1-1 0 0 0,0 1 1 0 0,-1-1-1 0 0,0 1 1 0 0,0 0-1 0 0,2 2-9 0 0,0 6-19 0 0,0 0 0 0 0,0 0 0 0 0,-1 0 0 0 0,0 0 0 0 0,-1 0 0 0 0,0 0 0 0 0,-1 0 19 0 0,0-5-34 0 0,-1 0-1 0 0,1 0 0 0 0,-1 0 0 0 0,-1 0 1 0 0,1 0-1 0 0,-1 0 0 0 0,0-1 1 0 0,0 1-1 0 0,-1 0 0 0 0,0-1 1 0 0,0 0-1 0 0,0 0 0 0 0,-4 5 35 0 0,6-9-25 0 0,0 0 0 0 0,0 0-1 0 0,0 1 1 0 0,0-1 0 0 0,1 0-1 0 0,-1 0 1 0 0,0 1 0 0 0,0-1-1 0 0,1 1 1 0 0,-1-1 0 0 0,1 1-1 0 0,0-1 1 0 0,-1 1 0 0 0,1-1-1 0 0,0 1 1 0 0,0-1 0 0 0,0 1-1 0 0,0-1 1 0 0,0 1 0 0 0,0-1-1 0 0,0 1 1 0 0,0-1 0 0 0,1 1-1 0 0,-1 0 26 0 0,5 6-61 0 0,0-1-1 0 0,1-1 1 0 0,0 1 0 0 0,0-1-1 0 0,0 0 1 0 0,1 0-1 0 0,-1-1 1 0 0,2 1 0 0 0,0-1 61 0 0,2 2 4 0 0,-1 0 1 0 0,0 1 0 0 0,0-1-1 0 0,-1 2 1 0 0,0-1-5 0 0,-5-3 167 0 0,3 2 28 0 0,0 0 0 0 0,0 1 0 0 0,-1 0 1 0 0,-1 0-1 0 0,4 8-195 0 0,-7-14-7 0 0,0 0 0 0 0,0 0 0 0 0,-1-1 0 0 0,1 1 0 0 0,-1 0 0 0 0,0 0 0 0 0,1 0 1 0 0,-1 0-1 0 0,0 0 0 0 0,0 0 0 0 0,0 0 0 0 0,0 0 0 0 0,-1 0 0 0 0,1-1 0 0 0,-1 1 1 0 0,1 0-1 0 0,-1 0 0 0 0,1 0 0 0 0,-1 0 0 0 0,0-1 0 0 0,0 1 0 0 0,0 0 0 0 0,0-1 0 0 0,0 1 1 0 0,0-1-1 0 0,0 1 0 0 0,-1-1 0 0 0,1 1 0 0 0,0-1 0 0 0,-1 0 0 0 0,-1 1 7 0 0,0 0-36 0 0,-1 0-1 0 0,0 0 1 0 0,-1 0-1 0 0,1 0 1 0 0,0-1-1 0 0,-1 0 1 0 0,1 0 0 0 0,0 0-1 0 0,-1 0 1 0 0,1-1-1 0 0,-1 0 1 0 0,1 1-1 0 0,-1-2 1 0 0,1 1-1 0 0,-4-1 37 0 0,-2 0-696 0 0,1-1-1 0 0,-1 0 0 0 0,1-1 1 0 0,0 0-1 0 0,-1 0 1 0 0,-7-5 696 0 0,7 3-1530 0 0,1-1-5 0 0</inkml:trace>
  <inkml:trace contextRef="#ctx0" brushRef="#br0" timeOffset="1">419 222 17015 0 0,'0'0'388'0'0,"-2"10"936"0"0,-1 8-574 0 0,1 0 0 0 0,1 0 0 0 0,0 1-1 0 0,1-1 1 0 0,1 0 0 0 0,2 14-750 0 0,0 2 629 0 0,5 72-349 0 0,18 81-280 0 0,-20-163-2033 0 0,-1-8-4032 0 0,-1-4-860 0 0</inkml:trace>
  <inkml:trace contextRef="#ctx0" brushRef="#br0" timeOffset="2">603 736 6448 0 0,'8'11'-283'0'0,"-6"-10"940"0"0,-1 0 1 0 0,1 0 0 0 0,-1-1-1 0 0,1 1 1 0 0,-1 0 0 0 0,1 0-1 0 0,0-1 1 0 0,-1 1 0 0 0,1-1-1 0 0,0 0 1 0 0,0 1 0 0 0,-1-1-1 0 0,1 0 1 0 0,0 0 0 0 0,0 0-1 0 0,-1 0 1 0 0,1 0 0 0 0,0-1-1 0 0,0 1 1 0 0,0-1-658 0 0,12-5 1488 0 0,-10 2-1426 0 0,0 1 0 0 0,0-1 0 0 0,0 0 0 0 0,0-1 0 0 0,-1 1 0 0 0,1-1 0 0 0,-1 1 1 0 0,0-1-1 0 0,-1 0 0 0 0,1 0 0 0 0,-1 0 0 0 0,0-1 0 0 0,0 1 0 0 0,-1 0 0 0 0,1-1 0 0 0,-1 1 0 0 0,0-1 0 0 0,-1 0 0 0 0,0 1 0 0 0,0-6-62 0 0,0 8 0 0 0,-1 0 0 0 0,0 0 0 0 0,0 0 0 0 0,0 1 0 0 0,0-1 0 0 0,0 0 0 0 0,-1 1 0 0 0,1-1 0 0 0,-1 1 0 0 0,0-1 0 0 0,1 1 0 0 0,-1 0 0 0 0,0 0 0 0 0,-1 0-1 0 0,1 0 1 0 0,0 0 0 0 0,0 0 0 0 0,-1 1 0 0 0,1-1 0 0 0,-1 1 0 0 0,0-1 0 0 0,1 1 0 0 0,-1 0 0 0 0,0 0 0 0 0,0 0 0 0 0,-1 0 0 0 0,-1 0 1 0 0,1 0 0 0 0,0 0 0 0 0,-1 0 0 0 0,1 1 0 0 0,-1-1 0 0 0,1 1 1 0 0,-1 0-1 0 0,1 1 0 0 0,-1-1 0 0 0,1 1 0 0 0,-1 0 0 0 0,1 0 0 0 0,-1 0 0 0 0,1 1 0 0 0,0-1 1 0 0,0 1-1 0 0,-1 0-1 0 0,2 1 48 0 0,0-1 1 0 0,1 0-1 0 0,-1 1 0 0 0,0 0 1 0 0,1 0-1 0 0,0-1 1 0 0,0 1-1 0 0,0 1 1 0 0,0-1-1 0 0,0 0 0 0 0,0 0 1 0 0,1 1-1 0 0,0-1 1 0 0,0 1-1 0 0,0-1 1 0 0,0 1-1 0 0,0 0 1 0 0,1-1-1 0 0,-1 4-48 0 0,1-3-62 0 0,0 0-1 0 0,-1-1 1 0 0,2 1 0 0 0,-1 0 0 0 0,0 0-1 0 0,1-1 1 0 0,0 1 0 0 0,0 0 0 0 0,0-1-1 0 0,0 1 1 0 0,0-1 0 0 0,1 1 0 0 0,0-1-1 0 0,-1 0 1 0 0,1 0 0 0 0,1 0 0 0 0,-1 0-1 0 0,0 0 1 0 0,2 2 62 0 0,7 3-1997 0 0,-3-2-2630 0 0,1-1-1919 0 0</inkml:trace>
  <inkml:trace contextRef="#ctx0" brushRef="#br0" timeOffset="3">1007 602 456 0 0,'0'0'3044'0'0,"-4"2"5873"0"0,-6 1-5022 0 0,-11 3-1568 0 0,1 1 0 0 0,0 0 0 0 0,-8 6-2327 0 0,26-12 89 0 0,-2 1-2 0 0,0 0 0 0 0,0 0 0 0 0,0 1 1 0 0,0 0-1 0 0,0 0 0 0 0,0 0 0 0 0,1 0 0 0 0,-1 0 0 0 0,1 1 1 0 0,-1 1-88 0 0,2-3 27 0 0,1-1 0 0 0,0 1 0 0 0,0 0 0 0 0,0-1 0 0 0,1 1 0 0 0,-1 0 0 0 0,0-1 0 0 0,1 1 0 0 0,-1 0 0 0 0,1 0 0 0 0,-1 0 0 0 0,1-1 0 0 0,0 1 0 0 0,0 0 0 0 0,-1 0 0 0 0,1 0 0 0 0,1 0 0 0 0,-1 0 0 0 0,0-1 0 0 0,0 1 0 0 0,1 0 0 0 0,-1 0 0 0 0,1 0 0 0 0,0-1 0 0 0,-1 1 0 0 0,1 0 0 0 0,1 1-27 0 0,1 1-50 0 0,0 1-1 0 0,0-1 1 0 0,1 0-1 0 0,0 0 1 0 0,0 0-1 0 0,0-1 1 0 0,0 1-1 0 0,0-1 1 0 0,1 0-1 0 0,-1 0 1 0 0,1 0-1 0 0,0-1 1 0 0,0 0-1 0 0,0 0 1 0 0,0 0 50 0 0,3 0-756 0 0,-1 0 0 0 0,1 0 1 0 0,-1-1-1 0 0,1 0 1 0 0,0-1-1 0 0,-1 0 1 0 0,1 0-1 0 0,0-1 1 0 0,-1 1-1 0 0,4-2 756 0 0,13-3-2206 0 0</inkml:trace>
  <inkml:trace contextRef="#ctx0" brushRef="#br0" timeOffset="4">1147 528 2304 0 0,'0'0'101'0'0,"1"-1"-85"0"0,-1 1-1 0 0,1 0 1 0 0,-1 0-1 0 0,1 0 1 0 0,-1-1-1 0 0,0 1 1 0 0,1 0-1 0 0,-1-1 1 0 0,1 1-1 0 0,-1 0 1 0 0,0-1-1 0 0,1 1 1 0 0,-1-1-1 0 0,0 1 1 0 0,1-1-1 0 0,-1 1 1 0 0,0 0-1 0 0,0-1 1 0 0,1 1-1 0 0,-1-1 1 0 0,0 1-1 0 0,0-1 1 0 0,0 1-1 0 0,0-1 1 0 0,0 1-1 0 0,1-1 1 0 0,-1 0-16 0 0,1-12 3169 0 0,4-3-119 0 0,-4 14-2826 0 0,-1 1 0 0 0,1-1-1 0 0,0 1 1 0 0,-1-1 0 0 0,0 1-1 0 0,1-1 1 0 0,-1 1 0 0 0,0-1-1 0 0,1 1 1 0 0,-1-1 0 0 0,0-1-224 0 0,-1-49 5409 0 0,6 27-1080 0 0,-5 23-1720 0 0,-3 9-1131 0 0,1-1-1434 0 0,-1 4 186 0 0,0 0 0 0 0,1 1 1 0 0,0-1-1 0 0,1 0 1 0 0,0 1-1 0 0,1 2-230 0 0,-2 7 107 0 0,0 39 27 0 0,3-1 1 0 0,2 4-135 0 0,-1-41 4 0 0,3 30 104 0 0,-2-29-4658 0 0,-1 21 4550 0 0,-2-43-1167 0 0,0 0-164 0 0,7-8-5274 0 0,-5 2 4255 0 0</inkml:trace>
  <inkml:trace contextRef="#ctx0" brushRef="#br0" timeOffset="5">1270 558 2760 0 0,'11'2'926'0'0,"-9"-1"413"0"0,1-1 0 0 0,-1 0-1 0 0,1 1 1 0 0,-1 0 0 0 0,1 0 0 0 0,-1 0 0 0 0,0 0-1 0 0,2 1-1338 0 0,-4-2 311 0 0,1 1 0 0 0,0-1 1 0 0,-1 1-1 0 0,1-1 0 0 0,-1 1 0 0 0,1-1 0 0 0,-1 1 0 0 0,1 0 0 0 0,-1-1 0 0 0,0 1 0 0 0,1 0 0 0 0,-1 0 0 0 0,0-1 0 0 0,1 1 0 0 0,-1 0 0 0 0,0 0-311 0 0,0 11-270 0 0,0-8 482 0 0,-1-1 0 0 0,0 1 0 0 0,-1 0-1 0 0,1-1 1 0 0,0 0 0 0 0,-1 1-1 0 0,0-1 1 0 0,0 0 0 0 0,0 0-1 0 0,0 0 1 0 0,-1 0-212 0 0,-30 33 792 0 0,5-7-486 0 0,27-28-279 0 0,0 0 0 0 0,0 1 0 0 0,0-1 0 0 0,1 0 0 0 0,-1 1 0 0 0,0-1 1 0 0,0 0-1 0 0,1 1 0 0 0,-1-1 0 0 0,1 1 0 0 0,0-1 0 0 0,-1 1 0 0 0,1-1 0 0 0,0 1 0 0 0,0-1 0 0 0,0 1 0 0 0,0-1 0 0 0,0 1 0 0 0,0-1 1 0 0,0 1-1 0 0,0-1 0 0 0,1 1-27 0 0,0 1 35 0 0,0-1 0 0 0,0 1 0 0 0,0-1 1 0 0,1 0-1 0 0,-1 0 0 0 0,1 1 0 0 0,0-1 1 0 0,-1 0-1 0 0,1 0 0 0 0,0-1 0 0 0,0 1 1 0 0,1 1-36 0 0,6 3 81 0 0,0-1 1 0 0,0 1 0 0 0,0-1 0 0 0,1-1-1 0 0,-1 0 1 0 0,5 1-82 0 0,0-1 215 0 0,0-1-1 0 0,10 2-214 0 0,-5-2-2058 0 0,0 1-4228 0 0,-14-2-662 0 0</inkml:trace>
  <inkml:trace contextRef="#ctx0" brushRef="#br0" timeOffset="6">1838 374 4144 0 0,'1'0'191'0'0,"12"2"5211"0"0,-8-1 1991 0 0,-2 9-6029 0 0,6 31 1240 0 0,-2-2-1313 0 0,0-5-502 0 0,5 24 221 0 0,-7-37-697 0 0,-1-1 0 0 0,0 1-313 0 0,-1 8 201 0 0,0-11-122 0 0,-1 1 0 0 0,-1-1 1 0 0,-1 6-80 0 0,0 4 13 0 0,-2 14-80 0 0,1-39 56 0 0,1-1-4 0 0,0 0 0 0 0,0-1 0 0 0,0 1 0 0 0,0 0 0 0 0,-1-1 0 0 0,1 1 0 0 0,-1 0 0 0 0,1-1 0 0 0,-1 1 0 0 0,0-1 0 0 0,0 1 0 0 0,1-1 0 0 0,-1 1 0 0 0,0-1 0 0 0,0 1 0 0 0,-1-1 0 0 0,1 1 15 0 0,0-2-8 0 0,1 0 0 0 0,0 0 0 0 0,-1 1 1 0 0,1-1-1 0 0,0 0 0 0 0,-1 0 1 0 0,1 0-1 0 0,-1 0 0 0 0,1 0 1 0 0,0 0-1 0 0,-1 0 0 0 0,1 0 0 0 0,0 0 1 0 0,-1 0-1 0 0,1 0 0 0 0,-1 0 1 0 0,1 0-1 0 0,0 0 0 0 0,-1 0 1 0 0,1 0-1 0 0,-1 0 0 0 0,1 0 0 0 0,0-1 1 0 0,-1 1-1 0 0,1 0 0 0 0,0 0 1 0 0,-1 0-1 0 0,1-1 0 0 0,0 1 1 0 0,0 0-1 0 0,-1 0 0 0 0,1-1 0 0 0,0 1 8 0 0,-6-8-167 0 0,2-2-4 0 0,1-1-1 0 0,0 0 1 0 0,0 0 0 0 0,1 0-1 0 0,1 0 1 0 0,0-1 0 0 0,0 1-1 0 0,2-8 172 0 0,-2-6 51 0 0,1 12-109 0 0,1 0-1 0 0,1-13 59 0 0,2-12-115 0 0,-2 21 84 0 0,1 1 0 0 0,1 0 0 0 0,0 0 0 0 0,1 0 0 0 0,1-1 31 0 0,-2 6-26 0 0,28-74-45 0 0,-31 82 64 0 0,0 0 0 0 0,0 1 0 0 0,1-1 0 0 0,-1 1 0 0 0,1-1 0 0 0,0 1 0 0 0,0 0 0 0 0,0-1 0 0 0,0 1 0 0 0,0 0 0 0 0,0 0 0 0 0,0 1 0 0 0,1-1 0 0 0,-1 0 0 0 0,2 0 7 0 0,-2 1 10 0 0,0 0 1 0 0,0 0 0 0 0,0 0-1 0 0,0 1 1 0 0,0-1-1 0 0,0 0 1 0 0,0 1-1 0 0,0 0 1 0 0,0-1-1 0 0,1 1 1 0 0,-1 0-1 0 0,0 0 1 0 0,0 0 0 0 0,0 1-1 0 0,0-1 1 0 0,0 0-1 0 0,0 1 1 0 0,1-1-1 0 0,-1 1 1 0 0,0 0-1 0 0,1 0-10 0 0,3 3 51 0 0,0-1 0 0 0,0 1 0 0 0,0 0 0 0 0,3 4-51 0 0,-7-6 23 0 0,0 0 0 0 0,0 0 0 0 0,0 0 0 0 0,0 0-1 0 0,-1 0 1 0 0,1 1 0 0 0,-1-1 0 0 0,0 1 0 0 0,1-1 0 0 0,-1 1 0 0 0,-1 0 0 0 0,1-1 0 0 0,0 3-23 0 0,0 0 1 0 0,0-1 1 0 0,0 2-1 0 0,-1-1 1 0 0,0 0-1 0 0,0 0 1 0 0,0 0-1 0 0,0 0 1 0 0,-1 0-1 0 0,0 0 1 0 0,0 0-1 0 0,0-1 1 0 0,-1 1-1 0 0,1 0 1 0 0,-2 0-2 0 0,0 2-7 0 0,0 0 1 0 0,1 0-1 0 0,0 1 0 0 0,-1 2 7 0 0,1-3-14 0 0,0 1 0 0 0,0-1 0 0 0,-1 0 0 0 0,-2 5 14 0 0,-5 9 1 0 0,9-17-16 0 0,-1 1 0 0 0,-1-1-1 0 0,1 1 1 0 0,0-1 0 0 0,-1 0 0 0 0,-1 2 15 0 0,1-2 1 0 0,1-1 0 0 0,0 0-1 0 0,1 1 1 0 0,-1-1 0 0 0,1 1 0 0 0,-1 0 0 0 0,0 3-1 0 0,0 1 4 0 0,2-7-4 0 0,-1 0 4 0 0,0 0 1 0 0,1 0-1 0 0,-1 1 0 0 0,1-1 0 0 0,-1 0 0 0 0,1 1 0 0 0,0-1 0 0 0,0 1 1 0 0,0-1-1 0 0,-1 0 0 0 0,1 1 0 0 0,1-1 0 0 0,-1 1 0 0 0,0-1 1 0 0,0 0-1 0 0,0 1 0 0 0,1-1 0 0 0,0 2-4 0 0,1 5 36 0 0,-2-8-42 0 0,0 1-1 0 0,0-1 1 0 0,0 1 0 0 0,0-1 0 0 0,0 1 0 0 0,0-1-1 0 0,0 1 1 0 0,0-1 0 0 0,1 1 0 0 0,-1-1 0 0 0,0 1-1 0 0,0-1 1 0 0,0 1 0 0 0,1-1 0 0 0,-1 0 0 0 0,0 1 0 0 0,1-1-1 0 0,-1 1 1 0 0,0-1 0 0 0,1 0 0 0 0,-1 1 0 0 0,1-1-1 0 0,-1 0 7 0 0,15 10 110 0 0,1 0-1 0 0,0-2 0 0 0,0 0 1 0 0,11 3-110 0 0,4 3 90 0 0,16 4-3844 0 0,-42-17 2180 0 0</inkml:trace>
  <inkml:trace contextRef="#ctx0" brushRef="#br0" timeOffset="7">2256 720 11056 0 0,'14'6'752'0'0,"-13"-6"-413"0"0,0 1-1 0 0,1 0 1 0 0,-1 0 0 0 0,0-1-1 0 0,1 1 1 0 0,-1-1-1 0 0,1 1 1 0 0,-1-1 0 0 0,0 0-1 0 0,1 1 1 0 0,-1-1 0 0 0,1 0-1 0 0,-1 0 1 0 0,1 0 0 0 0,-1 0-1 0 0,1 0 1 0 0,-1-1-1 0 0,1 1-338 0 0,3-2 149 0 0,-1 0-1 0 0,0-1 1 0 0,0 0-1 0 0,1 0 1 0 0,-2 0-1 0 0,1 0 1 0 0,0 0-1 0 0,-1-1 0 0 0,0 0 1 0 0,1 1-1 0 0,-1-1 1 0 0,-1 0-1 0 0,1-1 1 0 0,-1 1-1 0 0,1-1-148 0 0,1-2-9 0 0,-1 0 0 0 0,0 0 0 0 0,-1 0-1 0 0,1-1 1 0 0,-1 1 0 0 0,-1-1 0 0 0,1 1 0 0 0,-1-1-1 0 0,-1-4 10 0 0,1 11 0 0 0,-2-1 0 0 0,1 0 0 0 0,0 1 0 0 0,0-1-1 0 0,0 1 1 0 0,-1-1 0 0 0,1 1 0 0 0,0 0 0 0 0,-1-1-1 0 0,0 1 1 0 0,1-1 0 0 0,-1 1 0 0 0,0 0 0 0 0,1-1-1 0 0,-1 1 1 0 0,0 0 0 0 0,0 0 0 0 0,0 0 0 0 0,0 0-1 0 0,-2-1 1 0 0,1 0 15 0 0,1 1 0 0 0,-1 0 0 0 0,0 0-1 0 0,-1 0 1 0 0,1 1 0 0 0,0-1 0 0 0,0 0 0 0 0,0 1-1 0 0,0-1 1 0 0,-1 1 0 0 0,1 0 0 0 0,0 0 0 0 0,-1 0-15 0 0,-1-1 37 0 0,0 2 0 0 0,0-1 0 0 0,0 0 0 0 0,1 1 1 0 0,-1 0-1 0 0,0 0 0 0 0,0 0 0 0 0,1 0 1 0 0,-1 1-1 0 0,1-1 0 0 0,-1 1 0 0 0,1 0 1 0 0,0 0-1 0 0,-1 0 0 0 0,1 1 0 0 0,-1 0-37 0 0,0 1 108 0 0,1 0-1 0 0,0 0 0 0 0,-1 0 1 0 0,2 0-1 0 0,-1 1 0 0 0,0-1 1 0 0,1 1-1 0 0,0 0 0 0 0,0 0 1 0 0,0 0-1 0 0,0 0 0 0 0,1 0 1 0 0,0 0-1 0 0,0 0 0 0 0,1 0 1 0 0,-1 5-108 0 0,1 6 409 0 0,-1-12-294 0 0,1 0 0 0 0,0 1 0 0 0,0-1 0 0 0,0 1 0 0 0,1-1 0 0 0,0 0 0 0 0,0 1 0 0 0,0-1 0 0 0,0 0 0 0 0,0 0 0 0 0,2 2-115 0 0,3 8 161 0 0,2 0 0 0 0,0-1-1 0 0,1 1 1 0 0,6 6-161 0 0,-11-15-115 0 0,1 0 0 0 0,-1 0-1 0 0,1 0 1 0 0,1-1 0 0 0,-1 0 0 0 0,1 0-1 0 0,-1 0 1 0 0,1 0 0 0 0,0-1 0 0 0,0 0 0 0 0,1 0-1 0 0,-1-1 116 0 0,21 3-3116 0 0,-14-5 1300 0 0</inkml:trace>
  <inkml:trace contextRef="#ctx0" brushRef="#br0" timeOffset="8">2534 620 17191 0 0,'8'15'1864'0'0,"-8"-12"-1687"0"0,1 1-1 0 0,-1-1 0 0 0,1 1 0 0 0,-1 0 1 0 0,0-1-1 0 0,0 1-176 0 0,0 16 858 0 0,3-4-710 0 0,0 1 0 0 0,2-1 0 0 0,-1 0 0 0 0,2 0 0 0 0,7 14-148 0 0,-13-30-257 0 0,0 0-6 0 0,0 0 5 0 0,9-20-752 0 0,-7 17 998 0 0,-1 1 0 0 0,1-1 0 0 0,-1 1-1 0 0,1 0 1 0 0,0-1 0 0 0,0 1 0 0 0,0 0-1 0 0,0 0 1 0 0,0 0 0 0 0,0 1 0 0 0,1-1-1 0 0,-1 0 1 0 0,1 1 0 0 0,-1 0 0 0 0,1-1-1 0 0,-1 1 1 0 0,2 0 12 0 0,-2 1 25 0 0,0-1-1 0 0,0 1 1 0 0,0 0-1 0 0,0 0 1 0 0,0 0-1 0 0,0 1 1 0 0,0-1-1 0 0,0 0 1 0 0,0 1-1 0 0,0-1 1 0 0,0 1-1 0 0,0 0 1 0 0,0-1-1 0 0,0 1 1 0 0,0 0-1 0 0,0 0 1 0 0,0 0-1 0 0,-1 1 1 0 0,1-1-1 0 0,0 0 1 0 0,-1 1-1 0 0,1-1 1 0 0,-1 1-1 0 0,1 0-24 0 0,1 2 172 0 0,1-1 0 0 0,1 1-1 0 0,-1-1 1 0 0,0 0 0 0 0,1 0 0 0 0,2 1-172 0 0,-7-3 4 0 0,1-1 0 0 0,0 1 0 0 0,-1-1 0 0 0,1 1 0 0 0,0-1 0 0 0,0 0 0 0 0,-1 1 0 0 0,1-1 0 0 0,0 0 0 0 0,0 0 0 0 0,0 0 0 0 0,-1 1 0 0 0,1-1 0 0 0,0 0 0 0 0,0 0 0 0 0,0 0 0 0 0,-1 0 0 0 0,1 0 0 0 0,0-1 0 0 0,0 1 0 0 0,0 0 0 0 0,-1 0 0 0 0,1 0 0 0 0,0-1 1 0 0,0 1-1 0 0,-1 0 0 0 0,1-1 0 0 0,0 1 0 0 0,0-1 0 0 0,-1 1 0 0 0,1-1 0 0 0,-1 1 0 0 0,1-1 0 0 0,0 1 0 0 0,-1-1 0 0 0,1 1 0 0 0,-1-1 0 0 0,1 0 0 0 0,-1 0 0 0 0,0 1 0 0 0,1-1 0 0 0,-1 0 0 0 0,0 1 0 0 0,1-1 0 0 0,-1 0 0 0 0,0 0-4 0 0,4-11-177 0 0,1 0-1 0 0,0 1 0 0 0,3-3 178 0 0,-2 2-1314 0 0,-1 0 0 0 0,0-1-1 0 0,0 1 1315 0 0,-1-1-6267 0 0</inkml:trace>
  <inkml:trace contextRef="#ctx0" brushRef="#br0" timeOffset="9">2912 601 13968 0 0,'0'0'637'0'0,"0"0"-13"0"0,0 0-356 0 0,0 0-27 0 0,-21 1 2698 0 0,13 0-2601 0 0,-1 1 1 0 0,1 0-1 0 0,0 1 1 0 0,0 0-1 0 0,0 0 1 0 0,1 0-1 0 0,-1 1 1 0 0,1 0 0 0 0,0 1-1 0 0,0-1 1 0 0,0 1-1 0 0,0 1 1 0 0,1-1-1 0 0,-2 4-338 0 0,5-6 45 0 0,0 0-1 0 0,0 0 1 0 0,1 0-1 0 0,0 0 0 0 0,-1 1 1 0 0,1-1-1 0 0,1 1 1 0 0,-1 0-1 0 0,0-1 1 0 0,1 1-1 0 0,0 0 1 0 0,0 0-1 0 0,0 0 1 0 0,0 0-1 0 0,1 0 0 0 0,-1 0 1 0 0,1 0-1 0 0,0 0 1 0 0,0 0-1 0 0,1 0 1 0 0,-1 0-1 0 0,1 0 1 0 0,0 0-1 0 0,0 0 1 0 0,0 0-1 0 0,0-1 1 0 0,1 1-1 0 0,0 0 0 0 0,0-1 1 0 0,1 3-45 0 0,-1-3 1 0 0,0 0-1 0 0,0 0 1 0 0,0 0 0 0 0,0-1-1 0 0,0 1 1 0 0,0-1 0 0 0,1 1-1 0 0,-1-1 1 0 0,1 0 0 0 0,0 0-1 0 0,2 1 0 0 0,-4-3-29 0 0,0 0-1 0 0,0 1 1 0 0,0-1-1 0 0,0 0 1 0 0,0 1-1 0 0,0-1 1 0 0,1 0-1 0 0,-1 0 1 0 0,0 0 0 0 0,0 0-1 0 0,0 0 1 0 0,0-1-1 0 0,0 1 1 0 0,0 0-1 0 0,1 0 1 0 0,-1-1-1 0 0,0 1 1 0 0,0-1-1 0 0,0 1 1 0 0,0-1-1 0 0,0 1 1 0 0,0-1 0 0 0,0 0-1 0 0,0 1 1 0 0,-1-1-1 0 0,1 0 1 0 0,0 0-1 0 0,0 1 1 0 0,0-1-1 0 0,-1 0 1 0 0,1 0-1 0 0,0 0 1 0 0,-1 0-1 0 0,1 0 1 0 0,-1-1 29 0 0,4-4-214 0 0,0-2 1 0 0,0 1 0 0 0,-1 0-1 0 0,0-1 1 0 0,-1 1-1 0 0,2-7 214 0 0,7-49-154 0 0,-8 49 158 0 0,-4 13 12 0 0,1 1 1 0 0,0 0-1 0 0,0-1 0 0 0,0 1 0 0 0,0 0 0 0 0,0-1 0 0 0,0 1 0 0 0,0 0 0 0 0,0-1 0 0 0,0 1 1 0 0,0 0-1 0 0,0-1 0 0 0,1 1 0 0 0,-1 0 0 0 0,0-1 0 0 0,0 1 0 0 0,0 0 0 0 0,0-1 0 0 0,0 1 1 0 0,1 0-1 0 0,-1 0 0 0 0,0-1 0 0 0,0 1 0 0 0,0 0 0 0 0,1 0 0 0 0,-1-1 0 0 0,0 1 0 0 0,0 0 0 0 0,1 0 1 0 0,-1 0-1 0 0,0-1-16 0 0,5 11 1062 0 0,-2-4-1026 0 0,7 15 316 0 0,0-1 0 0 0,1 0 1 0 0,3 2-353 0 0,-9-15-434 0 0,1 1 0 0 0,0-2 1 0 0,0 1-1 0 0,0-1 0 0 0,1 0 0 0 0,-1 0 1 0 0,2 0-1 0 0,-1-1 0 0 0,5 2 434 0 0,-10-6-535 0 0,1 0 0 0 0,0 0 1 0 0,0 0-1 0 0,0-1 0 0 0,-1 1 0 0 0,1-1 0 0 0,0 0 0 0 0,0 1 0 0 0,0-1 1 0 0,0-1-1 0 0,0 1 0 0 0,0 0 0 0 0,-1-1 0 0 0,4 0 535 0 0,4-6-2174 0 0</inkml:trace>
  <inkml:trace contextRef="#ctx0" brushRef="#br0" timeOffset="10">3036 676 5528 0 0,'12'11'1170'0'0,"-10"-9"-137"0"0,-1 0 0 0 0,0 1 0 0 0,0-1 0 0 0,1 1 0 0 0,-1-1 0 0 0,-1 1 0 0 0,1 0 0 0 0,0-1 0 0 0,-1 1 0 0 0,1 0 0 0 0,-1 1-1033 0 0,0-3 92 0 0,10 24 4929 0 0,-10-24-4216 0 0,0-1-354 0 0,0 0-158 0 0,0 0-33 0 0,7-15-4 0 0,-3-2-378 0 0,2 0-1 0 0,4-11 123 0 0,-7 22-36 0 0,-1 0 1 0 0,1 0-1 0 0,1 1 0 0 0,-1-1 1 0 0,1 1-1 0 0,0 0 0 0 0,0 0 1 0 0,5-5 35 0 0,-8 10-14 0 0,0-1 0 0 0,0 1 0 0 0,0-1 0 0 0,0 0 0 0 0,0 1 0 0 0,0 0 0 0 0,0-1 0 0 0,0 1 0 0 0,0 0 0 0 0,0-1 0 0 0,0 1 0 0 0,0 0 0 0 0,1 0 0 0 0,-1 0 0 0 0,0 0 0 0 0,0 0 0 0 0,0 0 0 0 0,0 0 0 0 0,0 1 0 0 0,1-1 14 0 0,22 9-5310 0 0,-21-8 2638 0 0,6 3-4407 0 0</inkml:trace>
  <inkml:trace contextRef="#ctx0" brushRef="#br0" timeOffset="11">3409 672 13360 0 0,'0'0'1026'0'0,"-2"18"1054"0"0,-1-14-1598 0 0,0-1-1 0 0,-1 1 0 0 0,1 0 1 0 0,-1-1-1 0 0,0 0 1 0 0,0 0-1 0 0,0 0 0 0 0,0 0 1 0 0,-3 1-482 0 0,-16 10 1063 0 0,18-9-915 0 0,0-2 96 0 0,0 1 0 0 0,0 1-1 0 0,0-1 1 0 0,1 1-1 0 0,-3 3-243 0 0,6-6 82 0 0,-1 0 0 0 0,1 0 0 0 0,0 0 0 0 0,1 0-1 0 0,-1 0 1 0 0,0 0 0 0 0,0 0 0 0 0,1 0-1 0 0,-1 0 1 0 0,1 0 0 0 0,0 0 0 0 0,0 0-1 0 0,0 1 1 0 0,0-1 0 0 0,0 0 0 0 0,0 0-1 0 0,0 0 1 0 0,1 0 0 0 0,-1 1-82 0 0,1-2 61 0 0,-1 1 0 0 0,0-1 0 0 0,0 0 0 0 0,1 1 1 0 0,-1-1-1 0 0,1 0 0 0 0,0 0 0 0 0,-1 1 0 0 0,1-1 0 0 0,0 0 0 0 0,-1 0 0 0 0,1 0 0 0 0,0 0 1 0 0,0 0-1 0 0,0 0 0 0 0,0 0 0 0 0,1 1-61 0 0,-1-2 19 0 0,0 0-1 0 0,0 0 1 0 0,-1 1-1 0 0,1-1 1 0 0,0 0-1 0 0,0 0 1 0 0,-1 0-1 0 0,1 0 1 0 0,0 0 0 0 0,-1-1-1 0 0,1 1 1 0 0,0 0-1 0 0,0 0 1 0 0,-1 0-1 0 0,1-1 1 0 0,0 1 0 0 0,-1 0-1 0 0,1-1 1 0 0,0 1-1 0 0,-1-1 1 0 0,1 1-1 0 0,-1-1 1 0 0,1 1 0 0 0,0-1-1 0 0,-1 1 1 0 0,1-1-1 0 0,-1 1 1 0 0,0-1-1 0 0,1 1 1 0 0,-1-1 0 0 0,1 0-1 0 0,-1 0-18 0 0,10-15-74 0 0,-2 0 0 0 0,1-1-1 0 0,-2 0 1 0 0,0 0 0 0 0,-2-1-1 0 0,3-10 75 0 0,5-13-186 0 0,44-123-626 0 0,15-43 86 0 0,-65 185 701 0 0,-1-1 0 0 0,-1 1 1 0 0,-2-1-1 0 0,0 0 0 0 0,-1 0 1 0 0,-1 0-1 0 0,-1 0 0 0 0,-2-2 25 0 0,2 18 16 0 0,-2-1 0 0 0,1 1 0 0 0,-1 0 0 0 0,0 0 0 0 0,-1-1-16 0 0,2 5 7 0 0,0 1-1 0 0,0 0 1 0 0,0 0 0 0 0,0-1-1 0 0,0 1 1 0 0,-1 0-1 0 0,1 0 1 0 0,-1 0 0 0 0,1 1-1 0 0,-1-1 1 0 0,0 0-1 0 0,0 1 1 0 0,0-1 0 0 0,0 1-1 0 0,0-1 1 0 0,0 1-1 0 0,0 0-6 0 0,1 1 83 0 0,-8 24 694 0 0,9 4-452 0 0,1 0 0 0 0,1 0 0 0 0,1 0 0 0 0,1 0-325 0 0,4 31 236 0 0,4 54 8 0 0,5-1-1 0 0,15 49-243 0 0,-28-146 13 0 0,1-1 0 0 0,0 0 1 0 0,1 0-1 0 0,1 0 0 0 0,3 4-13 0 0,-6-10-11 0 0,0-1 0 0 0,1-1 0 0 0,0 1 0 0 0,0-1 1 0 0,1 0-1 0 0,0 0 0 0 0,0 0 0 0 0,0-1 0 0 0,1 0 0 0 0,4 3 11 0 0,-9-7-198 0 0,0 0 0 0 0,1-1-1 0 0,-1 1 1 0 0,0 0 0 0 0,0-1-1 0 0,1 1 1 0 0,-1-1 0 0 0,1 0-1 0 0,-1 0 1 0 0,0 0 0 0 0,1 0-1 0 0,-1 0 1 0 0,0 0 0 0 0,1-1-1 0 0,-1 1 1 0 0,0-1 0 0 0,0 0 0 0 0,1 0-1 0 0,-1 0 1 0 0,0 0 0 0 0,0 0-1 0 0,0 0 1 0 0,2-1 198 0 0,8-6-1959 0 0</inkml:trace>
  <inkml:trace contextRef="#ctx0" brushRef="#br0" timeOffset="12">42 1363 14600 0 0,'0'0'330'0'0,"0"0"45"0"0,1 20 520 0 0,-1-11-429 0 0,0 0 0 0 0,1 0 1 0 0,0 0-1 0 0,1 0 0 0 0,0 0 1 0 0,2 5-467 0 0,0 0 361 0 0,17 57 1311 0 0,-12-42-1093 0 0,-1 1 1 0 0,4 24-580 0 0,-12-54 2 0 0,3 21 68 0 0,0 0 0 0 0,-2 0-1 0 0,0 0 1 0 0,-2 15-70 0 0,1-34 1 0 0,0 0-1 0 0,0-1 0 0 0,-1 1 1 0 0,1-1-1 0 0,0 1 1 0 0,-1-1-1 0 0,1 1 0 0 0,-1-1 1 0 0,0 1-1 0 0,1-1 1 0 0,-1 0-1 0 0,0 2 0 0 0,0-3 0 0 0,1 0-1 0 0,0 0 1 0 0,0 0 0 0 0,0 0 0 0 0,0 0-1 0 0,-1 0 1 0 0,1 1 0 0 0,0-1 0 0 0,0 0-1 0 0,0 0 1 0 0,-1 0 0 0 0,1 0-1 0 0,0 0 1 0 0,0 0 0 0 0,-1 0 0 0 0,1 0-1 0 0,0 0 1 0 0,0 0 0 0 0,0 0 0 0 0,-1 0-1 0 0,1 0 1 0 0,0 0 0 0 0,0 0 0 0 0,-1 0-1 0 0,1 0 1 0 0,0 0 0 0 0,0-1-1 0 0,0 1 1 0 0,-1 0 0 0 0,-8-9-50 0 0,5 2 45 0 0,0 0 0 0 0,1 1 0 0 0,0-1 0 0 0,0-1 1 0 0,0 1-1 0 0,1 0 0 0 0,0-2 5 0 0,-9-55-54 0 0,7 32 59 0 0,1 12 25 0 0,1 0 0 0 0,2 0 0 0 0,0 0 0 0 0,1-1 0 0 0,1 1 0 0 0,0 0 0 0 0,2 0 0 0 0,1 1 0 0 0,0-1 0 0 0,1 1 0 0 0,1 0 0 0 0,3-5-30 0 0,-8 20 7 0 0,0 1 0 0 0,0-1 0 0 0,1 0 1 0 0,-1 1-1 0 0,1-1 0 0 0,-1 1 0 0 0,1 0 0 0 0,0 0 0 0 0,0 0 0 0 0,0 0 0 0 0,1 1 0 0 0,-1-1 0 0 0,1 1 0 0 0,0 0 0 0 0,-1 0 0 0 0,1 0 0 0 0,3-1-7 0 0,-2 2-1 0 0,1-1-1 0 0,-1 1 1 0 0,1 0 0 0 0,0 0-1 0 0,0 1 1 0 0,-1-1-1 0 0,1 1 1 0 0,0 1 0 0 0,0-1-1 0 0,-1 1 1 0 0,1 0-1 0 0,2 1 2 0 0,-1 0-7 0 0,0 0 0 0 0,0 0-1 0 0,0 1 1 0 0,0 0-1 0 0,-1 1 1 0 0,1-1-1 0 0,-1 1 1 0 0,0 1-1 0 0,0-1 1 0 0,-1 1 7 0 0,-1-2-4 0 0,0 1 0 0 0,0 0 0 0 0,-1 0 0 0 0,1 0 0 0 0,-1 1 0 0 0,0-1 0 0 0,0 1 0 0 0,-1-1 0 0 0,1 1-1 0 0,-1 0 1 0 0,0 0 0 0 0,-1 0 0 0 0,2 4 4 0 0,-3-6-19 0 0,1 1 0 0 0,0 0 0 0 0,-1-1-1 0 0,0 1 1 0 0,0 0 0 0 0,0-1-1 0 0,0 1 1 0 0,-1 0 0 0 0,0 0 0 0 0,1-1-1 0 0,-1 1 1 0 0,-1-1 0 0 0,1 1 0 0 0,0-1-1 0 0,-1 1 1 0 0,0-1 0 0 0,0 1 19 0 0,-1 0 21 0 0,1-1 1 0 0,-2 1 0 0 0,1-1-1 0 0,0 1 1 0 0,-1-1 0 0 0,1 0-1 0 0,-1 0 1 0 0,0 0 0 0 0,0-1-1 0 0,0 0 1 0 0,0 1 0 0 0,-4 0-22 0 0,2-1-252 0 0,0 1 1 0 0,0-2-1 0 0,0 1 1 0 0,-1-1 0 0 0,1 1-1 0 0,0-2 1 0 0,-1 1-1 0 0,1-1 1 0 0,-1 0 0 0 0,1 0-1 0 0,-1-1 1 0 0,1 0-1 0 0,-1 0 1 0 0,1 0 0 0 0,0-1-1 0 0,0 0 1 0 0,0 0-1 0 0,0-1 1 0 0,0 1-1 0 0,-1-2 252 0 0,-10-8-2681 0 0,7 2-3021 0 0</inkml:trace>
  <inkml:trace contextRef="#ctx0" brushRef="#br0" timeOffset="13">373 1648 1840 0 0,'23'6'2059'0'0,"-22"-6"-1935"0"0,0 0 1 0 0,-1 0-1 0 0,1 0 1 0 0,0-1-1 0 0,0 1 1 0 0,0 0-1 0 0,0 0 1 0 0,-1 0 0 0 0,1-1-1 0 0,0 1 1 0 0,0 0-1 0 0,0-1 1 0 0,-1 1-1 0 0,1-1 1 0 0,0 1-1 0 0,0-1 1 0 0,-1 1 0 0 0,1-1-1 0 0,-1 1 1 0 0,1-1-1 0 0,0 1 1 0 0,0-2-125 0 0,13-18 3438 0 0,-5 6-2147 0 0,-6 10-1229 0 0,-3 2-32 0 0,1 1-1 0 0,0 0 1 0 0,0 0-1 0 0,0 0 1 0 0,-1-1-1 0 0,1 1 0 0 0,1 0 1 0 0,-1 0-1 0 0,0 0 1 0 0,0 0-1 0 0,0 1 1 0 0,1-2-30 0 0,0 2 371 0 0,-1 0 0 0 0,1 0 0 0 0,0 0 1 0 0,-1 0-1 0 0,1 1 0 0 0,-1-1 1 0 0,1 0-1 0 0,-1 1 0 0 0,1-1 0 0 0,-1 1 1 0 0,1-1-1 0 0,0 1-371 0 0,13 3 1632 0 0,-13-4-1568 0 0,0-1 0 0 0,-1 1 0 0 0,1-1 0 0 0,0 1-1 0 0,0-1 1 0 0,0 0 0 0 0,-1 0 0 0 0,1 0-1 0 0,0 0 1 0 0,-1 0 0 0 0,1 0 0 0 0,-1 0 0 0 0,1-1-1 0 0,-1 1 1 0 0,0-1 0 0 0,1 1 0 0 0,-1-1-1 0 0,0 1 1 0 0,0-1 0 0 0,0 0 0 0 0,0 1 0 0 0,0-3-64 0 0,3-4-1 0 0,0 0 0 0 0,0-1 0 0 0,-1 0 0 0 0,-1-1 1 0 0,1 3 4 0 0,-2 0-1 0 0,1 0 1 0 0,-1 0-1 0 0,0 0 0 0 0,0 0 1 0 0,-1-1-1 0 0,0-4-3 0 0,0 10-3 0 0,-1-1 0 0 0,1 0 0 0 0,-1 1-1 0 0,0-1 1 0 0,0 1 0 0 0,0-1 0 0 0,0 1-1 0 0,0-1 1 0 0,0 1 0 0 0,-1 0 0 0 0,1-1-1 0 0,-1 1 1 0 0,0 0 0 0 0,1 0 0 0 0,-1 0 0 0 0,0 0-1 0 0,0 1 1 0 0,0-1 0 0 0,-1 1 0 0 0,1-1-1 0 0,-2-1 4 0 0,2 2 1 0 0,-1 0-1 0 0,1 0 0 0 0,0-1 0 0 0,-1 1 0 0 0,1 0 1 0 0,-1 1-1 0 0,1-1 0 0 0,-1 0 0 0 0,0 1 0 0 0,1 0 1 0 0,-1-1-1 0 0,1 1 0 0 0,-1 0 0 0 0,0 0 0 0 0,1 1 1 0 0,-1-1-1 0 0,1 0 0 0 0,-1 1 0 0 0,-1 0 0 0 0,1 0 55 0 0,0 1 0 0 0,0-1 0 0 0,1 1 0 0 0,-1 0-1 0 0,0 0 1 0 0,1 0 0 0 0,-1 0 0 0 0,1 0 0 0 0,-1 1 0 0 0,1-1 0 0 0,0 1-1 0 0,0 0 1 0 0,-1 2-55 0 0,-2 4 234 0 0,0 1 0 0 0,0 0 0 0 0,1 0 0 0 0,1 1 0 0 0,0-1 0 0 0,0 1-1 0 0,1-1 1 0 0,-1 10-234 0 0,2-11 79 0 0,1 0 0 0 0,0 0-1 0 0,0 1 1 0 0,1-1-1 0 0,0 0 1 0 0,1 0 0 0 0,0 0-1 0 0,1-1 1 0 0,-1 1-1 0 0,1 0 1 0 0,5 7-79 0 0,-7-12-65 0 0,1-1 1 0 0,1 1 0 0 0,-1 0-1 0 0,0-1 1 0 0,1 0-1 0 0,0 1 1 0 0,-1-1-1 0 0,1 0 1 0 0,1 0 0 0 0,-1-1-1 0 0,0 1 1 0 0,1-1-1 0 0,-1 1 1 0 0,1-1-1 0 0,0 0 1 0 0,0 0 0 0 0,-1-1-1 0 0,1 1 1 0 0,1-1-1 0 0,-1 0 1 0 0,0 0-1 0 0,0 0 1 0 0,0-1 0 0 0,0 0-1 0 0,1 1 1 0 0,1-1 64 0 0,20-4-2729 0 0,-9 0-2127 0 0,-4-1-948 0 0</inkml:trace>
  <inkml:trace contextRef="#ctx0" brushRef="#br0" timeOffset="14">698 1374 3224 0 0,'4'12'312'0'0,"1"7"3212"0"0,0 1 1 0 0,-1 5-3525 0 0,0-4 6746 0 0,6 19-6746 0 0,31 93 3243 0 0,-39-126-3254 0 0,-5-15-346 0 0,-5-15-271 0 0,6 13 685 0 0,1 0 1 0 0,-1-1-1 0 0,2 1 1 0 0,-1 0-1 0 0,1 0 1 0 0,1 0-1 0 0,0-1 0 0 0,0 1 1 0 0,1 0-1 0 0,3-8-57 0 0,-4 14 32 0 0,0 0 0 0 0,1 0 1 0 0,0 0-1 0 0,0 0 0 0 0,0 0 0 0 0,0 0 0 0 0,1 0 0 0 0,-1 1 0 0 0,1-1 0 0 0,0 1 1 0 0,0-1-1 0 0,0 1 0 0 0,1 0 0 0 0,-1 1 0 0 0,1-1 0 0 0,0 1 0 0 0,-1-1 0 0 0,1 1 1 0 0,0 0-1 0 0,0 0 0 0 0,1 1 0 0 0,-1-1 0 0 0,0 1 0 0 0,0 0 0 0 0,3 0-32 0 0,-1 1 4 0 0,0 0 0 0 0,0 0 0 0 0,0 1-1 0 0,0 0 1 0 0,0 0 0 0 0,-1 0 0 0 0,1 1-1 0 0,0 0 1 0 0,-1 0 0 0 0,1 0 0 0 0,-1 1-1 0 0,4 2-3 0 0,19 8-5911 0 0,-21-10-578 0 0</inkml:trace>
  <inkml:trace contextRef="#ctx0" brushRef="#br0" timeOffset="15">1906 1318 11056 0 0,'-1'0'135'0'0,"-1"0"0"0"0,1-1 1 0 0,0 1-1 0 0,-1 0 1 0 0,1 0-1 0 0,-1-1 1 0 0,1 1-1 0 0,0-1 0 0 0,-1 1 1 0 0,1-1-1 0 0,0 1 1 0 0,0-1-1 0 0,-1 0 0 0 0,1 1 1 0 0,0-1-1 0 0,0 0 1 0 0,-1-1-136 0 0,-6-3 918 0 0,3 3-756 0 0,0 0 0 0 0,-1 1 0 0 0,1 0 0 0 0,0 0 0 0 0,-1 0 0 0 0,1 1 0 0 0,0 0 0 0 0,-1 0 0 0 0,1 0 0 0 0,0 1 0 0 0,-1-1 0 0 0,1 1 1 0 0,0 1-1 0 0,0-1 0 0 0,0 1 0 0 0,0 0 0 0 0,0 0 0 0 0,0 0 0 0 0,0 1 0 0 0,0-1 0 0 0,1 1 0 0 0,-1 0 0 0 0,1 1 0 0 0,0-1 0 0 0,-2 3-162 0 0,5-4 24 0 0,-1 1 0 0 0,1 0 0 0 0,0 0 0 0 0,0 0 0 0 0,0 0 0 0 0,1 0 0 0 0,-1 0 0 0 0,1 0 0 0 0,-1 0 0 0 0,1 0 0 0 0,0 0 0 0 0,0 0 0 0 0,1 1 0 0 0,-1-1 0 0 0,0 0 0 0 0,1 0 0 0 0,0 0 0 0 0,0 0-24 0 0,12 21 81 0 0,0 0 0 0 0,2-1 0 0 0,1 0 0 0 0,13 13-81 0 0,7 18 766 0 0,-35-53-719 0 0,0 0 0 0 0,0 0 0 0 0,0-1 1 0 0,0 1-1 0 0,-1 0 0 0 0,1 0 0 0 0,0 0 1 0 0,-1 0-1 0 0,1 0 0 0 0,-1 0 0 0 0,1 0 1 0 0,-1 0-1 0 0,1 1 0 0 0,-1-1 0 0 0,0 0 1 0 0,0 0-1 0 0,1 0 0 0 0,-1 0 0 0 0,0 1 1 0 0,0-1-1 0 0,0 0 0 0 0,0 0 0 0 0,0 0 1 0 0,-1 1-1 0 0,1-1 0 0 0,0 0 0 0 0,0 0 1 0 0,-1 0-1 0 0,1 0 0 0 0,-1 0 0 0 0,1 0 1 0 0,-1 0-1 0 0,0 0 0 0 0,1 0 0 0 0,-1 0 1 0 0,0 0-1 0 0,0 1-47 0 0,-1 0-29 0 0,-1-1 0 0 0,1 1-1 0 0,0-1 1 0 0,-1 1 0 0 0,1-1 0 0 0,-1 0 0 0 0,1 0 0 0 0,-1 0-1 0 0,0 0 1 0 0,1 0 0 0 0,-1-1 0 0 0,0 1 0 0 0,0-1 0 0 0,0 0-1 0 0,-2 1 30 0 0,-6-2-19 0 0,0 0 0 0 0,0 0 0 0 0,0-1 0 0 0,0 0 0 0 0,0-1 0 0 0,-4-2 19 0 0,-16-8-6081 0 0,20 6-355 0 0</inkml:trace>
  <inkml:trace contextRef="#ctx0" brushRef="#br0" timeOffset="16">2040 1446 5528 0 0,'0'0'422'0'0,"1"2"11673"0"0,0-1-12791 0 0,1-1 904 0 0,0-1 1 0 0,-1 1-1 0 0,1-1 1 0 0,0 0-1 0 0,-1 1 1 0 0,1-1-1 0 0,-1 0 1 0 0,1 0-1 0 0,-1 0 1 0 0,1 0-1 0 0,-1 0 1 0 0,1 0 0 0 0,0-1-209 0 0,16-18 474 0 0,-10 12-406 0 0,-6 6-56 0 0,0 1 1 0 0,-1-1-1 0 0,1 1 0 0 0,-1-1 1 0 0,1 0-1 0 0,-1 1 1 0 0,0-1-1 0 0,0 0 0 0 0,0 0 1 0 0,0 0-1 0 0,0 0 1 0 0,0 0-1 0 0,0 0 0 0 0,0 0-12 0 0,-1 1 6 0 0,-1 0 0 0 0,1 0 1 0 0,0 0-1 0 0,0 1 0 0 0,0-1 0 0 0,-1 0 0 0 0,1 0 0 0 0,0 0 0 0 0,-1 1 0 0 0,1-1 0 0 0,-1 0 0 0 0,1 1 0 0 0,0-1 0 0 0,-1 0 0 0 0,0 1 0 0 0,1-1 0 0 0,-1 1 0 0 0,1-1 1 0 0,-1 1-1 0 0,0-1 0 0 0,1 1 0 0 0,-1-1 0 0 0,0 1 0 0 0,1 0 0 0 0,-1-1 0 0 0,0 1 0 0 0,0 0 0 0 0,0 0 0 0 0,1-1 0 0 0,-1 1 0 0 0,0 0 0 0 0,0 0 0 0 0,0 0 0 0 0,1 0 1 0 0,-1 0-1 0 0,0 0 0 0 0,0 0 0 0 0,0 1-6 0 0,-5-1 95 0 0,0 0 1 0 0,1 1 0 0 0,-1 0 0 0 0,-4 2-96 0 0,2-1 151 0 0,1 0 1 0 0,-1 1-1 0 0,0 0 1 0 0,1 1-1 0 0,-2 1-151 0 0,6-4 22 0 0,1 1-1 0 0,-1-1 1 0 0,1 1-1 0 0,0 0 1 0 0,0-1 0 0 0,0 1-1 0 0,0 0 1 0 0,0 1-1 0 0,0-1 1 0 0,1 0-1 0 0,-1 0 1 0 0,1 1-1 0 0,0-1 1 0 0,-1 1 0 0 0,1-1-1 0 0,0 1 1 0 0,0 0-22 0 0,-5 14 165 0 0,4-14-135 0 0,1-1 0 0 0,0 0 0 0 0,0 0 0 0 0,1 1 0 0 0,-1-1 0 0 0,0 1 0 0 0,1-1 0 0 0,0 1-1 0 0,-1-1 1 0 0,1 0 0 0 0,0 3-30 0 0,1 14 231 0 0,-1-15-170 0 0,0 1 0 0 0,0-1 0 0 0,1 0-1 0 0,-1 1 1 0 0,1-1 0 0 0,0 0 0 0 0,0 0-1 0 0,0 0 1 0 0,1 0 0 0 0,-1 0 0 0 0,1 0-1 0 0,1 2-60 0 0,2 2 46 0 0,-4-6-37 0 0,1 1-1 0 0,0 0 1 0 0,0-1 0 0 0,0 1 0 0 0,0-1 0 0 0,0 0 0 0 0,0 1 0 0 0,0-1 0 0 0,1 0-1 0 0,-1 0 1 0 0,1-1 0 0 0,0 1-9 0 0,2 0-17 0 0,0 2-224 0 0,0-1 0 0 0,0-1 0 0 0,1 1 0 0 0,-1-1 0 0 0,1 0 0 0 0,0-1 0 0 0,0 1 0 0 0,0-1 0 0 0,0 0 0 0 0,0 0 0 0 0,-1-1 0 0 0,2 0 0 0 0,3 0 241 0 0,7-2-1323 0 0,0-2-12 0 0</inkml:trace>
  <inkml:trace contextRef="#ctx0" brushRef="#br0" timeOffset="17">2437 1406 14280 0 0,'5'4'1505'0'0,"-5"-3"-1632"0"0,0-1-77 0 0,0 0-20 0 0,-12-5 906 0 0,6 4-345 0 0,1 1 1 0 0,0-1-1 0 0,-1 1 1 0 0,1 0-1 0 0,-1 0 1 0 0,1 1-1 0 0,0-1 1 0 0,-1 1-1 0 0,1 0 1 0 0,0 1-1 0 0,0-1 1 0 0,-3 2-338 0 0,-12 6 1010 0 0,0 0 1 0 0,-9 6-1011 0 0,20-10 343 0 0,3-2-227 0 0,1 0 0 0 0,0 1 0 0 0,0-1 0 0 0,0 1 0 0 0,0 0 0 0 0,-3 3-116 0 0,7-5 31 0 0,-1 0 1 0 0,0 0-1 0 0,1 0 1 0 0,-1 0 0 0 0,1 1-1 0 0,0-1 1 0 0,0 0-1 0 0,0 1 1 0 0,0-1 0 0 0,0 1-1 0 0,0-1 1 0 0,1 1-1 0 0,-1-1 1 0 0,1 1 0 0 0,0 0-1 0 0,0 0-31 0 0,0 1-98 0 0,0 0 0 0 0,1-1-1 0 0,0 1 1 0 0,-1-1-1 0 0,1 1 1 0 0,1-1 0 0 0,-1 0-1 0 0,0 1 1 0 0,1-1-1 0 0,0 0 1 0 0,0 0 0 0 0,0 0-1 0 0,0 0 1 0 0,0 0 0 0 0,1-1-1 0 0,-1 1 1 0 0,1 0-1 0 0,-1-1 1 0 0,3 1 98 0 0,-1 0-210 0 0,0 1-1 0 0,1-2 1 0 0,-1 1-1 0 0,1 0 1 0 0,0-1-1 0 0,0 0 1 0 0,0 0 0 0 0,0 0-1 0 0,0-1 1 0 0,1 0-1 0 0,-1 0 1 0 0,5 1 210 0 0,3-2-1318 0 0</inkml:trace>
  <inkml:trace contextRef="#ctx0" brushRef="#br0" timeOffset="18">2562 1567 17535 0 0,'10'9'1338'0'0,"-9"-9"-917"0"0,15-3 20 0 0,-13 1-389 0 0,-1-1-1 0 0,1 1 0 0 0,-1 0 1 0 0,1-1-1 0 0,-1 0 1 0 0,0 1-1 0 0,0-1 0 0 0,0 0 1 0 0,0 0-1 0 0,-1 0 0 0 0,2-3-51 0 0,12-38 22 0 0,-13 38-17 0 0,1-1-5 0 0,-2 1 0 0 0,1-1 0 0 0,-1 1 0 0 0,0-1 0 0 0,0 1 0 0 0,-1-1 0 0 0,0 1 0 0 0,-1-6 0 0 0,1 10 0 0 0,0 0 0 0 0,-1 0 0 0 0,1 0 0 0 0,-1 0 0 0 0,1 0 0 0 0,-1 1 0 0 0,0-1 0 0 0,0 0 0 0 0,0 0 0 0 0,0 0 0 0 0,0 1 0 0 0,0-1 0 0 0,-1 1 0 0 0,1-1 0 0 0,0 1 0 0 0,-1-1 0 0 0,1 1 0 0 0,-1 0 0 0 0,0 0 0 0 0,1 0 0 0 0,-1 0 0 0 0,0 0 0 0 0,0 0 0 0 0,1 0 0 0 0,-1 0 0 0 0,0 1 0 0 0,0-1 0 0 0,0 1 0 0 0,0-1 0 0 0,0 1 0 0 0,0 0 0 0 0,-1-1 13 0 0,0 1-1 0 0,0 0 0 0 0,0 0 0 0 0,0 0 1 0 0,0 1-1 0 0,0-1 0 0 0,0 1 0 0 0,0 0 0 0 0,0-1 1 0 0,0 1-1 0 0,0 0 0 0 0,1 1 0 0 0,-1-1 1 0 0,-2 2-13 0 0,1-1 84 0 0,-1 2 0 0 0,1-1 1 0 0,0 0-1 0 0,0 1 1 0 0,0 0-1 0 0,1-1 1 0 0,-1 2-1 0 0,-1 2-84 0 0,2-3 29 0 0,0 0-1 0 0,0 1 0 0 0,1-1 0 0 0,0 1 1 0 0,0-1-1 0 0,0 1 0 0 0,0 0 0 0 0,1-1 1 0 0,-1 1-1 0 0,1 0 0 0 0,1 0 0 0 0,-1 0 1 0 0,1 0-1 0 0,-1 0 0 0 0,2 0 1 0 0,-1 1-1 0 0,0-1 0 0 0,1 0 0 0 0,0 0-28 0 0,0-1 21 0 0,1 1 1 0 0,0-1-1 0 0,0 0 0 0 0,0 1 0 0 0,0-1 0 0 0,1 0 0 0 0,2 3-21 0 0,-4-5-887 0 0,1 0 0 0 0,0 0 0 0 0,0-1 0 0 0,0 1 1 0 0,0 0-1 0 0,1-1 0 0 0,-1 0 0 0 0,0 1 0 0 0,2 0 887 0 0,5 1-5997 0 0</inkml:trace>
  <inkml:trace contextRef="#ctx0" brushRef="#br0" timeOffset="19">2777 1304 16615 0 0,'-1'6'463'0'0,"0"-1"-1"0"0,0 1 0 0 0,1-1 1 0 0,0 5-463 0 0,-2 21 358 0 0,-44 160 4298 0 0,45-185-5028 0 0,3-13-516 0 0,12-31-1454 0 0,-9 28 2341 0 0,1 0 1 0 0,0 1-1 0 0,0-1 0 0 0,1 2 1 0 0,1-1-1 0 0,3-4 1 0 0,-7 9 18 0 0,1 0 0 0 0,-1 1-1 0 0,1-1 1 0 0,-1 1 0 0 0,1 0-1 0 0,0 0 1 0 0,0 0 0 0 0,1 0 0 0 0,-1 1-1 0 0,0 0 1 0 0,1 0 0 0 0,0 1-1 0 0,3-1-17 0 0,-8 2 53 0 0,1 0 1 0 0,-1 0-1 0 0,1-1 0 0 0,-1 2 0 0 0,1-1 0 0 0,-1 0 0 0 0,1 0 0 0 0,-1 0 0 0 0,1 1 0 0 0,-1-1 0 0 0,1 1 0 0 0,-1-1 0 0 0,0 1 0 0 0,1-1 0 0 0,-1 1 0 0 0,0 0 1 0 0,1 0-1 0 0,-1 0 0 0 0,0 0 0 0 0,1 0-53 0 0,0 2 110 0 0,0-1 0 0 0,-1 0 0 0 0,1 1 0 0 0,-1-1 0 0 0,1 1 0 0 0,-1-1 0 0 0,0 1 0 0 0,0-1-1 0 0,0 1 1 0 0,0 2-110 0 0,2 7 280 0 0,-1-1-1 0 0,-1 1 1 0 0,0 0-1 0 0,-1 10-279 0 0,-3 24 186 0 0,-1-27-6863 0 0,2-13-574 0 0</inkml:trace>
  <inkml:trace contextRef="#ctx0" brushRef="#br0" timeOffset="20">3159 1469 18431 0 0,'2'2'270'0'0,"-2"-2"-206"0"0,0 0 0 0 0,0 0-1 0 0,1 1 1 0 0,-1-1-1 0 0,0 0 1 0 0,0 0-1 0 0,1 1 1 0 0,-1-1-1 0 0,0 0 1 0 0,0 1-1 0 0,0-1 1 0 0,1 0 0 0 0,-1 1-1 0 0,0-1 1 0 0,0 0-1 0 0,0 1 1 0 0,0-1-1 0 0,0 0 1 0 0,0 1-1 0 0,0-1 1 0 0,0 0-1 0 0,0 1-63 0 0,0-1 16 0 0,0 0 1 0 0,0 0-1 0 0,0 1 0 0 0,0-1 0 0 0,0 0 0 0 0,0 0 0 0 0,0 0 0 0 0,-1 0 0 0 0,1 1 0 0 0,0-1 0 0 0,0 0 0 0 0,0 0 1 0 0,0 0-1 0 0,-1 0 0 0 0,1 0 0 0 0,0 0 0 0 0,0 0 0 0 0,0 1 0 0 0,0-1 0 0 0,-1 0 0 0 0,1 0 0 0 0,0 0 0 0 0,0 0 1 0 0,0 0-1 0 0,-1 0 0 0 0,1 0 0 0 0,0 0 0 0 0,0 0 0 0 0,-1 0 0 0 0,1 0 0 0 0,0 0 0 0 0,0 0 0 0 0,0 0 0 0 0,-1 0 1 0 0,1 0-1 0 0,0 0 0 0 0,0-1 0 0 0,0 1-16 0 0,-10-2 477 0 0,9 1-303 0 0,-6 0 30 0 0,0 0 1 0 0,0-1-1 0 0,0 2 1 0 0,1-1-1 0 0,-1 1 1 0 0,0 0-1 0 0,0 1 1 0 0,0-1-1 0 0,0 2 1 0 0,0-1-205 0 0,5 0 29 0 0,0-1 1 0 0,0 1 0 0 0,0 0 0 0 0,1 0 0 0 0,-1-1-1 0 0,0 2 1 0 0,0-1 0 0 0,1 0 0 0 0,-1 0-1 0 0,1 0 1 0 0,-1 1 0 0 0,1-1 0 0 0,-1 1-1 0 0,1-1 1 0 0,0 1 0 0 0,0 0 0 0 0,0-1 0 0 0,0 1-1 0 0,0 0 1 0 0,0 0 0 0 0,0 0 0 0 0,1-1-1 0 0,-1 1 1 0 0,0 0 0 0 0,1 0 0 0 0,0 0-1 0 0,-1 0 1 0 0,1 0 0 0 0,0 0 0 0 0,0 0 0 0 0,0 0-1 0 0,1 0 1 0 0,-1 0 0 0 0,0 0 0 0 0,1 2-30 0 0,0 2 118 0 0,1 1 0 0 0,-1-1-1 0 0,1 0 1 0 0,0 1 0 0 0,1-1 0 0 0,-1 0 0 0 0,1 0 0 0 0,0-1 0 0 0,1 1 0 0 0,1 2-118 0 0,-4-7 9 0 0,0 1-1 0 0,1-1 1 0 0,-1 1 0 0 0,0-1-1 0 0,0 0 1 0 0,1 0-1 0 0,-1 1 1 0 0,1-1 0 0 0,-1 0-1 0 0,1 0 1 0 0,0 0-1 0 0,-1-1 1 0 0,1 1 0 0 0,0 0-1 0 0,0-1 1 0 0,-1 1 0 0 0,1-1-1 0 0,0 1 1 0 0,0-1-1 0 0,0 0 1 0 0,0 0 0 0 0,-1 0-1 0 0,1 0 1 0 0,0 0-1 0 0,0 0 1 0 0,0 0 0 0 0,0-1-1 0 0,-1 1 1 0 0,1-1-1 0 0,0 1 1 0 0,0-1 0 0 0,-1 0-1 0 0,1 1 1 0 0,0-1-1 0 0,-1 0 1 0 0,1 0 0 0 0,-1 0-1 0 0,1-1-8 0 0,2-1-35 0 0,0 0-1 0 0,-1-1 1 0 0,1 1-1 0 0,-1-1 1 0 0,0 0-1 0 0,0 0 1 0 0,-1 0-1 0 0,1-1 0 0 0,0-1 36 0 0,20-45-304 0 0,-18 37 228 0 0,30-68-100 0 0,27-75-160 0 0,-47 108 315 0 0,-2 0 0 0 0,-2-1-1 0 0,4-49 22 0 0,-17 78 312 0 0,2 20-185 0 0,0 1 128 0 0,-5 10 682 0 0,-14 70 911 0 0,4 1-1848 0 0,3-16 318 0 0,3-14-46 0 0,3 2-1 0 0,1-1 0 0 0,3 53-271 0 0,3-84 38 0 0,1 1 1 0 0,1 0 0 0 0,1 1-39 0 0,-2-15 3 0 0,0 1-1 0 0,1-1 1 0 0,-1 1 0 0 0,2-1 0 0 0,-1 0 0 0 0,1 0 0 0 0,0 0-1 0 0,5 5-2 0 0,-9-12-38 0 0,1 0 0 0 0,0 0-1 0 0,-1-1 1 0 0,1 1 0 0 0,-1 0-1 0 0,1 0 1 0 0,0-1-1 0 0,0 1 1 0 0,-1 0 0 0 0,1-1-1 0 0,0 1 1 0 0,0-1 0 0 0,0 1-1 0 0,0-1 1 0 0,0 1 0 0 0,-1-1-1 0 0,1 0 1 0 0,0 1-1 0 0,0-1 1 0 0,0 0 0 0 0,0 0-1 0 0,0 1 1 0 0,0-1 0 0 0,0 0-1 0 0,0 0 1 0 0,0 0-1 0 0,0-1 1 0 0,0 1 0 0 0,0 0-1 0 0,0 0 1 0 0,0 0 0 0 0,0-1-1 0 0,0 1 1 0 0,0 0-1 0 0,0-1 1 0 0,0 1 0 0 0,0-1-1 0 0,0 0 39 0 0,3-2-492 0 0,0 0-1 0 0,0-1 1 0 0,-1 0-1 0 0,1 1 0 0 0,-1-1 1 0 0,3-4 492 0 0,-6 7-50 0 0,10-12-1757 0 0,1-2-296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7:07.1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0 123 6192 0 0,'6'-6'653'0'0,"-4"5"-601"0"0,0 0 0 0 0,0-1-1 0 0,0 1 1 0 0,0-1 0 0 0,-1 0-1 0 0,1 1 1 0 0,-1-1 0 0 0,1 0 0 0 0,-1 0-1 0 0,1 0 1 0 0,-1 0 0 0 0,0 0-1 0 0,0 0 1 0 0,0-2-52 0 0,0 2 419 0 0,0-1 0 0 0,0 1 0 0 0,0-1 0 0 0,0 0 0 0 0,-1 0 0 0 0,1 1 0 0 0,-1-1 0 0 0,0 0-419 0 0,11-3 1709 0 0,-8 5 1585 0 0,3 13-2212 0 0,0-1 1 0 0,0 2 0 0 0,-1-1 0 0 0,2 9-1083 0 0,-4-5 686 0 0,0-1 0 0 0,-1 1 0 0 0,0 15-686 0 0,0-2 365 0 0,-1 0-101 0 0,-1 1-1 0 0,-1 0 1 0 0,-2 1-264 0 0,1-5 50 0 0,0-10-73 0 0,-1 0-1 0 0,0 0 1 0 0,-5 9 23 0 0,2-15-86 0 0,5-9 68 0 0,0 0-1 0 0,0 1 1 0 0,0-1-1 0 0,0 0 1 0 0,0 1-1 0 0,0-1 1 0 0,0 0-1 0 0,1 1 0 0 0,-1-1 1 0 0,0 1-1 0 0,1 0 19 0 0,-1-2 7 0 0,0 1 1 0 0,1-1-1 0 0,-1 0 0 0 0,1 0 0 0 0,-1 0 0 0 0,0 1 1 0 0,1-1-1 0 0,-1 0 0 0 0,1 0 0 0 0,-1 0 0 0 0,0 0 1 0 0,1 0-1 0 0,-1 0 0 0 0,0 0 0 0 0,1 0 0 0 0,-1 0 0 0 0,1 0 1 0 0,-1-1-1 0 0,0 1 0 0 0,1 0 0 0 0,-1 0 0 0 0,1 0 1 0 0,-1-1-8 0 0,-2-2-5 0 0,0-1 0 0 0,0 0 1 0 0,0 1-1 0 0,1-1 1 0 0,0 0-1 0 0,0 0 0 0 0,0 0 1 0 0,0 0-1 0 0,1-1 0 0 0,-1 1 1 0 0,1 0-1 0 0,0-1 1 0 0,0-1 4 0 0,-1-10-44 0 0,0 1 1 0 0,1-1 0 0 0,0-6 43 0 0,1 1-28 0 0,1 1 0 0 0,2-1-1 0 0,0 0 1 0 0,0 1 0 0 0,2 0-1 0 0,1 0 1 0 0,0 0 0 0 0,2 1 0 0 0,0 0-1 0 0,1 0 1 0 0,1 1 0 0 0,1 0-1 0 0,7-10 29 0 0,-10 18 0 0 0,-6 7 0 0 0,0-1 0 0 0,0 1 0 0 0,1 0 0 0 0,-1 0 0 0 0,1 0 0 0 0,0 0 0 0 0,0 1 0 0 0,0-1 0 0 0,0 1 0 0 0,0-1 0 0 0,0 1 0 0 0,1 0 0 0 0,-1 0 0 0 0,1 1 0 0 0,-1-1 0 0 0,1 1 0 0 0,3-1 0 0 0,14-5 0 0 0,-16 5 0 0 0,0 1 0 0 0,0-1 0 0 0,0 1 0 0 0,1 0 0 0 0,-1 0 0 0 0,-3 1 0 0 0,0 0 0 0 0,0 0 0 0 0,0 1 0 0 0,0-1 0 0 0,0 0 0 0 0,-1 1 0 0 0,1-1 0 0 0,0 1 0 0 0,0-1 0 0 0,0 1 0 0 0,-1 0 0 0 0,1 0 0 0 0,0 0 0 0 0,-1 0 0 0 0,1 0 0 0 0,0 0 0 0 0,1 2 3 0 0,0 0 0 0 0,1 0 0 0 0,-1 0 0 0 0,0 1-1 0 0,-1-1 1 0 0,1 1 0 0 0,-1 0 0 0 0,1-1 0 0 0,-1 1-1 0 0,0 0 1 0 0,0 1 0 0 0,-1-1 0 0 0,1 3-3 0 0,-1-5-2 0 0,0 0 0 0 0,-1 0 0 0 0,0 1 0 0 0,1-1 0 0 0,-1 0 0 0 0,0 0-1 0 0,0 1 1 0 0,0-1 0 0 0,0 0 0 0 0,-1 0 0 0 0,1 1 0 0 0,-1-1 0 0 0,1 0 0 0 0,-1 0 0 0 0,0 0 0 0 0,0 0 0 0 0,1 0 0 0 0,-2 0 0 0 0,1 0 0 0 0,0 0-1 0 0,0 0 1 0 0,-1 0 0 0 0,1 0 0 0 0,-1-1 0 0 0,1 1 0 0 0,-1-1 0 0 0,0 1 0 0 0,0 0 2 0 0,-2 1-56 0 0,-1-1 1 0 0,1 1-1 0 0,-1-1 0 0 0,0 1 1 0 0,0-1-1 0 0,0-1 0 0 0,0 1 1 0 0,0-1-1 0 0,0 0 0 0 0,-1 0 1 0 0,1 0-1 0 0,0-1 1 0 0,-1 1-1 0 0,1-1 0 0 0,0-1 1 0 0,0 1-1 0 0,-1-1 0 0 0,1 0 1 0 0,0 0-1 0 0,0 0 0 0 0,0-1 1 0 0,0 0-1 0 0,-4-2 56 0 0,5 2-485 0 0,1 0 0 0 0,-1-1 1 0 0,1 1-1 0 0,0-1 0 0 0,0 0 0 0 0,0 0 0 0 0,0 0 0 0 0,-1-3 485 0 0,-5-5-6483 0 0</inkml:trace>
  <inkml:trace contextRef="#ctx0" brushRef="#br0" timeOffset="1">508 123 13504 0 0,'0'0'620'0'0,"0"0"-16"0"0,1 1-388 0 0,2 1 87 0 0,1 1 0 0 0,-1-1 0 0 0,0 0 0 0 0,1 0 0 0 0,-1 0 0 0 0,1-1 0 0 0,0 1 0 0 0,-1-1 0 0 0,1 0 0 0 0,0 0 1 0 0,3 1-304 0 0,-2-1 141 0 0,1-1 1 0 0,0 1-1 0 0,0-1 1 0 0,-1 1-1 0 0,1-2 1 0 0,0 1 0 0 0,0-1-1 0 0,0 0-141 0 0,11-3 451 0 0,-1 0 0 0 0,1-2 0 0 0,6-3-451 0 0,-16 6 31 0 0,0 0-1 0 0,0-1 1 0 0,0 0 0 0 0,-1-1 0 0 0,0 1 0 0 0,0-1 0 0 0,0-1 0 0 0,2-2-31 0 0,-3 4 29 0 0,-3 2-20 0 0,-1 1 1 0 0,0-1-1 0 0,1 0 0 0 0,-1 1 0 0 0,0-1 0 0 0,1 0 1 0 0,-1 1-1 0 0,0-1 0 0 0,0-2-9 0 0,-1 3 0 0 0,0 1 0 0 0,0-1 1 0 0,0 0-1 0 0,0 0 0 0 0,0 0 0 0 0,0 1 0 0 0,0-1 0 0 0,0 0 1 0 0,-1 0-1 0 0,1 1 0 0 0,0-1 0 0 0,-1 0 0 0 0,1 1 1 0 0,0-1-1 0 0,-1 0 0 0 0,1 1 0 0 0,-1-1 0 0 0,1 0 0 0 0,-1 1 1 0 0,1-1-1 0 0,-1 1 0 0 0,1-1 0 0 0,-1 1 0 0 0,0-1 1 0 0,1 1-1 0 0,-1 0 0 0 0,0-1 0 0 0,0 1 0 0 0,0-1 0 0 0,-1 1 0 0 0,1-1 0 0 0,-1 0 0 0 0,0 0 0 0 0,0 1 0 0 0,0-1 0 0 0,0 1 0 0 0,0 0 0 0 0,0 0 0 0 0,-1-1 0 0 0,1 1 0 0 0,0 0 0 0 0,0 1 0 0 0,0-1 0 0 0,0 0 0 0 0,-1 1 0 0 0,-36 10 0 0 0,20-4 0 0 0,9-5 2 0 0,0 1-1 0 0,0 0 0 0 0,1 0 0 0 0,-1 1 0 0 0,1 1 1 0 0,0-1-1 0 0,0 1 0 0 0,0 1 0 0 0,1 0 1 0 0,0 0-1 0 0,0 1 0 0 0,0 0-1 0 0,1 1 30 0 0,2-3-1 0 0,0 0 0 0 0,0 1 0 0 0,0 0 0 0 0,-2 4-29 0 0,6-8 8 0 0,0 1-1 0 0,-1 0 1 0 0,1-1-1 0 0,0 1 1 0 0,0 0-1 0 0,1 0 1 0 0,-1 0-1 0 0,1-1 1 0 0,-1 1-1 0 0,1 0 1 0 0,0 0 0 0 0,0 0-1 0 0,1 3-7 0 0,-1-2 3 0 0,0 0-1 0 0,1 0 1 0 0,0 0 0 0 0,-1 0-1 0 0,1 0 1 0 0,1 0 0 0 0,-1-1-1 0 0,1 1 1 0 0,-1 0 0 0 0,1-1-1 0 0,0 1 1 0 0,1-1 0 0 0,-1 0-1 0 0,0 1 1 0 0,1-1 0 0 0,0 0-1 0 0,0 0 1 0 0,0-1 0 0 0,0 1-1 0 0,0 0-2 0 0,4 2-155 0 0,0 0 0 0 0,1-1 0 0 0,-1 1 0 0 0,1-1 0 0 0,0-1-1 0 0,4 2 156 0 0,0-1-981 0 0,1-1 0 0 0,-1 0 0 0 0,0-1-1 0 0,1-1 1 0 0,-1 0 0 0 0,12 0 981 0 0,-2-1-1573 0 0</inkml:trace>
  <inkml:trace contextRef="#ctx0" brushRef="#br0" timeOffset="2">889 203 5528 0 0,'0'0'422'0'0,"0"0"-3"0"0,0 8 2925 0 0,0-3-2353 0 0,0 0-194 0 0,0 0 0 0 0,0 0 1 0 0,0 0-1 0 0,0 0 0 0 0,1 0 0 0 0,0 0 0 0 0,0 0 0 0 0,1 0 1 0 0,-1 0-1 0 0,1-1 0 0 0,0 1 0 0 0,0 0-797 0 0,-1-4 665 0 0,-1-1-270 0 0,0 0-119 0 0,1-1-248 0 0,-1 1 1 0 0,1-1-1 0 0,0 0 0 0 0,-1 1 1 0 0,1-1-1 0 0,-1 0 0 0 0,1 0 1 0 0,-1 1-1 0 0,1-1 0 0 0,-1 0 1 0 0,0 0-1 0 0,1 0 0 0 0,-1 0 1 0 0,0 0-1 0 0,0 1 0 0 0,1-1 1 0 0,-1-1-29 0 0,0 0 23 0 0,35-147-23 0 0,-32 140 1 0 0,0 0 0 0 0,1 0 1 0 0,0 1-1 0 0,0-1 0 0 0,0 1 0 0 0,1 0 0 0 0,1 0 0 0 0,-1 1 0 0 0,1 0 0 0 0,7-6-1 0 0,-10 11 8 0 0,0 1-1 0 0,0 0 1 0 0,1 0 0 0 0,-1 1-1 0 0,0-1 1 0 0,1 1 0 0 0,-1 0 0 0 0,1-1-1 0 0,-1 1 1 0 0,1 1 0 0 0,-1-1-1 0 0,0 0 1 0 0,2 1-8 0 0,-1 0 27 0 0,2 0-11 0 0,0 0 1 0 0,-1 0 0 0 0,1 1 0 0 0,-1 0 0 0 0,1 0-1 0 0,-1 0 1 0 0,5 4-17 0 0,34 22 88 0 0,-38-25-81 0 0,32 27 68 0 0,-28-22-146 0 0,0 0 0 0 0,0-1-1 0 0,0 0 1 0 0,1 0-1 0 0,5 1 72 0 0,3 5-2249 0 0,-18-12 910 0 0</inkml:trace>
  <inkml:trace contextRef="#ctx0" brushRef="#br0" timeOffset="3">173 909 920 0 0,'0'0'183'0'0,"0"0"430"0"0,0 0 187 0 0,-4-9 1465 0 0,-12-60 579 0 0,15 64-2404 0 0,1 1-1 0 0,0 0 1 0 0,0-1 0 0 0,0 1-1 0 0,0-1 1 0 0,1 1-1 0 0,-1 0 1 0 0,1-1 0 0 0,0 1-1 0 0,1 0 1 0 0,-1 0 0 0 0,1 0-1 0 0,1-4-439 0 0,3-9 972 0 0,-4 12-268 0 0,3-12-87 0 0,-3 9 3155 0 0,7 21-2176 0 0,-8-4-1303 0 0,1 0 0 0 0,-1 1 0 0 0,-1-1 1 0 0,0 10-294 0 0,0-12 111 0 0,0 3 45 0 0,0 0 0 0 0,1-1 0 0 0,2 8-156 0 0,-4 1 84 0 0,-1-7-66 0 0,6 77 126 0 0,-5-57-112 0 0,-1 0 0 0 0,-3 11-32 0 0,4-16 3 0 0,2-4-18 0 0,-1-21-46 0 0,7-11-34 0 0,0-2 73 0 0,1 0 0 0 0,1 1 0 0 0,-1 0 0 0 0,2 1 0 0 0,0 0 0 0 0,0 0 0 0 0,2 0 22 0 0,-8 7-17 0 0,34-22-29 0 0,-36 23 50 0 0,0 1-1 0 0,-1 0 1 0 0,1 0-1 0 0,0 1 1 0 0,0-1-1 0 0,0 0 1 0 0,0 1-1 0 0,0-1 1 0 0,0 1-1 0 0,1 0 0 0 0,-1 0 1 0 0,0-1-1 0 0,0 1 1 0 0,0 1-1 0 0,0-1 1 0 0,0 0-1 0 0,0 0 1 0 0,2 1-4 0 0,8 4 11 0 0,-11-5-8 0 0,1 0-1 0 0,-1 1 1 0 0,1-1-1 0 0,-1 1 1 0 0,1 0 0 0 0,-1 0-1 0 0,0-1 1 0 0,1 1-1 0 0,-1 0 1 0 0,0 0 0 0 0,1 0-1 0 0,0 2-2 0 0,2 1 22 0 0,-1-1 42 0 0,1 1-1 0 0,0 0 1 0 0,-1 0-1 0 0,0 1 1 0 0,0-1-1 0 0,0 1 1 0 0,0-1-1 0 0,-1 1 0 0 0,0 0 1 0 0,0 0-1 0 0,1 4-63 0 0,0 2-459 0 0,-1-1-1 0 0,-1 1 0 0 0,1-1 1 0 0,-2 9 459 0 0,0-18-1050 0 0,0-1-134 0 0,0 8-4481 0 0,0-8 3659 0 0</inkml:trace>
  <inkml:trace contextRef="#ctx0" brushRef="#br0" timeOffset="4">707 967 8288 0 0,'6'7'817'0'0,"-6"-3"2797"0"0,-16-4 3426 0 0,5 0-8168 0 0,3 0 1421 0 0,1 0-1 0 0,-1 1 1 0 0,1 0 0 0 0,-1 0-1 0 0,1 1 1 0 0,-3 1-293 0 0,6-2 125 0 0,0 0 0 0 0,1 1 0 0 0,-1 0 1 0 0,0 0-1 0 0,1 0 0 0 0,0 0 1 0 0,-1 0-1 0 0,1 1 0 0 0,0 0 0 0 0,0 0 1 0 0,0-1-1 0 0,-1 3-125 0 0,-2 3 204 0 0,0 0-1 0 0,0 0 1 0 0,1 1 0 0 0,0-1-1 0 0,1 1 1 0 0,-1 0 0 0 0,2 1-1 0 0,-1 1-203 0 0,3-9 0 0 0,0 0-1 0 0,0 0 0 0 0,1 0 1 0 0,-1 0-1 0 0,1 0 1 0 0,-1-1-1 0 0,1 1 0 0 0,0 0 1 0 0,0 1-1 0 0,0-1 0 0 0,0 0 1 0 0,0 0-1 0 0,0 0 1 0 0,1 0-1 0 0,-1 0 0 0 0,1-1 1 0 0,-1 1-1 0 0,1 0 1 0 0,0 0-1 0 0,-1 0 0 0 0,1 0 1 0 0,0 0-1 0 0,0-1 0 0 0,0 1 1 0 0,1 0-1 0 0,-1-1 1 0 0,0 1-1 0 0,1-1 1 0 0,1 2-20 0 0,-1 0 0 0 0,1-1 1 0 0,0 0-1 0 0,0 1 0 0 0,0-1 0 0 0,0 0 1 0 0,1-1-1 0 0,-1 1 0 0 0,0 0 0 0 0,1-1 1 0 0,0 0-1 0 0,-1 0 0 0 0,2 0 20 0 0,2 0 3 0 0,0 0 0 0 0,-1 0 0 0 0,1-1 0 0 0,0 0 0 0 0,0 0 0 0 0,5-1-3 0 0,-7 0 16 0 0,-2-1 0 0 0,1 1 0 0 0,0 0 0 0 0,0-1 0 0 0,0 0 0 0 0,-1 0 0 0 0,1 0 0 0 0,-1 0 0 0 0,3-3-16 0 0,2-1 40 0 0,0 0 0 0 0,-1-1 0 0 0,4-4-40 0 0,-2-3-16 0 0,-8 12-70 0 0,-1 2-45 0 0,0 0-12 0 0,7 20 14 0 0,2 38 370 0 0,-7-50-214 0 0,-2-6-72 0 0,0 0 1 0 0,1 0-1 0 0,-1 0 0 0 0,1 0 0 0 0,-1 0 1 0 0,1 0-1 0 0,0 0 0 0 0,0-1 0 0 0,1 3 45 0 0,-2-3-740 0 0,14 3-1228 0 0,-6 0 372 0 0,4 1-555 0 0</inkml:trace>
  <inkml:trace contextRef="#ctx0" brushRef="#br0" timeOffset="5">1176 970 14048 0 0,'3'9'1994'0'0,"-6"-6"-1821"0"0,1 1 0 0 0,0-1 0 0 0,-1 0 0 0 0,0 0 0 0 0,1-1 0 0 0,-1 1 0 0 0,0 0 0 0 0,0-1 0 0 0,-1 0 0 0 0,1 0-1 0 0,0 0 1 0 0,-1 0 0 0 0,0 0 0 0 0,1-1 0 0 0,-1 0 0 0 0,0 1 0 0 0,-1-1-173 0 0,-27 8 262 0 0,12-4-4 0 0,1 1 1 0 0,-3 2-259 0 0,17-6 73 0 0,-1 1 0 0 0,1 0 0 0 0,-1 1 0 0 0,1 0 0 0 0,0 0 0 0 0,-2 2-73 0 0,2 1 80 0 0,5-6-68 0 0,0 1 0 0 0,0 0 0 0 0,0 0-1 0 0,-1 0 1 0 0,2 0 0 0 0,-1-1-1 0 0,0 1 1 0 0,0 0 0 0 0,0 0-1 0 0,1 0 1 0 0,-1 0 0 0 0,1-1 0 0 0,0 1-1 0 0,-1 0 1 0 0,1-1 0 0 0,1 2-12 0 0,1 6 16 0 0,1 2-1 0 0,0 0 0 0 0,0 0-1 0 0,1-1 1 0 0,0 1 0 0 0,1-1-1 0 0,0 0 1 0 0,1-1 0 0 0,0 1-1 0 0,1 0-14 0 0,-6-7-3 0 0,8 8 282 0 0,-1 1-1 0 0,-1 0 0 0 0,7 11-278 0 0,-12-15 0 0 0,-7 0 0 0 0,2-6 0 0 0,1-1 1 0 0,-1 0-1 0 0,0 0 0 0 0,0 0 0 0 0,0 0 0 0 0,0 0 0 0 0,0 0 1 0 0,0 0-1 0 0,0-1 0 0 0,0 1 0 0 0,0-1 0 0 0,0 1 0 0 0,-1-1 0 0 0,1 0 1 0 0,0 0-1 0 0,0 0 0 0 0,0 0 0 0 0,0 0 0 0 0,-3 0-30 0 0,0-1 1 0 0,0 1-1 0 0,1-1 0 0 0,-1 0 1 0 0,0 0-1 0 0,1 0 0 0 0,-1-1 1 0 0,0 0 29 0 0,-6-3-297 0 0,1 0 1 0 0,0-1 0 0 0,0-1 0 0 0,0 0-1 0 0,-1-1 297 0 0,-6-6-636 0 0</inkml:trace>
  <inkml:trace contextRef="#ctx0" brushRef="#br0" timeOffset="6">1504 553 14656 0 0,'0'0'670'0'0,"0"0"-12"0"0,2 1-421 0 0,0 1-205 0 0,1-1 1 0 0,-1 1-1 0 0,1 0 0 0 0,-1 0 1 0 0,0 0-1 0 0,0 0 0 0 0,0 1 0 0 0,0 0-32 0 0,3 6 310 0 0,-1 1 0 0 0,0 0 0 0 0,-1 1 0 0 0,-1-1 0 0 0,1 1 0 0 0,-2-1 0 0 0,1 3-310 0 0,0 19 1598 0 0,-2 24-1598 0 0,0-28 464 0 0,-2 16 325 0 0,-2-1 0 0 0,-2 0-1 0 0,-6 17-788 0 0,2-4 449 0 0,7-36-299 0 0,-1-1 1 0 0,-1 1-1 0 0,-1-1 0 0 0,-7 16-150 0 0,11-31-10 0 0,0 0 0 0 0,0 0 0 0 0,0 1 0 0 0,-1-1 0 0 0,1-1 0 0 0,-1 1-1 0 0,0 0 1 0 0,0-1 0 0 0,-1 1 0 0 0,1-1 0 0 0,0 0 0 0 0,-3 2 10 0 0,6-5-45 0 0,-1 0 1 0 0,1 0-1 0 0,0 0 1 0 0,0 1-1 0 0,0-1 1 0 0,-1 0-1 0 0,1 0 1 0 0,0 0-1 0 0,0 0 1 0 0,-1 1-1 0 0,1-1 1 0 0,0 0-1 0 0,-1 0 1 0 0,1 0-1 0 0,0 0 0 0 0,0 0 1 0 0,-1 0-1 0 0,1 0 1 0 0,0 0-1 0 0,0 0 1 0 0,-1 0-1 0 0,1 0 1 0 0,0 0-1 0 0,-1 0 1 0 0,1 0-1 0 0,0 0 1 0 0,-1 0-1 0 0,1 0 1 0 0,0 0-1 0 0,0 0 1 0 0,-1 0-1 0 0,1 0 1 0 0,0-1-1 0 0,0 1 0 0 0,-1 0 1 0 0,1 0-1 0 0,0 0 1 0 0,0 0-1 0 0,-1-1 1 0 0,1 1 44 0 0,0-1-42 0 0,0 0 0 0 0,0 0 0 0 0,-1 0 0 0 0,1 0 0 0 0,0 0 0 0 0,0 0 0 0 0,0 0 0 0 0,0 0 0 0 0,1 0 0 0 0,-1 0 0 0 0,0 0 0 0 0,1-1 42 0 0,0-2-47 0 0,0 0 1 0 0,0 0 0 0 0,1 0 0 0 0,0 0-1 0 0,-1 1 1 0 0,2-1 0 0 0,0-2 46 0 0,6-2-18 0 0,1-1 1 0 0,0 2-1 0 0,0-1 0 0 0,0 1 1 0 0,8-3 17 0 0,2-3-6 0 0,-14 10 16 0 0,0 0 0 0 0,0 0-1 0 0,0 1 1 0 0,1 0 0 0 0,-1 0-1 0 0,0 0 1 0 0,1 1-1 0 0,0 0 1 0 0,-1 0 0 0 0,1 0-1 0 0,4 1-9 0 0,-1 0 133 0 0,0 1 0 0 0,1 0 0 0 0,-1 1 1 0 0,0 0-1 0 0,0 0 0 0 0,0 1 0 0 0,2 1-133 0 0,-9-3 40 0 0,-1 1 0 0 0,1-1 0 0 0,0 1 0 0 0,0 0 0 0 0,-1 0 0 0 0,1 0 0 0 0,-1 0 0 0 0,0 1 0 0 0,1-1 0 0 0,-1 0 1 0 0,0 1-1 0 0,0 0 0 0 0,-1-1 0 0 0,1 1 0 0 0,-1 0 0 0 0,1 0 0 0 0,0 2-40 0 0,2 7 126 0 0,0 0 1 0 0,-1 0-1 0 0,0 0 0 0 0,-1 1-126 0 0,1 1-29 0 0,-1-1 0 0 0,0 0 0 0 0,-2 1 0 0 0,1 0 1 0 0,-2-1-1 0 0,1 1 0 0 0,-2 3 29 0 0,-3-4-1056 0 0,-4 0-374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7:07.1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1717 1475 6912 0 0,'-1'-1'75'0'0,"1"1"-1"0"0,0-1 1 0 0,-1 0 0 0 0,1 1 0 0 0,0-1-1 0 0,-1 1 1 0 0,1-1 0 0 0,-1 0 0 0 0,1 1-1 0 0,-1-1 1 0 0,1 1 0 0 0,-1-1 0 0 0,0 1-1 0 0,1-1 1 0 0,-1 1 0 0 0,0 0 0 0 0,1-1-1 0 0,-1 1 1 0 0,0 0 0 0 0,1 0 0 0 0,-1-1-1 0 0,0 1 1 0 0,1 0 0 0 0,-1 0 0 0 0,0 0-75 0 0,-15-8 1668 0 0,-7-7 157 0 0,-3-1-853 0 0,-9-14 108 0 0,16 15-420 0 0,1 0 0 0 0,-1-3-660 0 0,-8-8 1435 0 0,-31-23-1435 0 0,-4-3 854 0 0,-32-24 120 0 0,-48-49-134 0 0,-89-86-646 0 0,175 157-157 0 0,-14-15-10 0 0,8 7-27 0 0,-15-9 0 0 0,-45-43 0 0 0,-16-36 163 0 0,111 115-111 0 0,23 29-37 0 0,0 0 0 0 0,0 0 0 0 0,-1 0-1 0 0,1 1 1 0 0,-1 0 0 0 0,0 0 0 0 0,-1 0-1 0 0,1 1 1 0 0,-1-1 0 0 0,-1 1-15 0 0,0 0-92 0 0,-48-27 1821 0 0,47 26-1729 0 0,6 4 0 0 0,-1 0 0 0 0,1-1 0 0 0,-1 0 0 0 0,1 0 0 0 0,-1 0 0 0 0,1 0 0 0 0,0 0 0 0 0,0 0 0 0 0,0-1 0 0 0,0 1 0 0 0,-7-10 0 0 0,3 6 0 0 0,5 6 0 0 0,1 0 0 0 0,0 0 0 0 0,0 0 0 0 0,0-1 0 0 0,-1 1 0 0 0,1 0 0 0 0,0 0 0 0 0,0-1 0 0 0,0 1 0 0 0,0 0 0 0 0,-1 0 0 0 0,1-1 0 0 0,0 1 0 0 0,0 0 0 0 0,0 0 0 0 0,0-1 0 0 0,0 1 0 0 0,0 0 0 0 0,0 0 0 0 0,0-1 0 0 0,0 1 0 0 0,0 0 0 0 0,0-1 0 0 0,0 1 0 0 0,0 0 0 0 0,0 0 0 0 0,0-1 0 0 0,0 1 0 0 0,0 0 0 0 0,1-10 0 0 0,-2 9 3 0 0,1 0 1 0 0,0 0-1 0 0,0 0 0 0 0,0 0 0 0 0,0 0 0 0 0,0 0 0 0 0,0 0 1 0 0,0 0-1 0 0,1 0 0 0 0,-1 0 0 0 0,0 0 0 0 0,0 0 0 0 0,1 0 0 0 0,-1 0 1 0 0,1 1-1 0 0,-1-1 0 0 0,1 0 0 0 0,-1 0 0 0 0,1 0 0 0 0,0 0-3 0 0,2-3 1 0 0,-3 3-1 0 0,1-1-1 0 0,0 0 0 0 0,0 1 1 0 0,0-1-1 0 0,1 1 1 0 0,-1 0-1 0 0,0-1 0 0 0,0 1 1 0 0,1 0-1 0 0,-1 0 0 0 0,2-1 1 0 0,18-17 78 0 0,-6 10 3 0 0,-14 8-5 0 0,-1 1-1 0 0,0 2-20 0 0,-4 14 23 0 0,4-13-52 0 0,0 0 0 0 0,-1 0 0 0 0,0 0 0 0 0,0 1 0 0 0,1-1 0 0 0,-3 2-26 0 0,-13 25 96 0 0,-2-1 0 0 0,-8 8-96 0 0,21-32-7 0 0,0 0 0 0 0,0 0-1 0 0,-1-1 1 0 0,0 0 0 0 0,0 0-1 0 0,0 0 1 0 0,0-1 0 0 0,-1 0-1 0 0,1 0 1 0 0,-1-1 0 0 0,0 1-1 0 0,-3-1 8 0 0,-1 1 0 0 0,7-2 0 0 0,-1 0 0 0 0,1 0 0 0 0,-1-1 0 0 0,1 1 0 0 0,-1-1 0 0 0,1 0 0 0 0,-1 0 0 0 0,1-1 0 0 0,-5 0 0 0 0,8 1 0 0 0,0 0 0 0 0,-1 0 0 0 0,1 0 0 0 0,0 0 0 0 0,0 0 0 0 0,0 0 0 0 0,0 0 0 0 0,0 0 0 0 0,-1 1 0 0 0,1-1 0 0 0,0 0 0 0 0,0 1 0 0 0,0-1 0 0 0,-1 1 0 0 0,-10 3 0 0 0,11-4 0 0 0,0 0 0 0 0,0 0 0 0 0,1 1 0 0 0,-1-1 0 0 0,0 0 0 0 0,0 0 0 0 0,1 0 0 0 0,-1 1 0 0 0,0-1 0 0 0,1 0 0 0 0,-1 1 0 0 0,0-1 0 0 0,1 0 0 0 0,-1 1 0 0 0,1-1 0 0 0,-1 1 0 0 0,0 0 0 0 0,-13 7 0 0 0,10-7 11 0 0,13-1 8 0 0,-8 0-16 0 0,0 1-1 0 0,1-1 0 0 0,-1 0 0 0 0,1 0 1 0 0,-1 0-1 0 0,0-1 0 0 0,1 1 0 0 0,-1 0 1 0 0,0 0-1 0 0,1-1 0 0 0,-1 1 1 0 0,0-1-1 0 0,0 1 0 0 0,1-1 0 0 0,-1 0-2 0 0,20-6-26 0 0,-17 7 19 0 0,-1-1 1 0 0,1 0 0 0 0,-1 0 0 0 0,0-1 0 0 0,1 1-1 0 0,2-3 7 0 0,26-18 0 0 0,0-2 0 0 0,7-10 0 0 0,-30 27 0 0 0,30-39 0 0 0,-13 18 0 0 0,-12 10 0 0 0,-3 7 0 0 0,-8 8 0 0 0,0 0 0 0 0,1-1 0 0 0,-1 2 0 0 0,1-1 0 0 0,0 0 0 0 0,1 0 0 0 0,1-2 0 0 0,-1 3 0 0 0,-3 1 4 0 0,0 0-1 0 0,0 1 0 0 0,1 0 1 0 0,-1-1-1 0 0,0 1 0 0 0,0 0 1 0 0,0 0-1 0 0,0 1 0 0 0,0-1 1 0 0,1 0-1 0 0,-1 1-3 0 0,9 0 38 0 0,-1 4 50 0 0,-5-2-56 0 0,4 1 5 0 0,15 4 475 0 0,-21-7-446 0 0,0-1 0 0 0,0 1-1 0 0,0 1 1 0 0,-1-1-1 0 0,1 0 1 0 0,0 1 0 0 0,-1-1-1 0 0,0 1 1 0 0,3 1-66 0 0,13 9 65 0 0,26 9 89 0 0,-13-6-73 0 0,2 3-31 0 0,-22-11-36 0 0,0-1-1 0 0,12 4-13 0 0,13 6 37 0 0,-23-10-543 0 0,1 0-1 0 0,-1-1 1 0 0,7 1 506 0 0,-7-3-1534 0 0</inkml:trace>
  <inkml:trace contextRef="#ctx0" brushRef="#br0" timeOffset="1">1643 1917 7368 0 0,'0'0'568'0'0,"1"1"-374"0"0,9 4 337 0 0,-7-6-149 0 0,-2 1-79 0 0,0 0 1037 0 0,-1 0 62 0 0,0 0-74 0 0,0 0-336 0 0,0 0-147 0 0,0 0-28 0 0,0 0-37 0 0,0 0-125 0 0,-8-1 527 0 0,-7-2-925 0 0,1 0 0 0 0,-1 1 0 0 0,0 1-1 0 0,0 1 1 0 0,1 0 0 0 0,-1 0-1 0 0,0 2 1 0 0,0 0 0 0 0,1 0 0 0 0,-1 1-1 0 0,-13 6-256 0 0,17-6 92 0 0,1 1-1 0 0,-1 1 1 0 0,1 0-1 0 0,1 0 0 0 0,-1 1 1 0 0,1 1-1 0 0,0-1 1 0 0,0 1-1 0 0,0 1 0 0 0,1 0 1 0 0,1 0-1 0 0,-1 0 1 0 0,1 1-1 0 0,1 0 1 0 0,-1 1-1 0 0,-2 5-91 0 0,6-8 27 0 0,-3 3 48 0 0,1-1 0 0 0,0 2 1 0 0,1-1-1 0 0,-2 7-75 0 0,5-13 36 0 0,0 0 0 0 0,1 0 0 0 0,-1 0-1 0 0,1 0 1 0 0,0 0 0 0 0,0 0 0 0 0,0 0 0 0 0,1-1-1 0 0,-1 1 1 0 0,1 0 0 0 0,0 0 0 0 0,0 0 0 0 0,0 0-1 0 0,1-1 1 0 0,0 2-36 0 0,1 2-4 0 0,1 1 0 0 0,0-1 0 0 0,1 0 0 0 0,-1-1 0 0 0,1 1 1 0 0,1-1-1 0 0,2 3 4 0 0,-5-7-41 0 0,-1 1 0 0 0,1-1 0 0 0,-1 0-1 0 0,1 0 1 0 0,0 0 0 0 0,-1-1 0 0 0,1 1 0 0 0,0-1 0 0 0,0 1 0 0 0,0-1 0 0 0,1 0 0 0 0,-1 0 0 0 0,0-1 0 0 0,0 1 0 0 0,1 0 0 0 0,-1-1 0 0 0,0 0 0 0 0,1 0 0 0 0,-1 0 0 0 0,0 0 41 0 0,14-3-668 0 0,0-1-1 0 0,-1 0 0 0 0,1-1 1 0 0,-1-1-1 0 0,0 0 0 0 0,-1-1 1 0 0,1-1-1 0 0,9-7 669 0 0,-6 3-2249 0 0,1 1-3520 0 0</inkml:trace>
  <inkml:trace contextRef="#ctx0" brushRef="#br0" timeOffset="2">1629 2257 6448 0 0,'4'4'206'0'0,"0"1"0"0"0,0-1-1 0 0,1 0 1 0 0,-1 0 0 0 0,1 0 0 0 0,0-1 0 0 0,1 0 0 0 0,1 2-206 0 0,-2-3 617 0 0,0 0 0 0 0,0-1 1 0 0,0 1-1 0 0,0-1 1 0 0,0 0-1 0 0,0 0 0 0 0,1-1 1 0 0,-1 1-1 0 0,0-1 1 0 0,0 0-1 0 0,1-1 0 0 0,-1 1 1 0 0,0-1-1 0 0,5-1-617 0 0,-3 0 445 0 0,3 1-286 0 0,0-1 0 0 0,-1-1 0 0 0,1 0 0 0 0,0 0 0 0 0,-1-1 0 0 0,0 0 0 0 0,0-1 0 0 0,0 0 0 0 0,8-5-159 0 0,-5 0-167 0 0,0-1 0 0 0,-1 0-1 0 0,7-9 168 0 0,-13 15-3 0 0,-1-1-1 0 0,0 1 0 0 0,-1-1 1 0 0,1 0-1 0 0,-1 0 0 0 0,-1-1 1 0 0,1 1-1 0 0,-1 0 0 0 0,1-5 4 0 0,-1 5 0 0 0,-1 0 0 0 0,0 0 0 0 0,0 0 0 0 0,-1 0 0 0 0,0 0 0 0 0,0 0 0 0 0,0-2 0 0 0,-1 5 0 0 0,1 0 0 0 0,-1-1 0 0 0,0 1 0 0 0,-1 0 0 0 0,1 0 0 0 0,0 0 0 0 0,-1-1 0 0 0,0 1 0 0 0,0 1 0 0 0,0-1 0 0 0,0 0 0 0 0,0 0 0 0 0,-2-1 0 0 0,0 1 0 0 0,0-1 0 0 0,0 1 0 0 0,-1 0 0 0 0,1 0 0 0 0,-1 0 0 0 0,0 1 0 0 0,0 0 0 0 0,-2-1 0 0 0,-18-9 0 0 0,18 8 16 0 0,1 1 0 0 0,-1 0 0 0 0,0 1-1 0 0,0 0 1 0 0,0 0 0 0 0,0 0-1 0 0,0 1 1 0 0,-1 0 0 0 0,-4 1-16 0 0,6-1 11 0 0,0 1 0 0 0,0 1 0 0 0,0-1 1 0 0,0 1-1 0 0,0 0 0 0 0,1 0 0 0 0,-1 1 1 0 0,0 0-1 0 0,1 0 0 0 0,-1 0 0 0 0,1 0 0 0 0,-2 2-11 0 0,4-2 39 0 0,1 1-1 0 0,0-1 0 0 0,-1 0 0 0 0,1 1 0 0 0,0-1 0 0 0,1 1 1 0 0,-1 0-1 0 0,0-1 0 0 0,1 1 0 0 0,-1 0 0 0 0,1 0 0 0 0,0 0 0 0 0,-1 3-38 0 0,-1 5 194 0 0,1-1-1 0 0,0 1 0 0 0,-1 4-193 0 0,3-9 75 0 0,0 0-1 0 0,0 0 1 0 0,0 0-1 0 0,1 0 0 0 0,0 0 1 0 0,0 0-1 0 0,1 0 0 0 0,-1 0 1 0 0,1-1-1 0 0,0 1 0 0 0,1-1 1 0 0,-1 1-1 0 0,3 2-74 0 0,-2-4-219 0 0,-1 0-1 0 0,1 0 1 0 0,0 0 0 0 0,0-1-1 0 0,1 1 1 0 0,-1-1-1 0 0,1 0 1 0 0,-1 0 0 0 0,1 0-1 0 0,0-1 1 0 0,1 1 219 0 0,12 5-1314 0 0</inkml:trace>
  <inkml:trace contextRef="#ctx0" brushRef="#br0" timeOffset="3">2258 2037 2304 0 0,'0'0'605'0'0,"0"0"1703"0"0,0 0 747 0 0,0 0 147 0 0,0 0-346 0 0,0 0-1565 0 0,0 0-687 0 0,0 0-136 0 0,-13 0 950 0 0,4 1-1074 0 0,0 0 0 0 0,1 0 0 0 0,-1 1 0 0 0,0 0-1 0 0,-5 3-343 0 0,6-2 57 0 0,0-1-1 0 0,0 0 0 0 0,0-1 0 0 0,0 0 0 0 0,-5 1-56 0 0,12-2 7 0 0,0 0-1 0 0,1 1 0 0 0,-1-1 1 0 0,0 1-1 0 0,1-1 0 0 0,-1 0 1 0 0,1 1-1 0 0,-1-1 1 0 0,1 1-1 0 0,-1 0 0 0 0,1-1 1 0 0,-1 1-1 0 0,1-1 0 0 0,0 1 1 0 0,-1 0-1 0 0,1-1 0 0 0,0 1 1 0 0,-1 0-1 0 0,1 0-6 0 0,-1 0 13 0 0,-1 3 1 0 0,0 1 0 0 0,0-1 1 0 0,0 1-1 0 0,0-1 1 0 0,0 1-1 0 0,1-1 0 0 0,0 1 1 0 0,0 0-1 0 0,0 0 1 0 0,1-1-1 0 0,0 1 0 0 0,-1 0 1 0 0,2 0-1 0 0,-1 0 1 0 0,0 0-1 0 0,1-1 0 0 0,0 1 1 0 0,0 0-1 0 0,1 0 0 0 0,-1-1 1 0 0,1 1-1 0 0,2 3-14 0 0,1 3 16 0 0,2 0-1 0 0,-1 0 1 0 0,1-1-1 0 0,1 0 0 0 0,0 0 1 0 0,0-1-1 0 0,1 1 1 0 0,3 1-16 0 0,-7-6 40 0 0,0 1-1 0 0,0 0 1 0 0,-1 0 0 0 0,1 0 0 0 0,2 6-40 0 0,-5-8 99 0 0,-1-3 45 0 0,-1-1 3 0 0,-1 4-72 0 0,0-1-1 0 0,0 1 1 0 0,-1-1 0 0 0,1 0-1 0 0,-1 0 1 0 0,0 1 0 0 0,0-1-1 0 0,0 0 1 0 0,-2 2-75 0 0,1-2 8 0 0,-1 0 0 0 0,0 1 0 0 0,0-1-1 0 0,0 0 1 0 0,0-1 0 0 0,-1 1 0 0 0,1-1 0 0 0,-1 0 0 0 0,1 0 0 0 0,-1 0-1 0 0,0-1 1 0 0,0 1-8 0 0,-6 0-114 0 0,1 0 1 0 0,-1 0-1 0 0,0-1 0 0 0,-10-1 114 0 0,3-1-478 0 0,1-3-30 0 0</inkml:trace>
  <inkml:trace contextRef="#ctx0" brushRef="#br0" timeOffset="4">2626 1602 4608 0 0,'0'0'353'0'0,"0"0"31"0"0,0 0 993 0 0,-4-2 7250 0 0,-1 5-7402 0 0,3 2-740 0 0,0-1-1 0 0,0 1 1 0 0,1 0-1 0 0,-1 0 1 0 0,1 0-1 0 0,0 0 1 0 0,1 1-1 0 0,-1-1-484 0 0,0 45 2185 0 0,1-38-1881 0 0,-7 318 3318 0 0,-13-122-3205 0 0,8-96-881 0 0,6-77-312 0 0,4-23-442 0 0,0-1 0 0 0,1 1-1 0 0,0 4 1219 0 0,1-5-1492 0 0</inkml:trace>
  <inkml:trace contextRef="#ctx0" brushRef="#br0" timeOffset="5">2822 2010 9672 0 0,'0'0'748'0'0,"-2"1"-319"0"0,0 0-146 0 0,0-1 1 0 0,0 1-1 0 0,0-1 0 0 0,0 0 1 0 0,0 1-1 0 0,0-1 1 0 0,0 0-1 0 0,-1 0 0 0 0,1-1 1 0 0,0 1-1 0 0,0 0 0 0 0,0-1 1 0 0,0 1-1 0 0,0-1 1 0 0,0 1-1 0 0,-1-2-283 0 0,-2 1 348 0 0,1 0 0 0 0,0 0 0 0 0,-1 0 0 0 0,1 0 0 0 0,-3 1-348 0 0,-6 0 567 0 0,1 2 0 0 0,0 0-1 0 0,-2 0-566 0 0,-34 6 943 0 0,29-8-637 0 0,1 0-1 0 0,-1-1 1 0 0,1-1 0 0 0,-8-2-306 0 0,7 1 102 0 0,-1 2 0 0 0,0 0 0 0 0,-4 1-102 0 0,3 1 52 0 0,0-2 0 0 0,-13-2-52 0 0,15 1-367 0 0,-1 0-1 0 0,-11 2 368 0 0,-7-1-5184 0 0,7-1-1472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21T10:27:07.1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1 667 2304 0 0,'0'0'101'0'0,"2"0"1"0"0,-2 0-86 0 0,1 0-9 0 0,-1 0 0 0 0,0-1-1 0 0,1 1 1 0 0,-1 0 0 0 0,1 0 0 0 0,0 0 0 0 0,-1 0 0 0 0,1 0 0 0 0,-1 0-1 0 0,1 0 1 0 0,-1 0 0 0 0,1 0 0 0 0,-1 0 0 0 0,1 0 0 0 0,-1 0 0 0 0,1 1-1 0 0,-1-1 1 0 0,1 0 0 0 0,-1 0 0 0 0,0 0 0 0 0,1 1 0 0 0,-1-1 0 0 0,1 0 0 0 0,-1 1-1 0 0,1-1 1 0 0,-1 1-7 0 0,1-1 898 0 0,1 0 179 0 0,0 0 0 0 0,0 1 0 0 0,-1-1 0 0 0,1 0 1 0 0,0 1-1 0 0,0-1 0 0 0,0 1 0 0 0,0 0 0 0 0,-1 0 1 0 0,1 0-1078 0 0,3 1-235 0 0,-3-2 875 0 0,-2 0 1 0 0,5 19 1301 0 0,13 29-78 0 0,-16-42-1724 0 0,-1-1 0 0 0,1 1 0 0 0,-1 0-1 0 0,-1-1 1 0 0,1 1 0 0 0,-1 0 0 0 0,0 0 0 0 0,0 2-140 0 0,-3 18 746 0 0,2 19-746 0 0,1-22 68 0 0,-2 1-1 0 0,-2 15-67 0 0,3-25 0 0 0,1-9-1 0 0,-1 0-1 0 0,1-1 1 0 0,-1 1-1 0 0,0 0 1 0 0,0-1-1 0 0,0 1 1 0 0,-1-1-1 0 0,-1 5 2 0 0,-1-10-106 0 0,-6-12-14 0 0,7 6 99 0 0,1 1 1 0 0,-1-1 0 0 0,1 1 0 0 0,1-1-1 0 0,-1 0 1 0 0,1 0 0 0 0,1 0 0 0 0,-1 0-1 0 0,1 0 1 0 0,0-3 20 0 0,-2-21-31 0 0,1 11 26 0 0,1 1 1 0 0,0-1-1 0 0,1 0 0 0 0,1 0 0 0 0,1 1 0 0 0,1-1 0 0 0,1 1 0 0 0,0 0 0 0 0,2 1 0 0 0,0-1 0 0 0,1 1 0 0 0,1 0 0 0 0,5-8 5 0 0,-2 4 0 0 0,-9 15 11 0 0,1 0-1 0 0,0 0 1 0 0,0 1 0 0 0,1-1 0 0 0,0 1-11 0 0,4-4 14 0 0,0 2 0 0 0,0-1 0 0 0,1 1 1 0 0,0 1-1 0 0,0-1 0 0 0,4 0-14 0 0,-8 5 17 0 0,0 0 0 0 0,0 1 0 0 0,1 0 1 0 0,-1 0-1 0 0,1 1 0 0 0,1 0-17 0 0,-5 0 11 0 0,0 1 1 0 0,0-1-1 0 0,0 1 1 0 0,0 0-1 0 0,0 1 1 0 0,0-1-1 0 0,0 0 1 0 0,0 1-1 0 0,0-1 1 0 0,-1 1-1 0 0,1 0 1 0 0,0 0 0 0 0,0 0-1 0 0,1 1-11 0 0,-2 1 9 0 0,1 0-1 0 0,-1 0 0 0 0,1 0 1 0 0,-1 1-1 0 0,0-1 1 0 0,0 1-1 0 0,-1 0 1 0 0,1-1-1 0 0,-1 1 1 0 0,0 0-1 0 0,0 0-8 0 0,0 0 0 0 0,-1-1 0 0 0,0 1 0 0 0,-1-1 0 0 0,1 1 0 0 0,-1-1 0 0 0,1 0 0 0 0,-1 1 0 0 0,0-1 0 0 0,0 0 0 0 0,-1 0 0 0 0,1 0 0 0 0,-1 1 0 0 0,1-1 0 0 0,-2 1 0 0 0,-1 2 0 0 0,1 0 0 0 0,-1-1 0 0 0,-1 1 0 0 0,1-1 0 0 0,-1 0 0 0 0,-5 4 0 0 0,-28 21-13 0 0,22-20-45 0 0,14-10 53 0 0,1 1 0 0 0,-1 0 0 0 0,1 0 0 0 0,-1 0 1 0 0,1-1-1 0 0,-1 1 0 0 0,1 0 0 0 0,0 1 0 0 0,-1-1 0 0 0,1 0 0 0 0,0 0 0 0 0,0 1 0 0 0,0-1 0 0 0,0 0 0 0 0,0 1 1 0 0,0-1-1 0 0,0 2 5 0 0,0-1-67 0 0,-1 0 1 0 0,0-1 0 0 0,1 1-1 0 0,-1 0 1 0 0,0-1 0 0 0,0 1-1 0 0,0-1 1 0 0,0 1 0 0 0,0-1 0 0 0,-1 0-1 0 0,1 0 1 0 0,0 0 0 0 0,0 0-1 0 0,-1 0 1 0 0,1-1 0 0 0,-1 1-1 0 0,1-1 1 0 0,0 1 0 0 0,-1-1-1 0 0,1 0 1 0 0,-1 0 0 0 0,1 0-1 0 0,-1 0 67 0 0,-9-4-1221 0 0,2 1-54 0 0</inkml:trace>
  <inkml:trace contextRef="#ctx0" brushRef="#br0" timeOffset="1">303 656 1840 0 0,'2'1'133'0'0,"18"24"274"0"0,-19-24 1564 0 0,4 3 2944 0 0,4 5-2555 0 0,-8-9-1710 0 0,4 5 117 0 0,0 0 1 0 0,1-1-1 0 0,0 0 1 0 0,4 3-768 0 0,-8-6 61 0 0,-1 0 0 0 0,1 0 0 0 0,-1 0-1 0 0,1 0 1 0 0,-1-1 0 0 0,1 1 0 0 0,0 0 0 0 0,-1-1 0 0 0,1 0 0 0 0,0 1 0 0 0,-1-1 0 0 0,1 0 0 0 0,0 0 0 0 0,0 0 0 0 0,-1 0 0 0 0,1 0 0 0 0,0 0 0 0 0,-1 0-1 0 0,3-1-60 0 0,4-3 281 0 0,-3 2-219 0 0,0-1 1 0 0,0 1 0 0 0,0-1-1 0 0,-1 0 1 0 0,0 0 0 0 0,1-1-1 0 0,-1 1 1 0 0,2-3-63 0 0,16-14 152 0 0,-19 17-132 0 0,1 1 0 0 0,-1-1 0 0 0,0 0 0 0 0,0-1-1 0 0,0 1 1 0 0,0 0 0 0 0,0-1 0 0 0,-1 0 0 0 0,1 1 0 0 0,-1-1-1 0 0,1-3-19 0 0,-1 3 15 0 0,-1 0-1 0 0,0 0 0 0 0,0 0 0 0 0,-1 0 0 0 0,1 0 0 0 0,-1 0 0 0 0,0 0 0 0 0,0 0 0 0 0,0 0 1 0 0,0 0-1 0 0,-2-4-14 0 0,2 5-1 0 0,-1 1 0 0 0,0-1 1 0 0,0 0-1 0 0,-1 1 0 0 0,1-1 1 0 0,-1 1-1 0 0,1-1 0 0 0,-1 1 1 0 0,0 0-1 0 0,0-1 0 0 0,0 1 1 0 0,0 0-1 0 0,0 0 0 0 0,0 1 1 0 0,0-1-1 0 0,-1 0 0 0 0,1 1 1 0 0,0-1 6 0 0,0 1 0 0 0,0 0 0 0 0,-1 0 0 0 0,1 0 0 0 0,0 0 0 0 0,0 0 0 0 0,0 1 0 0 0,-1-1 0 0 0,1 1 0 0 0,0-1-6 0 0,1 1 7 0 0,-1 0 1 0 0,1 0-1 0 0,0 0 1 0 0,0 0-1 0 0,0 1 1 0 0,0-1-1 0 0,0 0 0 0 0,0 1 1 0 0,0-1-1 0 0,-1 0 1 0 0,1 1-1 0 0,0-1 1 0 0,0 1-1 0 0,0 0 1 0 0,1-1-1 0 0,-1 1 1 0 0,0 0-1 0 0,0-1 1 0 0,0 1-1 0 0,0 0 0 0 0,0 0-7 0 0,-12 12 148 0 0,11-11-127 0 0,-1 1 1 0 0,1-1-1 0 0,0 0 0 0 0,-1 1 1 0 0,1 0-1 0 0,1-1 1 0 0,-1 1-1 0 0,0 0 0 0 0,1 0 1 0 0,-1 0-22 0 0,-3 9 85 0 0,1 1 0 0 0,0-1 0 0 0,1 1 0 0 0,0 0 0 0 0,0 10-85 0 0,2-15-45 0 0,1-1-1 0 0,0 1 1 0 0,1 0 0 0 0,-1 0 0 0 0,1-1 0 0 0,1 1 0 0 0,0 0-1 0 0,0-1 1 0 0,0 0 0 0 0,2 4 45 0 0,1-1-90 0 0,-4-5-285 0 0,2 1-1 0 0,-1-1 1 0 0,1 1-1 0 0,0-1 1 0 0,0 0-1 0 0,0 0 1 0 0,0 0-1 0 0,1-1 0 0 0,0 1 1 0 0,1 0 375 0 0,8 6-1785 0 0</inkml:trace>
  <inkml:trace contextRef="#ctx0" brushRef="#br0" timeOffset="2">585 809 5064 0 0,'0'0'232'0'0,"1"2"-14"0"0,6 17 2788 0 0,-7-17-1382 0 0,1 0-104 0 0,-1-2-1449 0 0,0 1 0 0 0,0-1 1 0 0,0 0-1 0 0,0 0 0 0 0,0 1 1 0 0,0-1-1 0 0,0 0 0 0 0,1 0 1 0 0,-1 1-1 0 0,0-1 0 0 0,0 0 0 0 0,0 0 1 0 0,0 1-1 0 0,0-1 0 0 0,0 0 1 0 0,1 0-1 0 0,-1 0 0 0 0,0 1 1 0 0,0-1-1 0 0,0 0 0 0 0,1 0 1 0 0,-1 0-1 0 0,0 0 0 0 0,0 1 1 0 0,0-1-1 0 0,1 0 0 0 0,-1 0 1 0 0,0 0-1 0 0,0 0 0 0 0,1 0 1 0 0,-1 0-1 0 0,0 0 0 0 0,0 0 0 0 0,1 0 1 0 0,-1 0-1 0 0,0 0 0 0 0,1 0 1 0 0,-1 0-1 0 0,0 0 0 0 0,0 0 1 0 0,1 0-1 0 0,-1 0 0 0 0,0 0 1 0 0,0 0-1 0 0,1 0 0 0 0,-1 0 1 0 0,0-1-72 0 0,13-13 1272 0 0,-10 6-1201 0 0,1 1 0 0 0,-1 0 0 0 0,0-1 0 0 0,-1 0 0 0 0,0 0 1 0 0,1-4-72 0 0,2-9 4 0 0,13-58-4 0 0,-6 40 52 0 0,-1 3 223 0 0,7-13-275 0 0,-14 38 108 0 0,1 0 0 0 0,1 1 0 0 0,0-1 1 0 0,1 1-1 0 0,0 1 0 0 0,3-4-108 0 0,-9 11 26 0 0,1 1-1 0 0,-1-1 0 0 0,1 1 0 0 0,0 0 0 0 0,-1-1 0 0 0,1 1 0 0 0,0 0 0 0 0,0 0 0 0 0,0 0 0 0 0,0 0 0 0 0,0 1 0 0 0,0-1 0 0 0,0 0 0 0 0,0 1 1 0 0,0-1-1 0 0,0 1 0 0 0,0 0 0 0 0,0 0 0 0 0,1 0 0 0 0,-1 0 0 0 0,0 0 0 0 0,0 0 0 0 0,0 1 0 0 0,0-1 0 0 0,0 0 0 0 0,1 1-25 0 0,3 1 42 0 0,-1 0-1 0 0,0 1 0 0 0,0-1 1 0 0,0 1-1 0 0,0 0 0 0 0,0 0 1 0 0,-1 0-1 0 0,1 1 0 0 0,1 1-41 0 0,-2-1-77 0 0,-1 0-1 0 0,0 1 0 0 0,1-1 0 0 0,-1 1 0 0 0,-1-1 1 0 0,1 2 77 0 0,5 6-456 0 0,-2 1-1185 0 0,-3-1-4243 0 0</inkml:trace>
  <inkml:trace contextRef="#ctx0" brushRef="#br0" timeOffset="3">1594 478 920 0 0,'11'13'13'0'0,"-9"-10"479"0"0,-2-3 1800 0 0,0 0 784 0 0,0 0 157 0 0,0 0-307 0 0,0 0-1412 0 0,0 0-624 0 0,0 0-122 0 0,-17 10 738 0 0,15-8-1417 0 0,-2-1 0 0 0,1 0-1 0 0,0 0 1 0 0,0-1 0 0 0,0 1 0 0 0,0 0-1 0 0,-2-1-88 0 0,2 0 24 0 0,0 1 0 0 0,0-1 0 0 0,0 1 0 0 0,0 0-1 0 0,0 0 1 0 0,0 0 0 0 0,-1 0-24 0 0,1 0 7 0 0,0 1 0 0 0,1-1 0 0 0,-1 0 0 0 0,0-1 0 0 0,-1 1-1 0 0,1-1 1 0 0,0 1 0 0 0,0-1-7 0 0,-18 4-2 0 0,20-4 3 0 0,0 1-1 0 0,-1 0 0 0 0,1 0 1 0 0,-1-1-1 0 0,1 1 0 0 0,0 0 1 0 0,0 0-1 0 0,-1 0 1 0 0,1 0-1 0 0,0 1 0 0 0,-11 7 50 0 0,10-8-43 0 0,1 0 0 0 0,-1-1 0 0 0,1 1-1 0 0,-1 0 1 0 0,1 0 0 0 0,-1 1 0 0 0,1-1 0 0 0,0 0 0 0 0,0 0 0 0 0,-1 1 0 0 0,1-1 0 0 0,0 0 0 0 0,0 1 0 0 0,0-1-1 0 0,0 1 1 0 0,1 0 0 0 0,-1-1 0 0 0,0 1 0 0 0,1 0 0 0 0,-1-1 0 0 0,1 1 0 0 0,-1 0 0 0 0,1 0 0 0 0,0-1 0 0 0,0 3-7 0 0,0-1 10 0 0,0-1 1 0 0,0 1-1 0 0,1 0 1 0 0,-1 0-1 0 0,1-1 1 0 0,0 1-1 0 0,0 0 1 0 0,0-1-1 0 0,0 1 1 0 0,0-1-1 0 0,0 1 1 0 0,1-1-1 0 0,-1 0 1 0 0,1 1 0 0 0,0-1-1 0 0,-1 0-10 0 0,6 6 37 0 0,-1 0 0 0 0,0 0 0 0 0,0 1 0 0 0,-1 0 0 0 0,0 0 0 0 0,-1 0 0 0 0,0 0 0 0 0,2 7-37 0 0,0 0 37 0 0,-5-14-18 0 0,0 0 0 0 0,0 1 0 0 0,0-1 0 0 0,0 0 0 0 0,-1 1 0 0 0,1-1 0 0 0,-1 0 0 0 0,0 1 0 0 0,1-1 0 0 0,-1 1-19 0 0,0 7 187 0 0,-2 18 382 0 0,2-27-554 0 0,0 0 0 0 0,-1 0 0 0 0,1 0-1 0 0,-1 0 1 0 0,1 1 0 0 0,-1-1-1 0 0,1 0 1 0 0,-1 0 0 0 0,0 0-1 0 0,0 0 1 0 0,1 0 0 0 0,-1 0 0 0 0,0 0-1 0 0,0-1 1 0 0,0 1 0 0 0,0 0-1 0 0,0 0 1 0 0,0-1 0 0 0,0 1-1 0 0,-1 0-14 0 0,-10 6 0 0 0,11-6 0 0 0,0 0 0 0 0,-1 0 0 0 0,1 0 0 0 0,-1-1 0 0 0,1 1 0 0 0,-1 0 0 0 0,1-1 0 0 0,-1 1 0 0 0,0-1 0 0 0,1 1 0 0 0,-1-1 0 0 0,0 0 0 0 0,1 1 0 0 0,-2-1 0 0 0,-16 0-10 0 0,11 1-5 0 0,0-1 0 0 0,0 0 0 0 0,0-1-1 0 0,1 0 1 0 0,-1 0 0 0 0,0 0 0 0 0,1-1-1 0 0,-6-2 16 0 0,5 1-6 0 0,2 1-249 0 0,0 0 0 0 0,0-1 1 0 0,0 0-1 0 0,0 0 0 0 0,1 0 1 0 0,-5-4 254 0 0,-7-5-830 0 0</inkml:trace>
  <inkml:trace contextRef="#ctx0" brushRef="#br0" timeOffset="4">1691 656 6448 0 0,'0'0'498'0'0,"1"1"-327"0"0,14 8 66 0 0,-11-2 1899 0 0,-3-5-1625 0 0,1 0-113 0 0,-1-1 0 0 0,1 1 0 0 0,-1-1 0 0 0,1 0 0 0 0,-1 1 0 0 0,1-1 0 0 0,0 0 0 0 0,0 0 0 0 0,-1 0 0 0 0,1 0 0 0 0,0 0 0 0 0,0 0 0 0 0,0-1 0 0 0,0 1 0 0 0,1-1-398 0 0,0 1 272 0 0,0-1-1 0 0,1 0 1 0 0,-1 1-1 0 0,1-2 0 0 0,-1 1 1 0 0,0 0-1 0 0,1-1 1 0 0,2 0-272 0 0,5-2 133 0 0,-1-1 0 0 0,1 0 0 0 0,-1-1 1 0 0,0 0-1 0 0,2-2-133 0 0,11-9 58 0 0,-22 15-52 0 0,1 0-1 0 0,-1-1 1 0 0,0 1 0 0 0,1 0-1 0 0,-1-1 1 0 0,0 1 0 0 0,0-1-1 0 0,0 1 1 0 0,0-1 0 0 0,0 0-1 0 0,-1 1 1 0 0,1-1 0 0 0,0-1-6 0 0,3-17 28 0 0,-3 19-26 0 0,0-1 0 0 0,-1 1 0 0 0,1-1 0 0 0,-1 0 0 0 0,1 1 0 0 0,-1-1 0 0 0,0 0 0 0 0,0 0 0 0 0,0 1 0 0 0,0-1 0 0 0,0 0 0 0 0,0 1 0 0 0,0-1 0 0 0,0 0 0 0 0,-1 0 0 0 0,1 1 0 0 0,-1-1 0 0 0,1 1 0 0 0,-1-1 0 0 0,0 0 0 0 0,0 1 0 0 0,1-1 0 0 0,-1 1 0 0 0,0 0 0 0 0,0-1 0 0 0,0 1 0 0 0,-2-2-2 0 0,0 0 4 0 0,-1 0-1 0 0,0 0 1 0 0,1 0-1 0 0,-1 0 0 0 0,0 1 1 0 0,-1 0-1 0 0,1-1 0 0 0,0 2 1 0 0,-1-1-1 0 0,1 0 0 0 0,-1 1 1 0 0,1 0-1 0 0,-1 0 1 0 0,0 0-1 0 0,1 0 0 0 0,-1 1 1 0 0,0 0-1 0 0,0 0 0 0 0,-4 1-3 0 0,-1 1 65 0 0,0 1 0 0 0,0 1 0 0 0,1 0 0 0 0,-1 0 0 0 0,1 1 0 0 0,-6 4-65 0 0,9-5 51 0 0,1-1 0 0 0,0 1 0 0 0,1 1 0 0 0,-1-1 0 0 0,1 1 0 0 0,0 0 0 0 0,0 0 0 0 0,0 0 0 0 0,1 0 0 0 0,0 1 0 0 0,-2 4-51 0 0,-2 5 107 0 0,1 0 0 0 0,1-1 0 0 0,-2 11-107 0 0,6-19 16 0 0,-1 1 0 0 0,1-1 0 0 0,1 1 0 0 0,-1 0 0 0 0,1-1 0 0 0,0 1 0 0 0,1 0 0 0 0,0-1 0 0 0,1 6-16 0 0,-1-8-44 0 0,2 9 64 0 0,0 0 1 0 0,1-1-1 0 0,1 1 1 0 0,4 7-21 0 0,-8-17-141 0 0,1 0 1 0 0,0 0 0 0 0,-1 0 0 0 0,1-1 0 0 0,0 1 0 0 0,0-1 0 0 0,1 0 0 0 0,-1 1 0 0 0,0-1-1 0 0,1 0 1 0 0,-1 0 0 0 0,1 0 0 0 0,0-1 0 0 0,0 1 0 0 0,-1-1 0 0 0,1 1 0 0 0,0-1-1 0 0,0 0 1 0 0,0 0 0 0 0,1 0 0 0 0,2 0 140 0 0,8-1-2030 0 0</inkml:trace>
  <inkml:trace contextRef="#ctx0" brushRef="#br0" timeOffset="5">2168 598 1376 0 0,'5'5'63'0'0,"-2"-3"10"0"0,-1 1 0 0 0,1-1-1 0 0,0 0 1 0 0,0 1-1 0 0,1-1 1 0 0,2 1-73 0 0,-5-3 1884 0 0,-1 0 659 0 0,2 0 132 0 0,7 0-242 0 0,-7 0-1095 0 0,-2 0-481 0 0,0 0-97 0 0,0 0-56 0 0,0 0-149 0 0,0 0-67 0 0,0 0-10 0 0,0 0-41 0 0,-2 1-150 0 0,-6 2-71 0 0,-1-1-1 0 0,1-1 1 0 0,-1 1 0 0 0,1-2-1 0 0,-1 1 1 0 0,-8-1-216 0 0,-30 3 535 0 0,44-3-515 0 0,-4 1 66 0 0,-1 0 0 0 0,0 0 0 0 0,1 1-1 0 0,-1 0 1 0 0,1 0 0 0 0,0 1 0 0 0,-1 0 0 0 0,1 0-1 0 0,-2 2-85 0 0,0 1 121 0 0,0 0 0 0 0,0 1-1 0 0,1 0 1 0 0,0 0 0 0 0,0 1-1 0 0,1 0 1 0 0,0 1 0 0 0,0-1-1 0 0,1 1 1 0 0,0 0 0 0 0,1 1-1 0 0,0 0-120 0 0,3-6 19 0 0,1-1 0 0 0,0 1 0 0 0,0-1 0 0 0,0 1 0 0 0,1 0 0 0 0,-1-1 0 0 0,1 1 0 0 0,0 0 0 0 0,0 0 0 0 0,0-1 0 0 0,1 1 0 0 0,-1 0 0 0 0,1-1 0 0 0,0 1 0 0 0,0-1 0 0 0,0 1 0 0 0,0-1 0 0 0,2 3-19 0 0,0 1 21 0 0,0-1-1 0 0,1 0 1 0 0,0-1 0 0 0,0 1 0 0 0,0-1-1 0 0,0 1 1 0 0,1-1 0 0 0,0 0-1 0 0,4 3-20 0 0,-4-5-44 0 0,-1 1 1 0 0,1-1-1 0 0,0 0 0 0 0,-1-1 0 0 0,1 1 0 0 0,1-1 0 0 0,-1 0 0 0 0,0 0 0 0 0,0-1 1 0 0,1 0-1 0 0,-1 1 0 0 0,1-2 0 0 0,-1 1 0 0 0,1-1 0 0 0,-1 0 0 0 0,1 0 0 0 0,-1 0 0 0 0,1-1 1 0 0,-1 0-1 0 0,1 0 0 0 0,-1 0 0 0 0,0 0 0 0 0,5-3 44 0 0,33-12-2088 0 0,-21 8 225 0 0</inkml:trace>
  <inkml:trace contextRef="#ctx0" brushRef="#br0" timeOffset="6">2367 851 5528 0 0,'0'0'249'0'0,"0"0"-1"0"0,1 0 79 0 0,9-3 1247 0 0,6-4 1438 0 0,-9 2-1817 0 0,-5 4-999 0 0,-1 0 0 0 0,1 0 0 0 0,0 0 0 0 0,-1 0-1 0 0,1 0 1 0 0,-1-1 0 0 0,0 1 0 0 0,1 0-1 0 0,-1-1 1 0 0,0 1 0 0 0,0-1 0 0 0,0 0 0 0 0,0 1-1 0 0,0-1 1 0 0,0 0-196 0 0,13-14 1519 0 0,-13 13-1441 0 0,0 0 0 0 0,1 0 0 0 0,-1 0-1 0 0,0 0 1 0 0,0 0 0 0 0,-1 0 0 0 0,1 0 0 0 0,-1 0 0 0 0,0 0 0 0 0,1 0 0 0 0,-1 0 0 0 0,0 0 0 0 0,-1-1-1 0 0,1 1 1 0 0,-1 0 0 0 0,1 0 0 0 0,-1 0 0 0 0,0 0 0 0 0,0 0 0 0 0,0 0 0 0 0,-2-2-78 0 0,3 5 15 0 0,-1-1 1 0 0,1 1 0 0 0,-1-1-1 0 0,1 1 1 0 0,-1-1 0 0 0,1 1-1 0 0,-1-1 1 0 0,0 1-1 0 0,1 0 1 0 0,-1-1 0 0 0,1 1-1 0 0,-1 0 1 0 0,0 0-1 0 0,1 0 1 0 0,-1-1 0 0 0,0 1-16 0 0,-5-2 66 0 0,5 1-63 0 0,0 0 6 0 0,1 0-1 0 0,-1 1 1 0 0,1 0-1 0 0,-1-1 1 0 0,1 1-1 0 0,-1-1 1 0 0,1 1-1 0 0,-1 0 1 0 0,1-1-1 0 0,-1 1 1 0 0,0 0-1 0 0,1-1 1 0 0,-1 1-1 0 0,0 0 1 0 0,1 0 0 0 0,-1 0-1 0 0,0 0 1 0 0,1-1-1 0 0,-1 1-8 0 0,-1 0 53 0 0,1-1 1 0 0,-6-6-44 0 0,3-4-10 0 0,3 0 0 0 0,-3 0 0 0 0,3 10 2 0 0,1 0 0 0 0,-1 1-1 0 0,0-1 1 0 0,1 1 0 0 0,-1-1-1 0 0,0 1 1 0 0,1-1 0 0 0,-1 1-1 0 0,0-1 1 0 0,0 1 0 0 0,0 0-1 0 0,1 0 1 0 0,-1-1 0 0 0,0 1-1 0 0,0 0 1 0 0,0 0 0 0 0,0 0-1 0 0,1 0 1 0 0,-1 0 0 0 0,0 0-1 0 0,0 0 1 0 0,0 0-1 0 0,0 0 1 0 0,0 0 0 0 0,0 0-1 0 0,1 1 1 0 0,-1-1 0 0 0,0 0-1 0 0,0 0 1 0 0,0 1 0 0 0,1-1-1 0 0,-1 1-1 0 0,-2 0 12 0 0,1 1-1 0 0,-1-1 1 0 0,1 1-1 0 0,0 0 0 0 0,0-1 1 0 0,0 1-1 0 0,0 0 0 0 0,-2 3-11 0 0,1 0-43 0 0,0 0-1 0 0,0 0 1 0 0,1 1-1 0 0,0-1 1 0 0,0 1-1 0 0,0 0 1 0 0,0-1-1 0 0,1 1 1 0 0,0 0-1 0 0,1 0 1 0 0,-1 0-1 0 0,1 0 0 0 0,0 0 1 0 0,0 0-1 0 0,1 0 1 0 0,0 0-1 0 0,0 0 1 0 0,0 0-1 0 0,1-1 1 0 0,0 1-1 0 0,0 0 1 0 0,0-1-1 0 0,3 5 44 0 0,-4-9-111 0 0,-1-1 0 0 0,0 0 0 0 0,1 1 1 0 0,-1-1-1 0 0,0 0 0 0 0,1 1 0 0 0,-1-1 0 0 0,0 0 0 0 0,1 0 0 0 0,-1 1 0 0 0,1-1 0 0 0,-1 0 0 0 0,1 0 1 0 0,-1 0-1 0 0,1 0 0 0 0,-1 1 0 0 0,0-1 0 0 0,1 0 0 0 0,0 0 111 0 0,1 0-863 0 0,11 5-4701 0 0</inkml:trace>
  <inkml:trace contextRef="#ctx0" brushRef="#br0" timeOffset="7">2696 683 10592 0 0,'0'0'818'0'0,"0"0"-515"0"0,0 0-186 0 0,-10 6 271 0 0,-6-3 1377 0 0,12-2-1327 0 0,-1-1-1 0 0,1 1 1 0 0,0 0-1 0 0,-1 1 1 0 0,1-1 0 0 0,0 1-1 0 0,-1 0-437 0 0,-2 2 255 0 0,1-1 0 0 0,0 1 0 0 0,0-1 1 0 0,0 2-1 0 0,0-1 0 0 0,1 1 0 0 0,0 0 0 0 0,0 0 0 0 0,0 0 0 0 0,0 0 0 0 0,1 1 0 0 0,-3 6-255 0 0,-11 13 397 0 0,14-19-306 0 0,0-1-1 0 0,0 1 0 0 0,1 0 0 0 0,0 0 1 0 0,0 0-1 0 0,-2 5-90 0 0,-3 13 364 0 0,9-17-343 0 0,-1-6-21 0 0,3 2 0 0 0,10-2 0 0 0,-11 0 0 0 0,2-1 0 0 0,7-12 0 0 0,-5 0 1 0 0,-4 6-16 0 0,-2 5-55 0 0,0-1 13 0 0,0-3 57 0 0,1 2 6 0 0,-1 0 0 0 0,1 0 0 0 0,0-1 0 0 0,-1 1-1 0 0,2 0 1 0 0,-1 0 0 0 0,0 0 0 0 0,0 0 0 0 0,2-1-6 0 0,4-12 0 0 0,8-22-64 0 0,13-27 64 0 0,3 15 0 0 0,-24 38 25 0 0,1-1-1 0 0,0 2 1 0 0,1-1-1 0 0,4-3-24 0 0,-3 3-10 0 0,-5 7 5 0 0,0-1 0 0 0,0 1-1 0 0,1 0 1 0 0,0 1 0 0 0,4-4 5 0 0,-7 6 34 0 0,1 0-1 0 0,-1 0 1 0 0,0 1 0 0 0,1-1-1 0 0,0 1 1 0 0,-1-1 0 0 0,1 1-1 0 0,0 0 1 0 0,-1 0 0 0 0,1 1-1 0 0,2-1-33 0 0,-3 0 176 0 0,-2 1-171 0 0,-1 0-1 0 0,0-1 1 0 0,1 1-1 0 0,-1 0 1 0 0,0 0 0 0 0,1-1-1 0 0,-1 1 1 0 0,1 0-1 0 0,-1 0 1 0 0,0 0-1 0 0,1-1 1 0 0,-1 1-1 0 0,1 0 1 0 0,-1 0-1 0 0,1 0 1 0 0,-1 0-1 0 0,1 0 1 0 0,-1 0-1 0 0,0 0 1 0 0,1 0-1 0 0,-1 0 1 0 0,1 0 0 0 0,-1 0-1 0 0,1 0 1 0 0,-1 0-1 0 0,1 1 1 0 0,-1-1-1 0 0,0 0 1 0 0,1 0-1 0 0,-1 0 1 0 0,1 1-1 0 0,-1-1 1 0 0,0 0-1 0 0,1 0 1 0 0,-1 1-1 0 0,1-1-4 0 0,-1 1 13 0 0,2 0 3 0 0,0 0-1 0 0,0 0 0 0 0,0 0 0 0 0,0 0 0 0 0,-1 1 1 0 0,1-1-1 0 0,-1 1 0 0 0,1-1 0 0 0,-1 1 0 0 0,1 0 1 0 0,-1-1-1 0 0,0 1 0 0 0,0 0 0 0 0,0 0 0 0 0,0 0 1 0 0,0 0-1 0 0,0 0 0 0 0,0 0 0 0 0,-1 0-15 0 0,2 6 78 0 0,0-1 0 0 0,-1 1 0 0 0,0 0 0 0 0,-1 5-78 0 0,2 7 102 0 0,-1-8-65 0 0,-1 0-1 0 0,0-1 1 0 0,-2 12-37 0 0,-1 15 43 0 0,3-32-43 0 0,-1 1 0 0 0,0-1 0 0 0,0 0 0 0 0,-1 1 0 0 0,-1 2 0 0 0,-4 23 0 0 0,6-26 0 0 0,0 0 0 0 0,-1 0 0 0 0,0 0 0 0 0,0-1 0 0 0,-1 1 0 0 0,1-1 0 0 0,-1 1 0 0 0,-3 4 0 0 0,0 0 0 0 0,-11 12-197 0 0,16-21 12 0 0,1-1 7 0 0,0 0-159 0 0,0 0-678 0 0,0 0-295 0 0,0 0-1076 0 0,0 0-4069 0 0</inkml:trace>
  <inkml:trace contextRef="#ctx0" brushRef="#br0" timeOffset="8">3159 755 8752 0 0,'0'0'398'0'0,"0"0"-3"0"0,-1 1-252 0 0,-11 10 1453 0 0,-1-1 0 0 0,-1 0 1 0 0,-10 4-1597 0 0,24-14 3 0 0,-29 17 1674 0 0,16-10-721 0 0,0 1 1 0 0,-5 4-957 0 0,7-4 310 0 0,6-5-202 0 0,1 0 0 0 0,0 0 0 0 0,0 0 1 0 0,0 0-1 0 0,0 1 0 0 0,1-1 0 0 0,0 1 1 0 0,-1 0-1 0 0,1 0 0 0 0,0 0 1 0 0,1 0-1 0 0,-1 1 0 0 0,1-1 0 0 0,0 2-108 0 0,-7 15 358 0 0,8-19-220 0 0,1-2-2 0 0,0 0-12 0 0,1 1-120 0 0,0-1 0 0 0,-1 1-1 0 0,1-1 1 0 0,0 1-1 0 0,0-1 1 0 0,-1 1 0 0 0,1-1-1 0 0,0 1 1 0 0,0-1-1 0 0,0 0 1 0 0,0 1 0 0 0,0-1-1 0 0,0 0 1 0 0,0 0-1 0 0,0 1 1 0 0,0-1 0 0 0,0 0-1 0 0,0 0 1 0 0,0 0-1 0 0,-1 0 1 0 0,1-1 0 0 0,0 1-4 0 0,2 0-7 0 0,-1-1 0 0 0,0 0 0 0 0,1 0 1 0 0,-1 0-1 0 0,0 0 0 0 0,0 0 0 0 0,0 0 1 0 0,0 0-1 0 0,1-1 7 0 0,4-4-62 0 0,0 0-1 0 0,-1-1 1 0 0,1 0 0 0 0,2-3 62 0 0,4-9-174 0 0,-1 0 0 0 0,-1-1 0 0 0,-1 0 0 0 0,0-1 1 0 0,1-7 173 0 0,22-44-247 0 0,141-248-43 0 0,-145 270 306 0 0,-2-1 0 0 0,-3-2 0 0 0,-2 0 0 0 0,0-8-16 0 0,-12 37-1 0 0,-8 19 16 0 0,0 1-1 0 0,0-1 0 0 0,0 0 1 0 0,-1 1-1 0 0,1-1 1 0 0,-1-3-15 0 0,-1-7 108 0 0,0 12-35 0 0,0-1 0 0 0,0 1 0 0 0,1-1 0 0 0,-1 1 0 0 0,1-1 0 0 0,-1 1-1 0 0,2-2-72 0 0,-2 4 244 0 0,0 1 84 0 0,0 0 38 0 0,-5 19 631 0 0,1-10-769 0 0,-11 48 754 0 0,-4 14-273 0 0,-59 146 29 0 0,66-181-574 0 0,2 0-1 0 0,1 1 0 0 0,1 0 1 0 0,-1 37-164 0 0,7-45 167 0 0,1 0-1 0 0,2 0 1 0 0,0 0-1 0 0,3 0 1 0 0,0-1 0 0 0,6 22-167 0 0,-3-23 129 0 0,1-1 1 0 0,1 0 0 0 0,1-1 0 0 0,12 22-130 0 0,-17-39-27 0 0,1 1 0 0 0,-1-1 0 0 0,1 0 0 0 0,1-1 0 0 0,-1 1 0 0 0,1-2 0 0 0,1 1 27 0 0,-3-3-139 0 0,0 0 0 0 0,1 0 0 0 0,-1-1 0 0 0,1 1-1 0 0,0-1 1 0 0,0-1 0 0 0,0 1 0 0 0,0-1 0 0 0,0 0 0 0 0,1-1 0 0 0,-1 1 139 0 0,15-1-2343 0 0,5-1-5863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0:32:48.0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949 807 24575,'-7'-1'0,"0"-1"0,1 0 0,-1 0 0,1-1 0,-1 0 0,1 0 0,0 0 0,0-1 0,0 0 0,1 0 0,-1 0 0,1-1 0,0 0 0,-5-6 0,-24-18 0,-44-26 0,23 19 0,2-3 0,1-2 0,-70-73 0,69 48 0,31 37 0,-36-36 0,-157-122 0,117 111-1365,84 62-5461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0:32:53.3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724 979 24575,'-5'-2'0,"1"1"0,-1-1 0,1 0 0,0-1 0,0 1 0,0-1 0,0 1 0,0-1 0,1-1 0,-1 1 0,1 0 0,0-1 0,0 0 0,-3-5 0,-6-5 0,-15-17 0,2-2 0,1 0 0,-21-41 0,-35-50 0,33 55 0,-72-142 0,32 49 0,81 150 0,-1-1 0,0 1 0,-1 1 0,-1-1 0,1 2 0,-2-1 0,1 1 0,-2 0 0,1 1 0,-1 0 0,-14-8 0,-34-17-1365,41 24-5461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10:32:55.4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841 870 24575,'-5'-1'0,"1"-1"0,-1 0 0,1-1 0,0 1 0,0-1 0,0 0 0,0 0 0,1 0 0,-6-6 0,2 2 0,-219-193 0,189 169 0,-58-47 0,-105-112 0,154 125 0,5 6 0,9 18 29,-28-49 0,19 26-1452,31 51-5403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8C6B3-77CA-4D81-8609-A5D6C140CB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65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C5C9-2362-4770-8EDF-DF895650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F1D4-F51F-4215-B1B5-3DF97EEDF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5C6D-87F6-4201-9BA9-F20D90BD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B990-CC0C-45D3-B9E5-DE5F426F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6250-BC03-4D13-AAD2-B79A83E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E6D2-92C9-40FD-9EBF-A717881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8E6-A086-4E94-A7C3-0CE9B05D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68C3-EE4F-4C7D-A55E-E38096F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BA95-DF20-46A7-B2AB-82AD3162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5683-881A-4446-A281-822F74C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626-DD31-4A7F-BA0C-9B3DF322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7863-BF4E-48EB-8F50-24900E05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9DAA-FA62-4C0B-8F6A-CA0D98D0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D6FB-0CD7-461C-81C0-F11DEB7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8F25-092C-4EBA-B7FF-E18512D2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32F2-8679-410F-9F84-78ED464C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A96D-EA31-40DB-BB9D-B1E9339A6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46992-D7C5-42D7-8EBF-41ED8006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462E-F7A8-425D-AFD1-17443EAD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2D69-468A-4237-A4F1-1BCBE55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E649-6AC9-4DE7-8A0D-DC23C37E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DE1-93E5-4D70-ABD9-C6D9407A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DD7C7-A290-401B-986D-FD5CD17B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AA1B-D656-499A-8F9D-B1E21336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019F7-6C24-4A41-9363-EE24F94A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D62F8-A05D-4BDB-8D63-937F658B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372FF-E782-457A-A133-22BE7FF0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74C8E-6DEA-40C7-BEA8-626C684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AAD52-633A-401A-B41E-33A6C02D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1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AA5-BF1D-4102-8B77-6C2A6A0B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D51B9-8520-4419-B3AE-B29DD5DE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FAE2-4BB5-4397-B66A-1498F0FD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1944E-A8FB-448D-85A1-59508C7C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4302D-C1EB-4B0A-8428-0AB855EB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0E6D9-4EA5-4B80-A0A7-91816F51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2FE-FCF6-42E2-A11E-462F4992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0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5FF3-A48A-453D-B68F-D06CAF7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1523-EB6A-45F2-9F01-A04700D0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D159-4E86-4F6E-ACA2-DD8CBEF9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1C89-2997-46CB-8961-E99A9134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F53CC-F2D1-44E3-A2C3-BFC6BCC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23F8-30D0-4E74-B8A6-EC3E4CC6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5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353E-7197-45A0-B49F-681B9E9A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A4D31-69B5-456C-91DB-22BA46C2C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C80D4-0895-4BC3-A132-477EB47B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E5DF-DCD5-45D0-B5BE-C4767577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FDFF-AD68-447E-AF78-0E1B029D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62B-311F-49F1-A218-550CD2ED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8BC-D9DB-498F-9DD5-8FDD37E8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6ABF-BC62-49ED-8EB2-765AC5F5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DC67-85C0-4BA8-884D-8024BBA9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79B4-2996-4E39-B344-8B2C39D4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2057-1C79-4C8B-9A11-F91C015C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43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27805-3917-4084-BEC8-771201D5A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7EBF-3F6F-4F46-96D0-BB3063E2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DE0E-2D84-4484-BADA-4C700130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3DC4-B79D-48F9-8189-C88AEF1F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253B-7C27-4850-A751-066CA055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0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3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43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4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20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84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54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10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60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658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823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6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EFC2E-1143-4ECC-881A-C2D2FCFA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AF92-4352-47E5-B897-A63F3D19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251D-CF3A-4B59-A25B-7E9A8CCAD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C302-AE25-406E-8C5A-86B3D6F0F06C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A7CB-CEBE-42F6-999D-69247C221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0077-1067-4E17-9BFA-B3AF1102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4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2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7.png"/><Relationship Id="rId18" Type="http://schemas.openxmlformats.org/officeDocument/2006/relationships/customXml" Target="../ink/ink6.xml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12" Type="http://schemas.openxmlformats.org/officeDocument/2006/relationships/customXml" Target="../ink/ink3.xml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customXml" Target="../ink/ink5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2.png"/><Relationship Id="rId11" Type="http://schemas.openxmlformats.org/officeDocument/2006/relationships/image" Target="../media/image16.png"/><Relationship Id="rId5" Type="http://schemas.openxmlformats.org/officeDocument/2006/relationships/image" Target="../media/image14.svg"/><Relationship Id="rId15" Type="http://schemas.openxmlformats.org/officeDocument/2006/relationships/image" Target="../media/image18.png"/><Relationship Id="rId10" Type="http://schemas.openxmlformats.org/officeDocument/2006/relationships/customXml" Target="../ink/ink2.xml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2.svg"/><Relationship Id="rId7" Type="http://schemas.openxmlformats.org/officeDocument/2006/relationships/customXml" Target="../ink/ink7.xml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11" Type="http://schemas.openxmlformats.org/officeDocument/2006/relationships/customXml" Target="../ink/ink9.xml"/><Relationship Id="rId5" Type="http://schemas.openxmlformats.org/officeDocument/2006/relationships/image" Target="../media/image14.sv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customXml" Target="../ink/ink8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2.xml"/><Relationship Id="rId3" Type="http://schemas.openxmlformats.org/officeDocument/2006/relationships/image" Target="../media/image12.svg"/><Relationship Id="rId7" Type="http://schemas.openxmlformats.org/officeDocument/2006/relationships/customXml" Target="../ink/ink10.xml"/><Relationship Id="rId12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4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customXml" Target="../ink/ink11.xml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12.sv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svg"/><Relationship Id="rId7" Type="http://schemas.microsoft.com/office/2007/relationships/hdphoto" Target="../media/hdphoto3.wdp"/><Relationship Id="rId12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6.xm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customXml" Target="../ink/ink15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01.png"/><Relationship Id="rId5" Type="http://schemas.openxmlformats.org/officeDocument/2006/relationships/image" Target="../media/image49.png"/><Relationship Id="rId10" Type="http://schemas.openxmlformats.org/officeDocument/2006/relationships/customXml" Target="../ink/ink14.xml"/><Relationship Id="rId4" Type="http://schemas.openxmlformats.org/officeDocument/2006/relationships/image" Target="../media/image48.png"/><Relationship Id="rId9" Type="http://schemas.openxmlformats.org/officeDocument/2006/relationships/image" Target="../media/image491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4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84.png"/><Relationship Id="rId7" Type="http://schemas.openxmlformats.org/officeDocument/2006/relationships/image" Target="../media/image12.png"/><Relationship Id="rId12" Type="http://schemas.openxmlformats.org/officeDocument/2006/relationships/image" Target="../media/image351.png"/><Relationship Id="rId2" Type="http://schemas.openxmlformats.org/officeDocument/2006/relationships/image" Target="../media/image710.png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341.png"/><Relationship Id="rId5" Type="http://schemas.openxmlformats.org/officeDocument/2006/relationships/image" Target="../media/image101.png"/><Relationship Id="rId15" Type="http://schemas.openxmlformats.org/officeDocument/2006/relationships/image" Target="../media/image381.png"/><Relationship Id="rId10" Type="http://schemas.openxmlformats.org/officeDocument/2006/relationships/image" Target="../media/image330.png"/><Relationship Id="rId4" Type="http://schemas.openxmlformats.org/officeDocument/2006/relationships/image" Target="../media/image910.png"/><Relationship Id="rId9" Type="http://schemas.openxmlformats.org/officeDocument/2006/relationships/image" Target="../media/image320.png"/><Relationship Id="rId14" Type="http://schemas.openxmlformats.org/officeDocument/2006/relationships/image" Target="../media/image3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31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151.png"/><Relationship Id="rId10" Type="http://schemas.openxmlformats.org/officeDocument/2006/relationships/image" Target="../media/image480.png"/><Relationship Id="rId4" Type="http://schemas.openxmlformats.org/officeDocument/2006/relationships/image" Target="../media/image141.png"/><Relationship Id="rId9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141.png"/><Relationship Id="rId7" Type="http://schemas.openxmlformats.org/officeDocument/2006/relationships/image" Target="../media/image4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151.png"/><Relationship Id="rId9" Type="http://schemas.openxmlformats.org/officeDocument/2006/relationships/image" Target="../media/image5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210.png"/><Relationship Id="rId3" Type="http://schemas.openxmlformats.org/officeDocument/2006/relationships/image" Target="../media/image171.png"/><Relationship Id="rId7" Type="http://schemas.openxmlformats.org/officeDocument/2006/relationships/image" Target="../media/image191.png"/><Relationship Id="rId12" Type="http://schemas.microsoft.com/office/2007/relationships/hdphoto" Target="../media/hdphoto4.wdp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70.png"/><Relationship Id="rId5" Type="http://schemas.openxmlformats.org/officeDocument/2006/relationships/image" Target="../media/image540.png"/><Relationship Id="rId10" Type="http://schemas.openxmlformats.org/officeDocument/2006/relationships/image" Target="../media/image69.png"/><Relationship Id="rId4" Type="http://schemas.openxmlformats.org/officeDocument/2006/relationships/image" Target="../media/image181.png"/><Relationship Id="rId9" Type="http://schemas.openxmlformats.org/officeDocument/2006/relationships/image" Target="../media/image58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171.png"/><Relationship Id="rId7" Type="http://schemas.openxmlformats.org/officeDocument/2006/relationships/image" Target="../media/image570.png"/><Relationship Id="rId12" Type="http://schemas.openxmlformats.org/officeDocument/2006/relationships/image" Target="../media/image61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microsoft.com/office/2007/relationships/hdphoto" Target="../media/hdphoto4.wdp"/><Relationship Id="rId5" Type="http://schemas.openxmlformats.org/officeDocument/2006/relationships/image" Target="../media/image540.png"/><Relationship Id="rId10" Type="http://schemas.openxmlformats.org/officeDocument/2006/relationships/image" Target="../media/image70.png"/><Relationship Id="rId4" Type="http://schemas.openxmlformats.org/officeDocument/2006/relationships/image" Target="../media/image181.png"/><Relationship Id="rId9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20.png"/><Relationship Id="rId3" Type="http://schemas.openxmlformats.org/officeDocument/2006/relationships/image" Target="../media/image171.png"/><Relationship Id="rId7" Type="http://schemas.openxmlformats.org/officeDocument/2006/relationships/image" Target="../media/image570.png"/><Relationship Id="rId12" Type="http://schemas.openxmlformats.org/officeDocument/2006/relationships/image" Target="../media/image610.png"/><Relationship Id="rId2" Type="http://schemas.openxmlformats.org/officeDocument/2006/relationships/image" Target="../media/image161.png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microsoft.com/office/2007/relationships/hdphoto" Target="../media/hdphoto4.wdp"/><Relationship Id="rId5" Type="http://schemas.openxmlformats.org/officeDocument/2006/relationships/image" Target="../media/image540.png"/><Relationship Id="rId15" Type="http://schemas.openxmlformats.org/officeDocument/2006/relationships/image" Target="../media/image640.png"/><Relationship Id="rId10" Type="http://schemas.openxmlformats.org/officeDocument/2006/relationships/image" Target="../media/image70.png"/><Relationship Id="rId4" Type="http://schemas.openxmlformats.org/officeDocument/2006/relationships/image" Target="../media/image181.png"/><Relationship Id="rId9" Type="http://schemas.openxmlformats.org/officeDocument/2006/relationships/image" Target="../media/image69.png"/><Relationship Id="rId14" Type="http://schemas.openxmlformats.org/officeDocument/2006/relationships/image" Target="../media/image6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70.png"/><Relationship Id="rId3" Type="http://schemas.openxmlformats.org/officeDocument/2006/relationships/image" Target="../media/image171.png"/><Relationship Id="rId7" Type="http://schemas.openxmlformats.org/officeDocument/2006/relationships/image" Target="../media/image570.png"/><Relationship Id="rId12" Type="http://schemas.openxmlformats.org/officeDocument/2006/relationships/image" Target="../media/image61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microsoft.com/office/2007/relationships/hdphoto" Target="../media/hdphoto4.wdp"/><Relationship Id="rId5" Type="http://schemas.openxmlformats.org/officeDocument/2006/relationships/image" Target="../media/image540.png"/><Relationship Id="rId15" Type="http://schemas.openxmlformats.org/officeDocument/2006/relationships/image" Target="../media/image690.png"/><Relationship Id="rId10" Type="http://schemas.openxmlformats.org/officeDocument/2006/relationships/image" Target="../media/image70.png"/><Relationship Id="rId4" Type="http://schemas.openxmlformats.org/officeDocument/2006/relationships/image" Target="../media/image220.png"/><Relationship Id="rId9" Type="http://schemas.openxmlformats.org/officeDocument/2006/relationships/image" Target="../media/image69.png"/><Relationship Id="rId14" Type="http://schemas.openxmlformats.org/officeDocument/2006/relationships/image" Target="../media/image6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570.png"/><Relationship Id="rId12" Type="http://schemas.openxmlformats.org/officeDocument/2006/relationships/image" Target="../media/image610.png"/><Relationship Id="rId17" Type="http://schemas.openxmlformats.org/officeDocument/2006/relationships/image" Target="../media/image76.png"/><Relationship Id="rId2" Type="http://schemas.openxmlformats.org/officeDocument/2006/relationships/image" Target="../media/image1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microsoft.com/office/2007/relationships/hdphoto" Target="../media/hdphoto4.wdp"/><Relationship Id="rId5" Type="http://schemas.openxmlformats.org/officeDocument/2006/relationships/image" Target="../media/image540.png"/><Relationship Id="rId15" Type="http://schemas.openxmlformats.org/officeDocument/2006/relationships/image" Target="../media/image74.png"/><Relationship Id="rId10" Type="http://schemas.openxmlformats.org/officeDocument/2006/relationships/image" Target="../media/image71.png"/><Relationship Id="rId4" Type="http://schemas.openxmlformats.org/officeDocument/2006/relationships/image" Target="../media/image181.png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78.png"/><Relationship Id="rId3" Type="http://schemas.openxmlformats.org/officeDocument/2006/relationships/image" Target="../media/image171.png"/><Relationship Id="rId7" Type="http://schemas.openxmlformats.org/officeDocument/2006/relationships/image" Target="../media/image570.png"/><Relationship Id="rId12" Type="http://schemas.openxmlformats.org/officeDocument/2006/relationships/image" Target="../media/image61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microsoft.com/office/2007/relationships/hdphoto" Target="../media/hdphoto4.wdp"/><Relationship Id="rId5" Type="http://schemas.openxmlformats.org/officeDocument/2006/relationships/image" Target="../media/image540.png"/><Relationship Id="rId15" Type="http://schemas.openxmlformats.org/officeDocument/2006/relationships/image" Target="../media/image240.png"/><Relationship Id="rId10" Type="http://schemas.openxmlformats.org/officeDocument/2006/relationships/image" Target="../media/image70.png"/><Relationship Id="rId4" Type="http://schemas.openxmlformats.org/officeDocument/2006/relationships/image" Target="../media/image181.png"/><Relationship Id="rId9" Type="http://schemas.openxmlformats.org/officeDocument/2006/relationships/image" Target="../media/image69.png"/><Relationship Id="rId1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261.png"/><Relationship Id="rId7" Type="http://schemas.openxmlformats.org/officeDocument/2006/relationships/image" Target="../media/image300.png"/><Relationship Id="rId12" Type="http://schemas.openxmlformats.org/officeDocument/2006/relationships/image" Target="../media/image9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91.png"/><Relationship Id="rId5" Type="http://schemas.openxmlformats.org/officeDocument/2006/relationships/image" Target="../media/image281.png"/><Relationship Id="rId10" Type="http://schemas.openxmlformats.org/officeDocument/2006/relationships/image" Target="../media/image900.png"/><Relationship Id="rId4" Type="http://schemas.openxmlformats.org/officeDocument/2006/relationships/image" Target="../media/image271.png"/><Relationship Id="rId9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2CFE452-A4DB-4BCC-B965-C3B34570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5483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D609F01-4DC9-4641-9B5C-687ED3B4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05CB5C-E9CF-4C39-BC16-D265EF153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4" name="Google Shape;90;p10">
            <a:extLst>
              <a:ext uri="{FF2B5EF4-FFF2-40B4-BE49-F238E27FC236}">
                <a16:creationId xmlns:a16="http://schemas.microsoft.com/office/drawing/2014/main" id="{EFBA8286-CEE3-48BE-B27F-FD181660159A}"/>
              </a:ext>
            </a:extLst>
          </p:cNvPr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1;p10">
            <a:extLst>
              <a:ext uri="{FF2B5EF4-FFF2-40B4-BE49-F238E27FC236}">
                <a16:creationId xmlns:a16="http://schemas.microsoft.com/office/drawing/2014/main" id="{AA6E2E34-4560-43D0-BB99-354C14CB6F50}"/>
              </a:ext>
            </a:extLst>
          </p:cNvPr>
          <p:cNvSpPr txBox="1">
            <a:spLocks/>
          </p:cNvSpPr>
          <p:nvPr/>
        </p:nvSpPr>
        <p:spPr>
          <a:xfrm>
            <a:off x="477972" y="980016"/>
            <a:ext cx="5079609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4000" dirty="0"/>
              <a:t>On the Economics of Cryptocurrency Mining</a:t>
            </a:r>
          </a:p>
        </p:txBody>
      </p:sp>
      <p:sp>
        <p:nvSpPr>
          <p:cNvPr id="16" name="Google Shape;92;p10">
            <a:extLst>
              <a:ext uri="{FF2B5EF4-FFF2-40B4-BE49-F238E27FC236}">
                <a16:creationId xmlns:a16="http://schemas.microsoft.com/office/drawing/2014/main" id="{DA8FEEA7-0963-49D1-B3F1-4072B40ED559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3;p10">
            <a:extLst>
              <a:ext uri="{FF2B5EF4-FFF2-40B4-BE49-F238E27FC236}">
                <a16:creationId xmlns:a16="http://schemas.microsoft.com/office/drawing/2014/main" id="{506CECC5-C668-49E8-9336-7C2CC8989890}"/>
              </a:ext>
            </a:extLst>
          </p:cNvPr>
          <p:cNvSpPr/>
          <p:nvPr/>
        </p:nvSpPr>
        <p:spPr>
          <a:xfrm>
            <a:off x="481024" y="4404581"/>
            <a:ext cx="5348400" cy="447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0">
            <a:extLst>
              <a:ext uri="{FF2B5EF4-FFF2-40B4-BE49-F238E27FC236}">
                <a16:creationId xmlns:a16="http://schemas.microsoft.com/office/drawing/2014/main" id="{7E6CD100-F5AF-4C35-AB35-EBD9FC1CE62F}"/>
              </a:ext>
            </a:extLst>
          </p:cNvPr>
          <p:cNvSpPr txBox="1"/>
          <p:nvPr/>
        </p:nvSpPr>
        <p:spPr>
          <a:xfrm>
            <a:off x="477973" y="4669566"/>
            <a:ext cx="5539369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Aviv Zohar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Hebrew University</a:t>
            </a:r>
          </a:p>
        </p:txBody>
      </p:sp>
    </p:spTree>
    <p:extLst>
      <p:ext uri="{BB962C8B-B14F-4D97-AF65-F5344CB8AC3E}">
        <p14:creationId xmlns:p14="http://schemas.microsoft.com/office/powerpoint/2010/main" val="37348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0D6D-F35D-92DD-676F-9D3B1EC9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PoW</a:t>
            </a:r>
            <a:r>
              <a:rPr lang="en-US" dirty="0"/>
              <a:t> to </a:t>
            </a:r>
            <a:r>
              <a:rPr lang="en-US" dirty="0" err="1"/>
              <a:t>PoS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C28-E4D8-2762-F54B-2B5E7ED4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approaches: Proof-of-Stake</a:t>
            </a:r>
            <a:br>
              <a:rPr lang="en-US" dirty="0"/>
            </a:br>
            <a:r>
              <a:rPr lang="en-US" dirty="0"/>
              <a:t>Deposit funds instead of waste compute resources</a:t>
            </a:r>
          </a:p>
          <a:p>
            <a:endParaRPr lang="en-US" dirty="0"/>
          </a:p>
          <a:p>
            <a:r>
              <a:rPr lang="en-US" dirty="0"/>
              <a:t>Bootstrapping using the system’s own currency</a:t>
            </a:r>
          </a:p>
          <a:p>
            <a:endParaRPr lang="en-US" dirty="0"/>
          </a:p>
          <a:p>
            <a:r>
              <a:rPr lang="en-US" dirty="0"/>
              <a:t>Maintains an open system</a:t>
            </a:r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64250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F3C1783F-E558-CC31-95EE-1EB754FC2008}"/>
              </a:ext>
            </a:extLst>
          </p:cNvPr>
          <p:cNvSpPr/>
          <p:nvPr/>
        </p:nvSpPr>
        <p:spPr>
          <a:xfrm rot="10800000">
            <a:off x="2103986" y="1988159"/>
            <a:ext cx="602300" cy="861186"/>
          </a:xfrm>
          <a:prstGeom prst="curved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B6DEF-D4AB-4E8E-8C16-390598218A97}"/>
              </a:ext>
            </a:extLst>
          </p:cNvPr>
          <p:cNvSpPr/>
          <p:nvPr/>
        </p:nvSpPr>
        <p:spPr>
          <a:xfrm>
            <a:off x="2720473" y="3686243"/>
            <a:ext cx="5744490" cy="60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  <a:endParaRPr lang="en-I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C9122-BF1C-46BD-B928-43B198650286}"/>
              </a:ext>
            </a:extLst>
          </p:cNvPr>
          <p:cNvSpPr/>
          <p:nvPr/>
        </p:nvSpPr>
        <p:spPr>
          <a:xfrm>
            <a:off x="2720472" y="3083570"/>
            <a:ext cx="5744490" cy="6026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Consensus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4CEB8-316C-4E8F-9564-5D531C8F47AC}"/>
              </a:ext>
            </a:extLst>
          </p:cNvPr>
          <p:cNvSpPr/>
          <p:nvPr/>
        </p:nvSpPr>
        <p:spPr>
          <a:xfrm>
            <a:off x="2720472" y="2480897"/>
            <a:ext cx="5744490" cy="6026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Sequenced Data</a:t>
            </a:r>
            <a:endParaRPr lang="en-IL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B0052-AA5D-4791-9849-C2F6D99B5CB3}"/>
              </a:ext>
            </a:extLst>
          </p:cNvPr>
          <p:cNvGrpSpPr/>
          <p:nvPr/>
        </p:nvGrpSpPr>
        <p:grpSpPr>
          <a:xfrm>
            <a:off x="2720472" y="1878223"/>
            <a:ext cx="5744489" cy="602674"/>
            <a:chOff x="1503218" y="3858489"/>
            <a:chExt cx="3821116" cy="602674"/>
          </a:xfrm>
          <a:solidFill>
            <a:srgbClr val="F5C80B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6B12DC-EA09-44D9-8833-3C8D89B2F83A}"/>
                </a:ext>
              </a:extLst>
            </p:cNvPr>
            <p:cNvSpPr/>
            <p:nvPr/>
          </p:nvSpPr>
          <p:spPr>
            <a:xfrm>
              <a:off x="1503218" y="3858490"/>
              <a:ext cx="1899754" cy="6026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Smart Contracts</a:t>
              </a:r>
              <a:endParaRPr lang="en-IL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D70024-D29E-4045-B4CC-1655FAAD5045}"/>
                </a:ext>
              </a:extLst>
            </p:cNvPr>
            <p:cNvSpPr/>
            <p:nvPr/>
          </p:nvSpPr>
          <p:spPr>
            <a:xfrm>
              <a:off x="3402971" y="3858489"/>
              <a:ext cx="1921363" cy="6026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Native currency</a:t>
              </a:r>
              <a:endParaRPr lang="en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8C78A1-292A-4613-9156-88C847C47F7F}"/>
              </a:ext>
            </a:extLst>
          </p:cNvPr>
          <p:cNvGrpSpPr/>
          <p:nvPr/>
        </p:nvGrpSpPr>
        <p:grpSpPr>
          <a:xfrm>
            <a:off x="2720471" y="1269892"/>
            <a:ext cx="5744492" cy="606446"/>
            <a:chOff x="944512" y="3255816"/>
            <a:chExt cx="5744492" cy="606446"/>
          </a:xfrm>
          <a:solidFill>
            <a:srgbClr val="7030A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0715C1-7A27-4BD4-8BA6-EDEDDB85BA92}"/>
                </a:ext>
              </a:extLst>
            </p:cNvPr>
            <p:cNvSpPr/>
            <p:nvPr/>
          </p:nvSpPr>
          <p:spPr>
            <a:xfrm>
              <a:off x="944512" y="3255816"/>
              <a:ext cx="1911927" cy="6026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Tokens</a:t>
              </a:r>
              <a:endParaRPr lang="en-IL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B713F4-DCA1-4216-AA41-38372F3DBAFB}"/>
                </a:ext>
              </a:extLst>
            </p:cNvPr>
            <p:cNvSpPr/>
            <p:nvPr/>
          </p:nvSpPr>
          <p:spPr>
            <a:xfrm>
              <a:off x="2870625" y="3255816"/>
              <a:ext cx="1911927" cy="6026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NFTs</a:t>
              </a:r>
              <a:endParaRPr lang="en-IL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62029A-4FA9-4165-979B-A5BA62157537}"/>
                </a:ext>
              </a:extLst>
            </p:cNvPr>
            <p:cNvSpPr/>
            <p:nvPr/>
          </p:nvSpPr>
          <p:spPr>
            <a:xfrm>
              <a:off x="4777077" y="3259589"/>
              <a:ext cx="1911927" cy="6026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Other high level objects</a:t>
              </a:r>
              <a:endParaRPr lang="en-IL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6B7704-CFFF-4BE0-96D9-6EED4B5088CC}"/>
              </a:ext>
            </a:extLst>
          </p:cNvPr>
          <p:cNvSpPr txBox="1"/>
          <p:nvPr/>
        </p:nvSpPr>
        <p:spPr>
          <a:xfrm>
            <a:off x="2234872" y="5171096"/>
            <a:ext cx="717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Layers and how they are broken</a:t>
            </a:r>
            <a:endParaRPr lang="en-IL" sz="3600" dirty="0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B45CB821-9471-4AE4-AAD3-CE94513ED53A}"/>
              </a:ext>
            </a:extLst>
          </p:cNvPr>
          <p:cNvSpPr/>
          <p:nvPr/>
        </p:nvSpPr>
        <p:spPr>
          <a:xfrm>
            <a:off x="8479147" y="2162801"/>
            <a:ext cx="602300" cy="1401715"/>
          </a:xfrm>
          <a:prstGeom prst="curved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3DB79-50AF-4E8A-9DB3-483ACA0849AD}"/>
              </a:ext>
            </a:extLst>
          </p:cNvPr>
          <p:cNvSpPr txBox="1"/>
          <p:nvPr/>
        </p:nvSpPr>
        <p:spPr>
          <a:xfrm>
            <a:off x="9186284" y="2492107"/>
            <a:ext cx="184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rewards</a:t>
            </a:r>
            <a:endParaRPr lang="en-IL" sz="2400" b="1" dirty="0"/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E488570C-ED6E-4BB5-94EC-921174B3E6F2}"/>
              </a:ext>
            </a:extLst>
          </p:cNvPr>
          <p:cNvSpPr/>
          <p:nvPr/>
        </p:nvSpPr>
        <p:spPr>
          <a:xfrm rot="10800000">
            <a:off x="2113750" y="2621904"/>
            <a:ext cx="602300" cy="861186"/>
          </a:xfrm>
          <a:prstGeom prst="curvedLef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50319-F83A-460C-BA25-0833BB17C5DF}"/>
              </a:ext>
            </a:extLst>
          </p:cNvPr>
          <p:cNvSpPr txBox="1"/>
          <p:nvPr/>
        </p:nvSpPr>
        <p:spPr>
          <a:xfrm>
            <a:off x="191026" y="2621905"/>
            <a:ext cx="204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Sequencing</a:t>
            </a:r>
            <a:endParaRPr lang="en-IL" sz="2400" b="1" dirty="0"/>
          </a:p>
        </p:txBody>
      </p:sp>
      <p:pic>
        <p:nvPicPr>
          <p:cNvPr id="28" name="Picture 27" descr="A crack in the ground&#10;&#10;Description automatically generated">
            <a:extLst>
              <a:ext uri="{FF2B5EF4-FFF2-40B4-BE49-F238E27FC236}">
                <a16:creationId xmlns:a16="http://schemas.microsoft.com/office/drawing/2014/main" id="{38C235B0-C687-A6AC-BD6D-688F87CEE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167" r="94500">
                        <a14:foregroundMark x1="30250" y1="34417" x2="28917" y2="33750"/>
                        <a14:foregroundMark x1="11750" y1="49583" x2="10667" y2="50000"/>
                        <a14:foregroundMark x1="5417" y1="55917" x2="5417" y2="55917"/>
                        <a14:foregroundMark x1="1167" y1="58167" x2="1167" y2="58167"/>
                        <a14:foregroundMark x1="10417" y1="75333" x2="10417" y2="75333"/>
                        <a14:foregroundMark x1="83833" y1="16333" x2="83833" y2="16333"/>
                        <a14:foregroundMark x1="94500" y1="48667" x2="94500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7224" y="2963164"/>
            <a:ext cx="1477761" cy="1477761"/>
          </a:xfrm>
          <a:prstGeom prst="rect">
            <a:avLst/>
          </a:prstGeom>
        </p:spPr>
      </p:pic>
      <p:pic>
        <p:nvPicPr>
          <p:cNvPr id="29" name="Picture 28" descr="A crack in the ground&#10;&#10;Description automatically generated">
            <a:extLst>
              <a:ext uri="{FF2B5EF4-FFF2-40B4-BE49-F238E27FC236}">
                <a16:creationId xmlns:a16="http://schemas.microsoft.com/office/drawing/2014/main" id="{407B84FD-C5B7-BA2E-5996-BD75D4BB2F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6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167" r="94500">
                        <a14:foregroundMark x1="30250" y1="34417" x2="28917" y2="33750"/>
                        <a14:foregroundMark x1="11750" y1="49583" x2="10667" y2="50000"/>
                        <a14:foregroundMark x1="5417" y1="55917" x2="5417" y2="55917"/>
                        <a14:foregroundMark x1="1167" y1="58167" x2="1167" y2="58167"/>
                        <a14:foregroundMark x1="10417" y1="75333" x2="10417" y2="75333"/>
                        <a14:foregroundMark x1="83833" y1="16333" x2="83833" y2="16333"/>
                        <a14:foregroundMark x1="94500" y1="48667" x2="94500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887" y="1151585"/>
            <a:ext cx="2117716" cy="21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1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23" grpId="0" animBg="1"/>
      <p:bldP spid="24" grpId="0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ADB3-1AAF-7E3E-3129-9E7E24FD4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Mining equilibria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EC467-2BED-F8BD-8466-AA94661D2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854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71D2-1CAC-456A-9EF7-5C692E63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 tale of two falafel vendors</a:t>
            </a:r>
            <a:endParaRPr lang="LID4096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049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69026" y="548640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49" y="4038600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875" y="4038600"/>
            <a:ext cx="1762126" cy="1762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A2E30E-3607-2470-C134-B78053BC90F2}"/>
              </a:ext>
            </a:extLst>
          </p:cNvPr>
          <p:cNvSpPr/>
          <p:nvPr/>
        </p:nvSpPr>
        <p:spPr>
          <a:xfrm>
            <a:off x="4304872" y="3657601"/>
            <a:ext cx="1039948" cy="2143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BE797-1A2B-1A14-AB67-211B672D0AAB}"/>
              </a:ext>
            </a:extLst>
          </p:cNvPr>
          <p:cNvSpPr/>
          <p:nvPr/>
        </p:nvSpPr>
        <p:spPr>
          <a:xfrm>
            <a:off x="5806860" y="3657601"/>
            <a:ext cx="1039948" cy="2143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24232-F8BE-7352-F571-8A230FB67728}"/>
              </a:ext>
            </a:extLst>
          </p:cNvPr>
          <p:cNvSpPr txBox="1"/>
          <p:nvPr/>
        </p:nvSpPr>
        <p:spPr>
          <a:xfrm>
            <a:off x="4524473" y="3361857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B10A-E18B-4A97-30F2-E799E7386580}"/>
              </a:ext>
            </a:extLst>
          </p:cNvPr>
          <p:cNvSpPr/>
          <p:nvPr/>
        </p:nvSpPr>
        <p:spPr>
          <a:xfrm>
            <a:off x="4299975" y="4977586"/>
            <a:ext cx="1039948" cy="838199"/>
          </a:xfrm>
          <a:prstGeom prst="rect">
            <a:avLst/>
          </a:prstGeom>
          <a:solidFill>
            <a:srgbClr val="5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E55E5-DA24-CB38-513E-E3DF4406E8FE}"/>
              </a:ext>
            </a:extLst>
          </p:cNvPr>
          <p:cNvSpPr/>
          <p:nvPr/>
        </p:nvSpPr>
        <p:spPr>
          <a:xfrm>
            <a:off x="5805251" y="4340994"/>
            <a:ext cx="1039948" cy="1459731"/>
          </a:xfrm>
          <a:prstGeom prst="rect">
            <a:avLst/>
          </a:prstGeom>
          <a:solidFill>
            <a:srgbClr val="5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9CC90-5F42-A960-EE7D-B56DA2573069}"/>
              </a:ext>
            </a:extLst>
          </p:cNvPr>
          <p:cNvSpPr txBox="1"/>
          <p:nvPr/>
        </p:nvSpPr>
        <p:spPr>
          <a:xfrm>
            <a:off x="4524474" y="5266940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Costs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60381-642D-CC50-36FA-403BDC91A469}"/>
              </a:ext>
            </a:extLst>
          </p:cNvPr>
          <p:cNvSpPr txBox="1"/>
          <p:nvPr/>
        </p:nvSpPr>
        <p:spPr>
          <a:xfrm>
            <a:off x="5977512" y="4836926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Costs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45177-2005-FA06-EE82-2A4D9FEAE194}"/>
              </a:ext>
            </a:extLst>
          </p:cNvPr>
          <p:cNvSpPr txBox="1"/>
          <p:nvPr/>
        </p:nvSpPr>
        <p:spPr>
          <a:xfrm>
            <a:off x="5977512" y="3369977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311FE-A281-0B47-7FE6-942AA5A90968}"/>
              </a:ext>
            </a:extLst>
          </p:cNvPr>
          <p:cNvSpPr txBox="1"/>
          <p:nvPr/>
        </p:nvSpPr>
        <p:spPr>
          <a:xfrm>
            <a:off x="4507814" y="4147174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Profit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B6AC7D-E855-7061-CAD9-FBC398A73076}"/>
              </a:ext>
            </a:extLst>
          </p:cNvPr>
          <p:cNvSpPr txBox="1"/>
          <p:nvPr/>
        </p:nvSpPr>
        <p:spPr>
          <a:xfrm>
            <a:off x="5995349" y="3884711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Profit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725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71D2-1CAC-456A-9EF7-5C692E63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 tale of two falafel vendors</a:t>
            </a:r>
            <a:endParaRPr lang="LID4096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049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69026" y="548640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49" y="4038600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875" y="4038600"/>
            <a:ext cx="1762126" cy="1762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A2E30E-3607-2470-C134-B78053BC90F2}"/>
              </a:ext>
            </a:extLst>
          </p:cNvPr>
          <p:cNvSpPr/>
          <p:nvPr/>
        </p:nvSpPr>
        <p:spPr>
          <a:xfrm>
            <a:off x="4304872" y="4340993"/>
            <a:ext cx="1039948" cy="145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BE797-1A2B-1A14-AB67-211B672D0AAB}"/>
              </a:ext>
            </a:extLst>
          </p:cNvPr>
          <p:cNvSpPr/>
          <p:nvPr/>
        </p:nvSpPr>
        <p:spPr>
          <a:xfrm>
            <a:off x="5806860" y="4340991"/>
            <a:ext cx="1039948" cy="1459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24232-F8BE-7352-F571-8A230FB67728}"/>
              </a:ext>
            </a:extLst>
          </p:cNvPr>
          <p:cNvSpPr txBox="1"/>
          <p:nvPr/>
        </p:nvSpPr>
        <p:spPr>
          <a:xfrm>
            <a:off x="4507810" y="4044454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B10A-E18B-4A97-30F2-E799E7386580}"/>
              </a:ext>
            </a:extLst>
          </p:cNvPr>
          <p:cNvSpPr/>
          <p:nvPr/>
        </p:nvSpPr>
        <p:spPr>
          <a:xfrm>
            <a:off x="4299975" y="4977586"/>
            <a:ext cx="1039948" cy="838199"/>
          </a:xfrm>
          <a:prstGeom prst="rect">
            <a:avLst/>
          </a:prstGeom>
          <a:solidFill>
            <a:srgbClr val="5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E55E5-DA24-CB38-513E-E3DF4406E8FE}"/>
              </a:ext>
            </a:extLst>
          </p:cNvPr>
          <p:cNvSpPr/>
          <p:nvPr/>
        </p:nvSpPr>
        <p:spPr>
          <a:xfrm>
            <a:off x="5805251" y="4340994"/>
            <a:ext cx="1039948" cy="1459731"/>
          </a:xfrm>
          <a:prstGeom prst="rect">
            <a:avLst/>
          </a:prstGeom>
          <a:solidFill>
            <a:srgbClr val="5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9CC90-5F42-A960-EE7D-B56DA2573069}"/>
              </a:ext>
            </a:extLst>
          </p:cNvPr>
          <p:cNvSpPr txBox="1"/>
          <p:nvPr/>
        </p:nvSpPr>
        <p:spPr>
          <a:xfrm>
            <a:off x="4524474" y="5266940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Costs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60381-642D-CC50-36FA-403BDC91A469}"/>
              </a:ext>
            </a:extLst>
          </p:cNvPr>
          <p:cNvSpPr txBox="1"/>
          <p:nvPr/>
        </p:nvSpPr>
        <p:spPr>
          <a:xfrm>
            <a:off x="5977512" y="4836926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Costs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45177-2005-FA06-EE82-2A4D9FEAE194}"/>
              </a:ext>
            </a:extLst>
          </p:cNvPr>
          <p:cNvSpPr txBox="1"/>
          <p:nvPr/>
        </p:nvSpPr>
        <p:spPr>
          <a:xfrm>
            <a:off x="5977512" y="4033213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8311FE-A281-0B47-7FE6-942AA5A90968}"/>
              </a:ext>
            </a:extLst>
          </p:cNvPr>
          <p:cNvSpPr txBox="1"/>
          <p:nvPr/>
        </p:nvSpPr>
        <p:spPr>
          <a:xfrm>
            <a:off x="4524472" y="4550868"/>
            <a:ext cx="695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Profit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6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71D2-1CAC-456A-9EF7-5C692E63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What about miners?</a:t>
            </a:r>
            <a:endParaRPr lang="LID4096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049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169026" y="548640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49" y="4038600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875" y="4038600"/>
            <a:ext cx="1762126" cy="1762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/>
              <p:nvPr/>
            </p:nvSpPr>
            <p:spPr>
              <a:xfrm>
                <a:off x="892742" y="1929365"/>
                <a:ext cx="4854793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2" y="1929365"/>
                <a:ext cx="4854793" cy="860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42B1B-54E4-DDA6-85DF-85473459EA18}"/>
                  </a:ext>
                </a:extLst>
              </p:cNvPr>
              <p:cNvSpPr txBox="1"/>
              <p:nvPr/>
            </p:nvSpPr>
            <p:spPr>
              <a:xfrm>
                <a:off x="6738938" y="1958500"/>
                <a:ext cx="4295257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42B1B-54E4-DDA6-85DF-85473459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38" y="1958500"/>
                <a:ext cx="4295257" cy="860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0554BD-A2CA-237F-02C6-6B1D470443C0}"/>
                  </a:ext>
                </a:extLst>
              </p14:cNvPr>
              <p14:cNvContentPartPr/>
              <p14:nvPr/>
            </p14:nvContentPartPr>
            <p14:xfrm>
              <a:off x="4486058" y="2564762"/>
              <a:ext cx="2252880" cy="82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0554BD-A2CA-237F-02C6-6B1D470443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7058" y="2555766"/>
                <a:ext cx="2270520" cy="84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E34318-7C40-30B8-0955-059B30A49104}"/>
                  </a:ext>
                </a:extLst>
              </p14:cNvPr>
              <p14:cNvContentPartPr/>
              <p14:nvPr/>
            </p14:nvContentPartPr>
            <p14:xfrm>
              <a:off x="2797039" y="2605276"/>
              <a:ext cx="431280" cy="610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E34318-7C40-30B8-0955-059B30A491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8031" y="2596271"/>
                <a:ext cx="448935" cy="628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61956A-D90D-B7BF-223D-694AF3963C72}"/>
                  </a:ext>
                </a:extLst>
              </p14:cNvPr>
              <p14:cNvContentPartPr/>
              <p14:nvPr/>
            </p14:nvContentPartPr>
            <p14:xfrm>
              <a:off x="2338342" y="3157675"/>
              <a:ext cx="1352520" cy="64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61956A-D90D-B7BF-223D-694AF3963C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9340" y="3148670"/>
                <a:ext cx="1370165" cy="66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A43B80-7AC8-FE05-127C-19F9A12691BB}"/>
                  </a:ext>
                </a:extLst>
              </p14:cNvPr>
              <p14:cNvContentPartPr/>
              <p14:nvPr/>
            </p14:nvContentPartPr>
            <p14:xfrm>
              <a:off x="4398300" y="3680320"/>
              <a:ext cx="636480" cy="472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A43B80-7AC8-FE05-127C-19F9A12691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9305" y="3671327"/>
                <a:ext cx="654110" cy="49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31A7DF-5343-D687-D083-AF477F7A5ED7}"/>
                  </a:ext>
                </a:extLst>
              </p14:cNvPr>
              <p14:cNvContentPartPr/>
              <p14:nvPr/>
            </p14:nvContentPartPr>
            <p14:xfrm>
              <a:off x="3927420" y="2652520"/>
              <a:ext cx="1016280" cy="88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31A7DF-5343-D687-D083-AF477F7A5E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8420" y="2643520"/>
                <a:ext cx="103392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97A43B-6DAA-3D5E-0642-FBC0F6E3C912}"/>
                  </a:ext>
                </a:extLst>
              </p14:cNvPr>
              <p14:cNvContentPartPr/>
              <p14:nvPr/>
            </p14:nvContentPartPr>
            <p14:xfrm>
              <a:off x="5245740" y="3826840"/>
              <a:ext cx="1269000" cy="383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97A43B-6DAA-3D5E-0642-FBC0F6E3C9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6740" y="3817832"/>
                <a:ext cx="1286640" cy="40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78BAC3-9A02-5C37-C168-48C774237D28}"/>
                  </a:ext>
                </a:extLst>
              </p:cNvPr>
              <p:cNvSpPr txBox="1"/>
              <p:nvPr/>
            </p:nvSpPr>
            <p:spPr>
              <a:xfrm>
                <a:off x="2679834" y="1365753"/>
                <a:ext cx="6832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u="sng" dirty="0">
                    <a:solidFill>
                      <a:schemeClr val="tx1"/>
                    </a:solidFill>
                  </a:rPr>
                  <a:t>Claim: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never an equilibrium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78BAC3-9A02-5C37-C168-48C774237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834" y="1365753"/>
                <a:ext cx="6832332" cy="584775"/>
              </a:xfrm>
              <a:prstGeom prst="rect">
                <a:avLst/>
              </a:prstGeom>
              <a:blipFill>
                <a:blip r:embed="rId20"/>
                <a:stretch>
                  <a:fillRect l="-2321" t="-13542" r="-1875" b="-3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B5FA6D-1070-207B-8D6E-BD3B179DA15E}"/>
              </a:ext>
            </a:extLst>
          </p:cNvPr>
          <p:cNvSpPr txBox="1"/>
          <p:nvPr/>
        </p:nvSpPr>
        <p:spPr>
          <a:xfrm>
            <a:off x="4571230" y="6513016"/>
            <a:ext cx="7762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[Fiat, </a:t>
            </a:r>
            <a:r>
              <a:rPr lang="en-US" dirty="0" err="1">
                <a:solidFill>
                  <a:schemeClr val="tx1"/>
                </a:solidFill>
              </a:rPr>
              <a:t>Karlin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Koutsoupias</a:t>
            </a:r>
            <a:r>
              <a:rPr lang="en-US" dirty="0">
                <a:solidFill>
                  <a:schemeClr val="tx1"/>
                </a:solidFill>
              </a:rPr>
              <a:t>, Papadimitriou] Energy equilibria in proof-of-work mining. In </a:t>
            </a:r>
            <a:r>
              <a:rPr lang="en-US" i="1" dirty="0">
                <a:solidFill>
                  <a:schemeClr val="tx1"/>
                </a:solidFill>
              </a:rPr>
              <a:t>EC 2019.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71D2-1CAC-456A-9EF7-5C692E63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What about miners?</a:t>
            </a:r>
            <a:endParaRPr lang="LID4096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3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303778" y="8393346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601" y="6945546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349" y="4038600"/>
            <a:ext cx="1762126" cy="1762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/>
              <p:nvPr/>
            </p:nvSpPr>
            <p:spPr>
              <a:xfrm>
                <a:off x="4627344" y="2568893"/>
                <a:ext cx="4854793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44" y="2568893"/>
                <a:ext cx="4854793" cy="860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EEABA-ADB0-D3D7-D98E-3C5AC92F56CB}"/>
                  </a:ext>
                </a:extLst>
              </p14:cNvPr>
              <p14:cNvContentPartPr/>
              <p14:nvPr/>
            </p14:nvContentPartPr>
            <p14:xfrm>
              <a:off x="6232339" y="3136017"/>
              <a:ext cx="342000" cy="29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EEABA-ADB0-D3D7-D98E-3C5AC92F56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3339" y="3127017"/>
                <a:ext cx="3596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A8A10-2472-8F2D-B564-5CDEED2DEA0D}"/>
              </a:ext>
            </a:extLst>
          </p:cNvPr>
          <p:cNvGrpSpPr/>
          <p:nvPr/>
        </p:nvGrpSpPr>
        <p:grpSpPr>
          <a:xfrm>
            <a:off x="5745619" y="2632017"/>
            <a:ext cx="540000" cy="813960"/>
            <a:chOff x="5745619" y="2632017"/>
            <a:chExt cx="540000" cy="81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901CE7-788F-915C-D85C-29D9EE37C041}"/>
                    </a:ext>
                  </a:extLst>
                </p14:cNvPr>
                <p14:cNvContentPartPr/>
                <p14:nvPr/>
              </p14:nvContentPartPr>
              <p14:xfrm>
                <a:off x="5745619" y="3093537"/>
                <a:ext cx="260640" cy="35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901CE7-788F-915C-D85C-29D9EE37C0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36619" y="3084897"/>
                  <a:ext cx="278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3164D7-3C19-622A-370B-5D498019CECE}"/>
                    </a:ext>
                  </a:extLst>
                </p14:cNvPr>
                <p14:cNvContentPartPr/>
                <p14:nvPr/>
              </p14:nvContentPartPr>
              <p14:xfrm>
                <a:off x="5982859" y="2632017"/>
                <a:ext cx="302760" cy="31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3164D7-3C19-622A-370B-5D498019CE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3859" y="2623377"/>
                  <a:ext cx="3204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C0DBE-6474-3E8C-41C1-4A8132E29C59}"/>
                  </a:ext>
                </a:extLst>
              </p:cNvPr>
              <p:cNvSpPr txBox="1"/>
              <p:nvPr/>
            </p:nvSpPr>
            <p:spPr>
              <a:xfrm>
                <a:off x="2987173" y="1718282"/>
                <a:ext cx="6832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u="sng" dirty="0">
                    <a:solidFill>
                      <a:schemeClr val="tx1"/>
                    </a:solidFill>
                  </a:rPr>
                  <a:t>Claim: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never an equilibrium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4C0DBE-6474-3E8C-41C1-4A8132E29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73" y="1718282"/>
                <a:ext cx="6832332" cy="584775"/>
              </a:xfrm>
              <a:prstGeom prst="rect">
                <a:avLst/>
              </a:prstGeom>
              <a:blipFill>
                <a:blip r:embed="rId13"/>
                <a:stretch>
                  <a:fillRect l="-2230" t="-13542" r="-1873" b="-3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2EA61-261B-6647-62B1-7076C476E6AC}"/>
                  </a:ext>
                </a:extLst>
              </p:cNvPr>
              <p:cNvSpPr txBox="1"/>
              <p:nvPr/>
            </p:nvSpPr>
            <p:spPr>
              <a:xfrm>
                <a:off x="4086711" y="3678233"/>
                <a:ext cx="3619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2EA61-261B-6647-62B1-7076C476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11" y="3678233"/>
                <a:ext cx="361909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B81D4D-CD4D-466E-0205-2AAE6CC47019}"/>
                  </a:ext>
                </a:extLst>
              </p:cNvPr>
              <p:cNvSpPr txBox="1"/>
              <p:nvPr/>
            </p:nvSpPr>
            <p:spPr>
              <a:xfrm>
                <a:off x="6661936" y="6919447"/>
                <a:ext cx="4295257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B81D4D-CD4D-466E-0205-2AAE6CC47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36" y="6919447"/>
                <a:ext cx="4295257" cy="860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32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71D2-1CAC-456A-9EF7-5C692E63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What about miners?</a:t>
            </a:r>
            <a:endParaRPr lang="LID4096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3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303778" y="8393346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602" y="5184123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349" y="4038600"/>
            <a:ext cx="1762126" cy="1762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/>
              <p:nvPr/>
            </p:nvSpPr>
            <p:spPr>
              <a:xfrm>
                <a:off x="4627344" y="2568893"/>
                <a:ext cx="4854793" cy="86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AEBDB-B52D-433C-0D5C-C90E52A9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44" y="2568893"/>
                <a:ext cx="4854793" cy="860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A8A10-2472-8F2D-B564-5CDEED2DEA0D}"/>
              </a:ext>
            </a:extLst>
          </p:cNvPr>
          <p:cNvGrpSpPr/>
          <p:nvPr/>
        </p:nvGrpSpPr>
        <p:grpSpPr>
          <a:xfrm>
            <a:off x="5745619" y="2632017"/>
            <a:ext cx="540000" cy="813960"/>
            <a:chOff x="5745619" y="2632017"/>
            <a:chExt cx="540000" cy="81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901CE7-788F-915C-D85C-29D9EE37C041}"/>
                    </a:ext>
                  </a:extLst>
                </p14:cNvPr>
                <p14:cNvContentPartPr/>
                <p14:nvPr/>
              </p14:nvContentPartPr>
              <p14:xfrm>
                <a:off x="5745619" y="3093537"/>
                <a:ext cx="260640" cy="35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901CE7-788F-915C-D85C-29D9EE37C0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6619" y="3084897"/>
                  <a:ext cx="278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3164D7-3C19-622A-370B-5D498019CECE}"/>
                    </a:ext>
                  </a:extLst>
                </p14:cNvPr>
                <p14:cNvContentPartPr/>
                <p14:nvPr/>
              </p14:nvContentPartPr>
              <p14:xfrm>
                <a:off x="5982859" y="2632017"/>
                <a:ext cx="302760" cy="31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3164D7-3C19-622A-370B-5D498019CE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3859" y="2623377"/>
                  <a:ext cx="3204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2EA61-261B-6647-62B1-7076C476E6AC}"/>
                  </a:ext>
                </a:extLst>
              </p:cNvPr>
              <p:cNvSpPr txBox="1"/>
              <p:nvPr/>
            </p:nvSpPr>
            <p:spPr>
              <a:xfrm>
                <a:off x="4086711" y="3678233"/>
                <a:ext cx="3619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2EA61-261B-6647-62B1-7076C476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11" y="3678233"/>
                <a:ext cx="36190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F089E7-FDD7-B6DC-379A-BA2FA8E56462}"/>
                  </a:ext>
                </a:extLst>
              </p:cNvPr>
              <p:cNvSpPr txBox="1"/>
              <p:nvPr/>
            </p:nvSpPr>
            <p:spPr>
              <a:xfrm>
                <a:off x="2987173" y="1708657"/>
                <a:ext cx="6832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u="sng" dirty="0">
                    <a:solidFill>
                      <a:schemeClr val="tx1"/>
                    </a:solidFill>
                  </a:rPr>
                  <a:t>Claim: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never an equilibrium</a:t>
                </a:r>
                <a:endParaRPr lang="LID4096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F089E7-FDD7-B6DC-379A-BA2FA8E5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73" y="1708657"/>
                <a:ext cx="6832332" cy="584775"/>
              </a:xfrm>
              <a:prstGeom prst="rect">
                <a:avLst/>
              </a:prstGeom>
              <a:blipFill>
                <a:blip r:embed="rId12"/>
                <a:stretch>
                  <a:fillRect l="-2230" t="-13542" r="-1873" b="-3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EE4636-3F3C-2663-4E63-D428723EDE76}"/>
                  </a:ext>
                </a:extLst>
              </p14:cNvPr>
              <p14:cNvContentPartPr/>
              <p14:nvPr/>
            </p14:nvContentPartPr>
            <p14:xfrm>
              <a:off x="6232339" y="3136017"/>
              <a:ext cx="342000" cy="29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EE4636-3F3C-2663-4E63-D428723EDE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3339" y="3127017"/>
                <a:ext cx="35964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500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36FDF1-D770-4D87-A3D1-72045D02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049" y="5486400"/>
            <a:ext cx="4040188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Alice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6361343-E80F-46B6-B49E-E388BF0B30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69026" y="5486400"/>
            <a:ext cx="4041775" cy="838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Bob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899730F-FE29-4999-AB64-7924CF9B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849" y="4038600"/>
            <a:ext cx="1762126" cy="176212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ED19E6-A778-4F68-AE6A-76812C235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875" y="4038600"/>
            <a:ext cx="1762126" cy="1762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83A33-C12D-D84E-51CB-2B3FC345979D}"/>
              </a:ext>
            </a:extLst>
          </p:cNvPr>
          <p:cNvSpPr txBox="1"/>
          <p:nvPr/>
        </p:nvSpPr>
        <p:spPr>
          <a:xfrm>
            <a:off x="2934937" y="1655545"/>
            <a:ext cx="6468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/>
                </a:solidFill>
              </a:rPr>
              <a:t>Consequences: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equilibrium the two most efficient miners always mine, and have profit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(Other less efficient miners may also be present)</a:t>
            </a:r>
            <a:endParaRPr lang="LID4096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5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ADB3-1AAF-7E3E-3129-9E7E24FD4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Deviations from the Bitcoin protocol are profitable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EC467-2BED-F8BD-8466-AA94661D2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75221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8EB6-A427-4DC1-AA09-CC66F9C7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talk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27F2-97BE-43F1-B3D5-9B4BC376F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In this talk: Focus on cryptocurrency mining</a:t>
            </a:r>
          </a:p>
          <a:p>
            <a:pPr marL="114300" indent="0">
              <a:buNone/>
            </a:pPr>
            <a:r>
              <a:rPr lang="en-US" dirty="0"/>
              <a:t>Tomorrow: More about higher layers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An explanation of the bitcoin protocol</a:t>
            </a:r>
          </a:p>
          <a:p>
            <a:r>
              <a:rPr lang="en-US" dirty="0"/>
              <a:t>Mining equilibria</a:t>
            </a:r>
          </a:p>
          <a:p>
            <a:r>
              <a:rPr lang="en-US" dirty="0"/>
              <a:t>The protocol is not an equilibrium</a:t>
            </a:r>
          </a:p>
          <a:p>
            <a:r>
              <a:rPr lang="en-US" dirty="0"/>
              <a:t>Mining and risk</a:t>
            </a:r>
          </a:p>
          <a:p>
            <a:endParaRPr lang="en-US" dirty="0"/>
          </a:p>
        </p:txBody>
      </p:sp>
      <p:sp>
        <p:nvSpPr>
          <p:cNvPr id="4" name="Google Shape;379;p16">
            <a:extLst>
              <a:ext uri="{FF2B5EF4-FFF2-40B4-BE49-F238E27FC236}">
                <a16:creationId xmlns:a16="http://schemas.microsoft.com/office/drawing/2014/main" id="{81E75FED-0D4F-4DB0-BB03-0AC01F781F3D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0;p16">
            <a:extLst>
              <a:ext uri="{FF2B5EF4-FFF2-40B4-BE49-F238E27FC236}">
                <a16:creationId xmlns:a16="http://schemas.microsoft.com/office/drawing/2014/main" id="{1356FF21-A760-42CC-9C1D-F2A1A2A65BC0}"/>
              </a:ext>
            </a:extLst>
          </p:cNvPr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36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(with low delays)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371600"/>
                <a:ext cx="7467600" cy="4953000"/>
              </a:xfrm>
            </p:spPr>
            <p:txBody>
              <a:bodyPr>
                <a:normAutofit/>
              </a:bodyPr>
              <a:lstStyle/>
              <a:p>
                <a:pPr marL="420624" lvl="1" indent="-384048">
                  <a:buSzPct val="80000"/>
                  <a:buFont typeface="Wingdings 2"/>
                  <a:buChar char=""/>
                </a:pPr>
                <a:r>
                  <a:rPr lang="en-US" dirty="0"/>
                  <a:t>Each block created </a:t>
                </a:r>
                <a:r>
                  <a:rPr lang="en-US" dirty="0" err="1"/>
                  <a:t>i.i.d</a:t>
                </a:r>
                <a:r>
                  <a:rPr lang="en-US" dirty="0"/>
                  <a:t> by 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ttacker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</a:p>
              <a:p>
                <a:pPr lvl="1"/>
                <a:r>
                  <a:rPr lang="en-US" b="1" dirty="0"/>
                  <a:t>H</a:t>
                </a:r>
                <a:r>
                  <a:rPr lang="en-US" dirty="0"/>
                  <a:t>onest node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prob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Specifies single parent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Pay blocks on longest-chain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371600"/>
                <a:ext cx="7467600" cy="4953000"/>
              </a:xfrm>
              <a:blipFill>
                <a:blip r:embed="rId2"/>
                <a:stretch>
                  <a:fillRect l="-490" t="-110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מעוגל 5"/>
          <p:cNvSpPr/>
          <p:nvPr/>
        </p:nvSpPr>
        <p:spPr>
          <a:xfrm>
            <a:off x="2749168" y="4879071"/>
            <a:ext cx="756169" cy="715218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2800" b="1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06224" y="4879071"/>
            <a:ext cx="1494878" cy="715218"/>
            <a:chOff x="3710824" y="3920151"/>
            <a:chExt cx="1494878" cy="715218"/>
          </a:xfrm>
        </p:grpSpPr>
        <p:cxnSp>
          <p:nvCxnSpPr>
            <p:cNvPr id="6" name="מחבר חץ ישר 16"/>
            <p:cNvCxnSpPr>
              <a:stCxn id="7" idx="1"/>
              <a:endCxn id="9" idx="3"/>
            </p:cNvCxnSpPr>
            <p:nvPr/>
          </p:nvCxnSpPr>
          <p:spPr>
            <a:xfrm flipH="1">
              <a:off x="3710824" y="4277760"/>
              <a:ext cx="738709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מלבן מעוגל 20"/>
            <p:cNvSpPr/>
            <p:nvPr/>
          </p:nvSpPr>
          <p:spPr>
            <a:xfrm>
              <a:off x="4449533" y="3920151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34594" y="4879071"/>
            <a:ext cx="1471630" cy="715218"/>
            <a:chOff x="2239194" y="3920151"/>
            <a:chExt cx="1471630" cy="715218"/>
          </a:xfrm>
        </p:grpSpPr>
        <p:sp>
          <p:nvSpPr>
            <p:cNvPr id="9" name="מלבן מעוגל 19"/>
            <p:cNvSpPr/>
            <p:nvPr/>
          </p:nvSpPr>
          <p:spPr>
            <a:xfrm>
              <a:off x="2954655" y="3920151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10" name="מחבר חץ ישר 16"/>
            <p:cNvCxnSpPr>
              <a:stCxn id="9" idx="1"/>
              <a:endCxn id="4" idx="3"/>
            </p:cNvCxnSpPr>
            <p:nvPr/>
          </p:nvCxnSpPr>
          <p:spPr>
            <a:xfrm flipH="1">
              <a:off x="2239194" y="4277760"/>
              <a:ext cx="715461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530360" y="4879071"/>
            <a:ext cx="1460678" cy="715218"/>
            <a:chOff x="5234960" y="3920151"/>
            <a:chExt cx="1460678" cy="715218"/>
          </a:xfrm>
        </p:grpSpPr>
        <p:sp>
          <p:nvSpPr>
            <p:cNvPr id="12" name="מלבן מעוגל 19"/>
            <p:cNvSpPr/>
            <p:nvPr/>
          </p:nvSpPr>
          <p:spPr>
            <a:xfrm>
              <a:off x="5939469" y="3920151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13" name="מחבר חץ ישר 16"/>
            <p:cNvCxnSpPr>
              <a:stCxn id="12" idx="1"/>
              <a:endCxn id="7" idx="3"/>
            </p:cNvCxnSpPr>
            <p:nvPr/>
          </p:nvCxnSpPr>
          <p:spPr>
            <a:xfrm flipH="1">
              <a:off x="5234960" y="4277760"/>
              <a:ext cx="704509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4312" y="4616521"/>
            <a:ext cx="379647" cy="3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133" y="4616521"/>
            <a:ext cx="379647" cy="3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9954" y="4661876"/>
            <a:ext cx="379647" cy="3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4"/>
          <p:cNvGrpSpPr/>
          <p:nvPr/>
        </p:nvGrpSpPr>
        <p:grpSpPr>
          <a:xfrm>
            <a:off x="3426454" y="5577038"/>
            <a:ext cx="1568819" cy="899962"/>
            <a:chOff x="183516" y="2865074"/>
            <a:chExt cx="1568819" cy="899962"/>
          </a:xfrm>
        </p:grpSpPr>
        <p:sp>
          <p:nvSpPr>
            <p:cNvPr id="25" name="מלבן מעוגל 19"/>
            <p:cNvSpPr/>
            <p:nvPr/>
          </p:nvSpPr>
          <p:spPr>
            <a:xfrm>
              <a:off x="996166" y="3049818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6" name="מחבר חץ ישר 16"/>
            <p:cNvCxnSpPr>
              <a:stCxn id="25" idx="1"/>
            </p:cNvCxnSpPr>
            <p:nvPr/>
          </p:nvCxnSpPr>
          <p:spPr>
            <a:xfrm flipH="1" flipV="1">
              <a:off x="183516" y="2865074"/>
              <a:ext cx="812650" cy="542353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מחבר חץ ישר 16"/>
          <p:cNvCxnSpPr/>
          <p:nvPr/>
        </p:nvCxnSpPr>
        <p:spPr>
          <a:xfrm flipH="1">
            <a:off x="2010459" y="5219968"/>
            <a:ext cx="738709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www.investitwisely.com/wordpress/wp-content/uploads/2011/02/bitcoin53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1" y="4616521"/>
            <a:ext cx="379647" cy="3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908448" y="4989613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</a:pPr>
            <a:r>
              <a:rPr lang="en-US" sz="2800" kern="1200" dirty="0">
                <a:solidFill>
                  <a:prstClr val="white"/>
                </a:solidFill>
                <a:ea typeface="+mn-ea"/>
                <a:cs typeface="+mn-cs"/>
              </a:rPr>
              <a:t>H</a:t>
            </a:r>
            <a:endParaRPr lang="he-IL" sz="2800" kern="1200" dirty="0">
              <a:solidFill>
                <a:prstClr val="white"/>
              </a:solidFill>
              <a:ea typeface="+mn-ea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394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828800" y="228601"/>
            <a:ext cx="4192588" cy="3941763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2800" u="sng" dirty="0"/>
              <a:t>Honest nodes</a:t>
            </a:r>
            <a:br>
              <a:rPr lang="en-US" sz="2800" u="sng" dirty="0"/>
            </a:br>
            <a:endParaRPr lang="en-US" sz="800" u="sng" dirty="0"/>
          </a:p>
          <a:p>
            <a:r>
              <a:rPr lang="en-US" sz="2800" dirty="0"/>
              <a:t>Mine: longest chain</a:t>
            </a:r>
          </a:p>
          <a:p>
            <a:pPr lvl="1"/>
            <a:r>
              <a:rPr lang="en-US" dirty="0"/>
              <a:t>Ties broken in favor of earliest block received</a:t>
            </a:r>
          </a:p>
          <a:p>
            <a:r>
              <a:rPr lang="en-US" sz="2800" dirty="0"/>
              <a:t>Publish: Immediately</a:t>
            </a:r>
          </a:p>
          <a:p>
            <a:endParaRPr lang="en-US" sz="2800" dirty="0"/>
          </a:p>
          <a:p>
            <a:pPr marL="36576" indent="0">
              <a:buNone/>
            </a:pPr>
            <a:r>
              <a:rPr lang="en-US" sz="2800" dirty="0"/>
              <a:t>(as dictated by protocol) 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21389" y="228601"/>
                <a:ext cx="4494212" cy="3941763"/>
              </a:xfrm>
            </p:spPr>
            <p:txBody>
              <a:bodyPr>
                <a:normAutofit/>
              </a:bodyPr>
              <a:lstStyle/>
              <a:p>
                <a:pPr marL="36576" indent="0" algn="ctr">
                  <a:buNone/>
                </a:pPr>
                <a:r>
                  <a:rPr lang="en-US" sz="2800" u="sng" dirty="0"/>
                  <a:t>Attacker </a:t>
                </a:r>
                <a:br>
                  <a:rPr lang="en-US" sz="2800" u="sng" dirty="0"/>
                </a:br>
                <a:endParaRPr lang="en-US" sz="800" u="sng" dirty="0"/>
              </a:p>
              <a:p>
                <a:r>
                  <a:rPr lang="en-US" sz="2800" dirty="0"/>
                  <a:t>Mine: anywhere</a:t>
                </a:r>
              </a:p>
              <a:p>
                <a:r>
                  <a:rPr lang="en-US" sz="2800" dirty="0"/>
                  <a:t>Publish: may delay</a:t>
                </a:r>
              </a:p>
              <a:p>
                <a:pPr marL="36576" indent="0" algn="ctr">
                  <a:buNone/>
                </a:pPr>
                <a:br>
                  <a:rPr lang="en-US" sz="2800" dirty="0"/>
                </a:br>
                <a:r>
                  <a:rPr lang="en-US" sz="2800" dirty="0"/>
                  <a:t>Wishes to maximize:</a:t>
                </a:r>
              </a:p>
              <a:p>
                <a:pPr marL="36576" indent="0" algn="ctr">
                  <a:buNone/>
                </a:pPr>
                <a:br>
                  <a:rPr lang="en-US" sz="280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𝑏𝑙𝑜𝑐𝑘𝑠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𝑎𝑖𝑛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𝑏𝑙𝑜𝑐𝑘𝑠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𝑎𝑖𝑛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21389" y="228601"/>
                <a:ext cx="4494212" cy="3941763"/>
              </a:xfrm>
              <a:blipFill>
                <a:blip r:embed="rId2"/>
                <a:stretch>
                  <a:fillRect l="-678" t="-170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מעוגל 5"/>
          <p:cNvSpPr/>
          <p:nvPr/>
        </p:nvSpPr>
        <p:spPr>
          <a:xfrm>
            <a:off x="1268997" y="5031471"/>
            <a:ext cx="756169" cy="715218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2800" b="1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74961" y="5031471"/>
            <a:ext cx="2945970" cy="715218"/>
            <a:chOff x="550961" y="5031471"/>
            <a:chExt cx="2945970" cy="715218"/>
          </a:xfrm>
        </p:grpSpPr>
        <p:cxnSp>
          <p:nvCxnSpPr>
            <p:cNvPr id="12" name="מחבר חץ ישר 16"/>
            <p:cNvCxnSpPr>
              <a:stCxn id="13" idx="1"/>
              <a:endCxn id="15" idx="3"/>
            </p:cNvCxnSpPr>
            <p:nvPr/>
          </p:nvCxnSpPr>
          <p:spPr>
            <a:xfrm flipH="1">
              <a:off x="2002053" y="5389080"/>
              <a:ext cx="738709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מעוגל 20"/>
            <p:cNvSpPr/>
            <p:nvPr/>
          </p:nvSpPr>
          <p:spPr>
            <a:xfrm>
              <a:off x="2740762" y="5031471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5" name="מלבן מעוגל 19"/>
            <p:cNvSpPr/>
            <p:nvPr/>
          </p:nvSpPr>
          <p:spPr>
            <a:xfrm>
              <a:off x="1245884" y="5031471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16" name="מחבר חץ ישר 16"/>
            <p:cNvCxnSpPr>
              <a:stCxn id="15" idx="1"/>
              <a:endCxn id="10" idx="3"/>
            </p:cNvCxnSpPr>
            <p:nvPr/>
          </p:nvCxnSpPr>
          <p:spPr>
            <a:xfrm flipH="1">
              <a:off x="550961" y="5389080"/>
              <a:ext cx="694923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46283" y="5729438"/>
            <a:ext cx="1568819" cy="899962"/>
            <a:chOff x="422282" y="5729438"/>
            <a:chExt cx="1568819" cy="899962"/>
          </a:xfrm>
        </p:grpSpPr>
        <p:sp>
          <p:nvSpPr>
            <p:cNvPr id="24" name="מלבן מעוגל 19"/>
            <p:cNvSpPr/>
            <p:nvPr/>
          </p:nvSpPr>
          <p:spPr>
            <a:xfrm>
              <a:off x="1234932" y="5914182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5" name="מחבר חץ ישר 16"/>
            <p:cNvCxnSpPr>
              <a:stCxn id="24" idx="1"/>
            </p:cNvCxnSpPr>
            <p:nvPr/>
          </p:nvCxnSpPr>
          <p:spPr>
            <a:xfrm flipH="1" flipV="1">
              <a:off x="422282" y="5729438"/>
              <a:ext cx="812650" cy="542353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15102" y="5880315"/>
            <a:ext cx="2961899" cy="730058"/>
            <a:chOff x="1991101" y="5880315"/>
            <a:chExt cx="2961899" cy="730058"/>
          </a:xfrm>
        </p:grpSpPr>
        <p:sp>
          <p:nvSpPr>
            <p:cNvPr id="18" name="מלבן מעוגל 19"/>
            <p:cNvSpPr/>
            <p:nvPr/>
          </p:nvSpPr>
          <p:spPr>
            <a:xfrm>
              <a:off x="2729561" y="5895155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19" name="מחבר חץ ישר 16"/>
            <p:cNvCxnSpPr>
              <a:stCxn id="18" idx="1"/>
              <a:endCxn id="24" idx="3"/>
            </p:cNvCxnSpPr>
            <p:nvPr/>
          </p:nvCxnSpPr>
          <p:spPr>
            <a:xfrm flipH="1">
              <a:off x="1991101" y="6252764"/>
              <a:ext cx="738460" cy="19027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מלבן מעוגל 19"/>
            <p:cNvSpPr/>
            <p:nvPr/>
          </p:nvSpPr>
          <p:spPr>
            <a:xfrm>
              <a:off x="4196831" y="5880315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8" name="מחבר חץ ישר 16"/>
            <p:cNvCxnSpPr>
              <a:stCxn id="27" idx="1"/>
            </p:cNvCxnSpPr>
            <p:nvPr/>
          </p:nvCxnSpPr>
          <p:spPr>
            <a:xfrm flipH="1">
              <a:off x="3463064" y="6237924"/>
              <a:ext cx="733767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943600" y="228600"/>
            <a:ext cx="77788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4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Selfish Mining (SM1) </a:t>
            </a:r>
            <a:r>
              <a:rPr lang="en-US" sz="2800" dirty="0"/>
              <a:t>[</a:t>
            </a:r>
            <a:r>
              <a:rPr lang="en-US" sz="2800" dirty="0" err="1"/>
              <a:t>Eyal</a:t>
            </a:r>
            <a:r>
              <a:rPr lang="en-US" sz="2800" dirty="0"/>
              <a:t> &amp; </a:t>
            </a:r>
            <a:r>
              <a:rPr lang="en-US" sz="2800" dirty="0" err="1"/>
              <a:t>Sirer</a:t>
            </a:r>
            <a:r>
              <a:rPr lang="en-US" sz="2800" dirty="0"/>
              <a:t>]</a:t>
            </a:r>
            <a:endParaRPr lang="he-IL" sz="2800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1981200" y="4151643"/>
            <a:ext cx="7848600" cy="1974521"/>
          </a:xfrm>
        </p:spPr>
        <p:txBody>
          <a:bodyPr>
            <a:normAutofit/>
          </a:bodyPr>
          <a:lstStyle/>
          <a:p>
            <a:r>
              <a:rPr lang="en-US" dirty="0"/>
              <a:t>Give up when honest chain is longer.</a:t>
            </a:r>
          </a:p>
          <a:p>
            <a:r>
              <a:rPr lang="en-US" dirty="0"/>
              <a:t>Override chain when attacker leads by 1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9" name="מלבן מעוגל 5"/>
          <p:cNvSpPr/>
          <p:nvPr/>
        </p:nvSpPr>
        <p:spPr>
          <a:xfrm>
            <a:off x="2667001" y="1905000"/>
            <a:ext cx="756169" cy="715218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2800" b="1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20963" y="1909808"/>
            <a:ext cx="1497794" cy="715218"/>
            <a:chOff x="3279018" y="3067069"/>
            <a:chExt cx="1497794" cy="715218"/>
          </a:xfrm>
        </p:grpSpPr>
        <p:cxnSp>
          <p:nvCxnSpPr>
            <p:cNvPr id="11" name="מחבר חץ ישר 16"/>
            <p:cNvCxnSpPr>
              <a:stCxn id="13" idx="1"/>
              <a:endCxn id="12" idx="3"/>
            </p:cNvCxnSpPr>
            <p:nvPr/>
          </p:nvCxnSpPr>
          <p:spPr>
            <a:xfrm flipH="1">
              <a:off x="3279018" y="3424678"/>
              <a:ext cx="741625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מעוגל 20"/>
            <p:cNvSpPr/>
            <p:nvPr/>
          </p:nvSpPr>
          <p:spPr>
            <a:xfrm>
              <a:off x="4020643" y="3067069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3169" y="1909808"/>
            <a:ext cx="1497794" cy="715218"/>
            <a:chOff x="1781224" y="3067069"/>
            <a:chExt cx="1497794" cy="715218"/>
          </a:xfrm>
        </p:grpSpPr>
        <p:sp>
          <p:nvSpPr>
            <p:cNvPr id="12" name="מלבן מעוגל 19"/>
            <p:cNvSpPr/>
            <p:nvPr/>
          </p:nvSpPr>
          <p:spPr>
            <a:xfrm>
              <a:off x="2522849" y="3067069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5" name="מחבר חץ ישר 16"/>
            <p:cNvCxnSpPr>
              <a:stCxn id="12" idx="1"/>
              <a:endCxn id="9" idx="3"/>
            </p:cNvCxnSpPr>
            <p:nvPr/>
          </p:nvCxnSpPr>
          <p:spPr>
            <a:xfrm flipH="1" flipV="1">
              <a:off x="1781224" y="3419870"/>
              <a:ext cx="741625" cy="4808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968885" y="2620219"/>
            <a:ext cx="1952078" cy="946921"/>
            <a:chOff x="1326940" y="3777479"/>
            <a:chExt cx="1952078" cy="946921"/>
          </a:xfrm>
        </p:grpSpPr>
        <p:sp>
          <p:nvSpPr>
            <p:cNvPr id="7" name="מלבן מעוגל 41"/>
            <p:cNvSpPr/>
            <p:nvPr/>
          </p:nvSpPr>
          <p:spPr>
            <a:xfrm>
              <a:off x="2522849" y="4009182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7" name="מחבר חץ ישר 16"/>
            <p:cNvCxnSpPr>
              <a:stCxn id="7" idx="1"/>
              <a:endCxn id="9" idx="2"/>
            </p:cNvCxnSpPr>
            <p:nvPr/>
          </p:nvCxnSpPr>
          <p:spPr>
            <a:xfrm flipH="1" flipV="1">
              <a:off x="1326940" y="3777479"/>
              <a:ext cx="1195909" cy="58931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418757" y="1894119"/>
            <a:ext cx="1497794" cy="715218"/>
            <a:chOff x="4894757" y="1894119"/>
            <a:chExt cx="1497794" cy="715218"/>
          </a:xfrm>
        </p:grpSpPr>
        <p:cxnSp>
          <p:nvCxnSpPr>
            <p:cNvPr id="18" name="מחבר חץ ישר 16"/>
            <p:cNvCxnSpPr/>
            <p:nvPr/>
          </p:nvCxnSpPr>
          <p:spPr>
            <a:xfrm flipH="1">
              <a:off x="4894757" y="2262609"/>
              <a:ext cx="741625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מעוגל 20"/>
            <p:cNvSpPr/>
            <p:nvPr/>
          </p:nvSpPr>
          <p:spPr>
            <a:xfrm>
              <a:off x="5636382" y="1894119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H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4473" y="2620219"/>
            <a:ext cx="1952078" cy="946921"/>
            <a:chOff x="1326940" y="3777479"/>
            <a:chExt cx="1952078" cy="946921"/>
          </a:xfrm>
        </p:grpSpPr>
        <p:sp>
          <p:nvSpPr>
            <p:cNvPr id="21" name="מלבן מעוגל 41"/>
            <p:cNvSpPr/>
            <p:nvPr/>
          </p:nvSpPr>
          <p:spPr>
            <a:xfrm>
              <a:off x="2522849" y="4009182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2" name="מחבר חץ ישר 16"/>
            <p:cNvCxnSpPr>
              <a:stCxn id="21" idx="1"/>
            </p:cNvCxnSpPr>
            <p:nvPr/>
          </p:nvCxnSpPr>
          <p:spPr>
            <a:xfrm flipH="1" flipV="1">
              <a:off x="1326940" y="3777479"/>
              <a:ext cx="1195909" cy="58931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902007" y="2840470"/>
            <a:ext cx="1497794" cy="715218"/>
            <a:chOff x="3264474" y="5379436"/>
            <a:chExt cx="1497794" cy="715218"/>
          </a:xfrm>
        </p:grpSpPr>
        <p:sp>
          <p:nvSpPr>
            <p:cNvPr id="24" name="מלבן מעוגל 41"/>
            <p:cNvSpPr/>
            <p:nvPr/>
          </p:nvSpPr>
          <p:spPr>
            <a:xfrm>
              <a:off x="4006099" y="5379436"/>
              <a:ext cx="756169" cy="715218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r>
                <a:rPr lang="en-US" sz="2800" b="1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2800" b="1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8" name="מחבר חץ ישר 16"/>
            <p:cNvCxnSpPr>
              <a:stCxn id="24" idx="1"/>
            </p:cNvCxnSpPr>
            <p:nvPr/>
          </p:nvCxnSpPr>
          <p:spPr>
            <a:xfrm flipH="1">
              <a:off x="3264474" y="5737045"/>
              <a:ext cx="741625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ross 4"/>
          <p:cNvSpPr/>
          <p:nvPr/>
        </p:nvSpPr>
        <p:spPr>
          <a:xfrm rot="2721035">
            <a:off x="4023191" y="2725679"/>
            <a:ext cx="990600" cy="990600"/>
          </a:xfrm>
          <a:prstGeom prst="plus">
            <a:avLst>
              <a:gd name="adj" fmla="val 44433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ross 28"/>
          <p:cNvSpPr/>
          <p:nvPr/>
        </p:nvSpPr>
        <p:spPr>
          <a:xfrm rot="2737075">
            <a:off x="7043166" y="1727612"/>
            <a:ext cx="990600" cy="990600"/>
          </a:xfrm>
          <a:prstGeom prst="plus">
            <a:avLst>
              <a:gd name="adj" fmla="val 44433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887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5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optimize attack?</a:t>
            </a:r>
            <a:br>
              <a:rPr lang="en-US" dirty="0"/>
            </a:br>
            <a:r>
              <a:rPr lang="en-US" sz="1800" dirty="0"/>
              <a:t>[</a:t>
            </a:r>
            <a:r>
              <a:rPr lang="en-US" sz="1800" dirty="0" err="1"/>
              <a:t>Sapirshtein</a:t>
            </a:r>
            <a:r>
              <a:rPr lang="en-US" sz="1800" dirty="0"/>
              <a:t>, </a:t>
            </a:r>
            <a:r>
              <a:rPr lang="en-US" sz="1800" dirty="0" err="1"/>
              <a:t>Sompolinsky</a:t>
            </a:r>
            <a:r>
              <a:rPr lang="en-US" sz="1800" dirty="0"/>
              <a:t>, Zohar]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479" y="1510077"/>
                <a:ext cx="7924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policy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states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that will maximize reward.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479" y="1510077"/>
                <a:ext cx="7924800" cy="4525963"/>
              </a:xfrm>
              <a:blipFill>
                <a:blip r:embed="rId2"/>
                <a:stretch>
                  <a:fillRect l="-462" t="-17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447204"/>
            <a:ext cx="5486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>
                <a:srgbClr val="6EA0B0"/>
              </a:buClr>
              <a:buNone/>
            </a:pPr>
            <a:r>
              <a:rPr lang="en-US" dirty="0">
                <a:solidFill>
                  <a:prstClr val="white"/>
                </a:solidFill>
                <a:latin typeface="Arial"/>
              </a:rPr>
              <a:t>Reduction to a series of</a:t>
            </a:r>
            <a:br>
              <a:rPr lang="en-US" dirty="0">
                <a:solidFill>
                  <a:srgbClr val="FFFF00"/>
                </a:solidFill>
                <a:latin typeface="Arial"/>
              </a:rPr>
            </a:br>
            <a:r>
              <a:rPr lang="en-US" dirty="0">
                <a:solidFill>
                  <a:srgbClr val="FFFF00"/>
                </a:solidFill>
                <a:latin typeface="Arial"/>
              </a:rPr>
              <a:t>undiscounted (average reward) </a:t>
            </a:r>
            <a:br>
              <a:rPr lang="en-US" dirty="0">
                <a:solidFill>
                  <a:srgbClr val="FFFF00"/>
                </a:solidFill>
                <a:latin typeface="Arial"/>
              </a:rPr>
            </a:br>
            <a:r>
              <a:rPr lang="en-US" dirty="0">
                <a:solidFill>
                  <a:srgbClr val="FFFF00"/>
                </a:solidFill>
                <a:latin typeface="Arial"/>
              </a:rPr>
              <a:t>Markov decision processes</a:t>
            </a:r>
            <a:r>
              <a:rPr lang="en-US" dirty="0">
                <a:solidFill>
                  <a:prstClr val="white"/>
                </a:solidFill>
                <a:latin typeface="Arial"/>
              </a:rPr>
              <a:t>.</a:t>
            </a:r>
          </a:p>
          <a:p>
            <a:pPr lvl="1">
              <a:buClr>
                <a:srgbClr val="6EA0B0"/>
              </a:buClr>
            </a:pPr>
            <a:r>
              <a:rPr lang="en-US" dirty="0">
                <a:solidFill>
                  <a:prstClr val="white"/>
                </a:solidFill>
                <a:latin typeface="Arial"/>
              </a:rPr>
              <a:t>Solved by value iteration.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40E8C-BA58-825E-BB5A-428AB714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047778"/>
            <a:ext cx="5943599" cy="47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2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3A21-4954-6408-D945-B78739B0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adjustment</a:t>
            </a:r>
            <a:endParaRPr lang="LID4096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1ED19E-B782-61AB-2A07-4FC3FB66B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74" y="1820056"/>
            <a:ext cx="1762126" cy="176212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A3767E-C386-0446-A546-BBB4D2BE1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" y="4297362"/>
            <a:ext cx="1762126" cy="17621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C77EF9-D4A7-68E5-0511-513346A0189E}"/>
              </a:ext>
            </a:extLst>
          </p:cNvPr>
          <p:cNvSpPr txBox="1">
            <a:spLocks/>
          </p:cNvSpPr>
          <p:nvPr/>
        </p:nvSpPr>
        <p:spPr>
          <a:xfrm>
            <a:off x="397073" y="5745162"/>
            <a:ext cx="1762127" cy="8382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Alice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E28B2A-91AA-51B6-2C1C-CC1184F5E80B}"/>
              </a:ext>
            </a:extLst>
          </p:cNvPr>
          <p:cNvSpPr txBox="1">
            <a:spLocks/>
          </p:cNvSpPr>
          <p:nvPr/>
        </p:nvSpPr>
        <p:spPr>
          <a:xfrm>
            <a:off x="397074" y="3267856"/>
            <a:ext cx="1762126" cy="838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Bob</a:t>
            </a:r>
          </a:p>
        </p:txBody>
      </p:sp>
      <p:pic>
        <p:nvPicPr>
          <p:cNvPr id="8" name="Picture 7" descr="A pickaxe with a handle&#10;&#10;Description automatically generated">
            <a:extLst>
              <a:ext uri="{FF2B5EF4-FFF2-40B4-BE49-F238E27FC236}">
                <a16:creationId xmlns:a16="http://schemas.microsoft.com/office/drawing/2014/main" id="{4DAF10A4-10F2-771F-92B8-46C129D92EA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8532" y="2486190"/>
            <a:ext cx="785579" cy="785579"/>
          </a:xfrm>
          <a:prstGeom prst="rect">
            <a:avLst/>
          </a:prstGeom>
        </p:spPr>
      </p:pic>
      <p:pic>
        <p:nvPicPr>
          <p:cNvPr id="9" name="Picture 8" descr="A pickaxe with a handle&#10;&#10;Description automatically generated">
            <a:extLst>
              <a:ext uri="{FF2B5EF4-FFF2-40B4-BE49-F238E27FC236}">
                <a16:creationId xmlns:a16="http://schemas.microsoft.com/office/drawing/2014/main" id="{C28FA7AA-0485-20FE-B983-E87CC22632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00" y="5199190"/>
            <a:ext cx="785579" cy="785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41E75-961A-EB8A-3270-C94CCB4A65F6}"/>
              </a:ext>
            </a:extLst>
          </p:cNvPr>
          <p:cNvSpPr/>
          <p:nvPr/>
        </p:nvSpPr>
        <p:spPr>
          <a:xfrm>
            <a:off x="3569710" y="3454245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D8AC4-73AA-3FA7-F269-2D0EF195B03D}"/>
              </a:ext>
            </a:extLst>
          </p:cNvPr>
          <p:cNvSpPr/>
          <p:nvPr/>
        </p:nvSpPr>
        <p:spPr>
          <a:xfrm>
            <a:off x="4841501" y="3454245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833959-FCC0-0243-3479-D5DD90E64AD9}"/>
              </a:ext>
            </a:extLst>
          </p:cNvPr>
          <p:cNvSpPr/>
          <p:nvPr/>
        </p:nvSpPr>
        <p:spPr>
          <a:xfrm>
            <a:off x="6113292" y="2286000"/>
            <a:ext cx="635896" cy="231124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5806E-8E76-AE05-CFAE-FE3A6D208818}"/>
              </a:ext>
            </a:extLst>
          </p:cNvPr>
          <p:cNvSpPr/>
          <p:nvPr/>
        </p:nvSpPr>
        <p:spPr>
          <a:xfrm>
            <a:off x="6749188" y="2286000"/>
            <a:ext cx="1271791" cy="2311246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10303-FAA8-8BF6-FAEF-BA00F01B5BBD}"/>
              </a:ext>
            </a:extLst>
          </p:cNvPr>
          <p:cNvCxnSpPr/>
          <p:nvPr/>
        </p:nvCxnSpPr>
        <p:spPr>
          <a:xfrm flipV="1">
            <a:off x="4841501" y="3454245"/>
            <a:ext cx="0" cy="20177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6D8F9E-9620-1178-E450-C748629BC430}"/>
              </a:ext>
            </a:extLst>
          </p:cNvPr>
          <p:cNvCxnSpPr/>
          <p:nvPr/>
        </p:nvCxnSpPr>
        <p:spPr>
          <a:xfrm flipV="1">
            <a:off x="6096000" y="3454245"/>
            <a:ext cx="0" cy="20177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4D2AF6-6F0B-9355-7669-D7340DD371F5}"/>
              </a:ext>
            </a:extLst>
          </p:cNvPr>
          <p:cNvCxnSpPr>
            <a:cxnSpLocks/>
          </p:cNvCxnSpPr>
          <p:nvPr/>
        </p:nvCxnSpPr>
        <p:spPr>
          <a:xfrm flipV="1">
            <a:off x="6749188" y="2286000"/>
            <a:ext cx="0" cy="3186039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B4C90-2CF9-DB93-C78A-C4309F21EADD}"/>
              </a:ext>
            </a:extLst>
          </p:cNvPr>
          <p:cNvCxnSpPr>
            <a:cxnSpLocks/>
          </p:cNvCxnSpPr>
          <p:nvPr/>
        </p:nvCxnSpPr>
        <p:spPr>
          <a:xfrm flipV="1">
            <a:off x="8020979" y="2286000"/>
            <a:ext cx="0" cy="3186039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471616-FD43-0CEA-77F9-E6F73E4D52EA}"/>
              </a:ext>
            </a:extLst>
          </p:cNvPr>
          <p:cNvCxnSpPr/>
          <p:nvPr/>
        </p:nvCxnSpPr>
        <p:spPr>
          <a:xfrm flipV="1">
            <a:off x="3571241" y="3454245"/>
            <a:ext cx="0" cy="20177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07D30-8BA3-65B4-FE4A-EC2C67EC7A92}"/>
              </a:ext>
            </a:extLst>
          </p:cNvPr>
          <p:cNvCxnSpPr>
            <a:cxnSpLocks/>
          </p:cNvCxnSpPr>
          <p:nvPr/>
        </p:nvCxnSpPr>
        <p:spPr>
          <a:xfrm>
            <a:off x="3569709" y="4597245"/>
            <a:ext cx="5189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601668-FE5C-7D14-6F7C-637655FAC6C4}"/>
              </a:ext>
            </a:extLst>
          </p:cNvPr>
          <p:cNvCxnSpPr>
            <a:cxnSpLocks/>
          </p:cNvCxnSpPr>
          <p:nvPr/>
        </p:nvCxnSpPr>
        <p:spPr>
          <a:xfrm flipV="1">
            <a:off x="3569709" y="2286000"/>
            <a:ext cx="0" cy="2311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05E291-C890-4195-BDD2-12C43F8BA93B}"/>
              </a:ext>
            </a:extLst>
          </p:cNvPr>
          <p:cNvSpPr txBox="1"/>
          <p:nvPr/>
        </p:nvSpPr>
        <p:spPr>
          <a:xfrm>
            <a:off x="8415097" y="4677761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F603A-1EDE-D8DE-B3D8-5342C8F4CA95}"/>
              </a:ext>
            </a:extLst>
          </p:cNvPr>
          <p:cNvSpPr txBox="1"/>
          <p:nvPr/>
        </p:nvSpPr>
        <p:spPr>
          <a:xfrm>
            <a:off x="3051691" y="1936102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45" name="Picture 44" descr="A pickaxe with a handle&#10;&#10;Description automatically generated">
            <a:extLst>
              <a:ext uri="{FF2B5EF4-FFF2-40B4-BE49-F238E27FC236}">
                <a16:creationId xmlns:a16="http://schemas.microsoft.com/office/drawing/2014/main" id="{8032E130-5A89-A89B-FA76-B4159E324B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091" y="2503934"/>
            <a:ext cx="785579" cy="785579"/>
          </a:xfrm>
          <a:prstGeom prst="rect">
            <a:avLst/>
          </a:prstGeom>
        </p:spPr>
      </p:pic>
      <p:pic>
        <p:nvPicPr>
          <p:cNvPr id="44" name="Picture 43" descr="A pickaxe with a handle&#10;&#10;Description automatically generated">
            <a:extLst>
              <a:ext uri="{FF2B5EF4-FFF2-40B4-BE49-F238E27FC236}">
                <a16:creationId xmlns:a16="http://schemas.microsoft.com/office/drawing/2014/main" id="{2648CBF9-1DB6-3144-4B92-1013017EDA6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910" y="2856649"/>
            <a:ext cx="785579" cy="78557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7F86C6-82FE-E764-520F-E29EF4292D68}"/>
              </a:ext>
            </a:extLst>
          </p:cNvPr>
          <p:cNvCxnSpPr/>
          <p:nvPr/>
        </p:nvCxnSpPr>
        <p:spPr>
          <a:xfrm>
            <a:off x="3687581" y="5472039"/>
            <a:ext cx="106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1546DE-40CF-4127-93AC-E4CCBC73904F}"/>
              </a:ext>
            </a:extLst>
          </p:cNvPr>
          <p:cNvSpPr txBox="1"/>
          <p:nvPr/>
        </p:nvSpPr>
        <p:spPr>
          <a:xfrm>
            <a:off x="3595459" y="5499834"/>
            <a:ext cx="116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2016 blocks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 weeks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D39DF-3AC0-EF69-9B54-E09A72D9C07A}"/>
              </a:ext>
            </a:extLst>
          </p:cNvPr>
          <p:cNvSpPr txBox="1"/>
          <p:nvPr/>
        </p:nvSpPr>
        <p:spPr>
          <a:xfrm>
            <a:off x="4844748" y="5488372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weeks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91749-E3F3-A566-B1E3-DE35B6B73838}"/>
              </a:ext>
            </a:extLst>
          </p:cNvPr>
          <p:cNvCxnSpPr/>
          <p:nvPr/>
        </p:nvCxnSpPr>
        <p:spPr>
          <a:xfrm>
            <a:off x="4943746" y="5478635"/>
            <a:ext cx="106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609B69-3192-7F5F-CD02-330BCA89F7F3}"/>
              </a:ext>
            </a:extLst>
          </p:cNvPr>
          <p:cNvSpPr txBox="1"/>
          <p:nvPr/>
        </p:nvSpPr>
        <p:spPr>
          <a:xfrm>
            <a:off x="5796901" y="5301649"/>
            <a:ext cx="116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8549AC-A766-C6D4-9E21-41FB0C249D3A}"/>
              </a:ext>
            </a:extLst>
          </p:cNvPr>
          <p:cNvCxnSpPr>
            <a:cxnSpLocks/>
          </p:cNvCxnSpPr>
          <p:nvPr/>
        </p:nvCxnSpPr>
        <p:spPr>
          <a:xfrm>
            <a:off x="6113292" y="5478635"/>
            <a:ext cx="55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3583F-D5D1-131E-0C96-FCA2FF3A7021}"/>
              </a:ext>
            </a:extLst>
          </p:cNvPr>
          <p:cNvCxnSpPr/>
          <p:nvPr/>
        </p:nvCxnSpPr>
        <p:spPr>
          <a:xfrm>
            <a:off x="6851433" y="5488372"/>
            <a:ext cx="106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AAF017-BB92-819B-BD76-BC1B62F32E0F}"/>
              </a:ext>
            </a:extLst>
          </p:cNvPr>
          <p:cNvSpPr txBox="1"/>
          <p:nvPr/>
        </p:nvSpPr>
        <p:spPr>
          <a:xfrm>
            <a:off x="6749188" y="5517092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weeks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2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1" grpId="0" animBg="1"/>
      <p:bldP spid="32" grpId="0" animBg="1"/>
      <p:bldP spid="48" grpId="0"/>
      <p:bldP spid="49" grpId="0"/>
      <p:bldP spid="51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519263E-9097-5D6E-3954-6FF3AC2B4EDA}"/>
              </a:ext>
            </a:extLst>
          </p:cNvPr>
          <p:cNvSpPr/>
          <p:nvPr/>
        </p:nvSpPr>
        <p:spPr>
          <a:xfrm>
            <a:off x="3627463" y="458975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B3A21-4954-6408-D945-B78739B0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Deviating from the protocol</a:t>
            </a:r>
            <a:endParaRPr lang="LID4096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1ED19E-B782-61AB-2A07-4FC3FB66B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74" y="1820056"/>
            <a:ext cx="1762126" cy="176212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A3767E-C386-0446-A546-BBB4D2BE1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" y="4297362"/>
            <a:ext cx="1762126" cy="17621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C77EF9-D4A7-68E5-0511-513346A0189E}"/>
              </a:ext>
            </a:extLst>
          </p:cNvPr>
          <p:cNvSpPr txBox="1">
            <a:spLocks/>
          </p:cNvSpPr>
          <p:nvPr/>
        </p:nvSpPr>
        <p:spPr>
          <a:xfrm>
            <a:off x="397073" y="5745162"/>
            <a:ext cx="1762127" cy="8382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Alice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E28B2A-91AA-51B6-2C1C-CC1184F5E80B}"/>
              </a:ext>
            </a:extLst>
          </p:cNvPr>
          <p:cNvSpPr txBox="1">
            <a:spLocks/>
          </p:cNvSpPr>
          <p:nvPr/>
        </p:nvSpPr>
        <p:spPr>
          <a:xfrm>
            <a:off x="397074" y="3267856"/>
            <a:ext cx="1762126" cy="838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Bob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41E75-961A-EB8A-3270-C94CCB4A65F6}"/>
              </a:ext>
            </a:extLst>
          </p:cNvPr>
          <p:cNvSpPr/>
          <p:nvPr/>
        </p:nvSpPr>
        <p:spPr>
          <a:xfrm>
            <a:off x="3627465" y="2520593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D8AC4-73AA-3FA7-F269-2D0EF195B03D}"/>
              </a:ext>
            </a:extLst>
          </p:cNvPr>
          <p:cNvSpPr/>
          <p:nvPr/>
        </p:nvSpPr>
        <p:spPr>
          <a:xfrm>
            <a:off x="4894838" y="3089707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5806E-8E76-AE05-CFAE-FE3A6D208818}"/>
              </a:ext>
            </a:extLst>
          </p:cNvPr>
          <p:cNvSpPr/>
          <p:nvPr/>
        </p:nvSpPr>
        <p:spPr>
          <a:xfrm>
            <a:off x="7414513" y="2520592"/>
            <a:ext cx="634052" cy="1125099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601668-FE5C-7D14-6F7C-637655FAC6C4}"/>
              </a:ext>
            </a:extLst>
          </p:cNvPr>
          <p:cNvCxnSpPr>
            <a:cxnSpLocks/>
          </p:cNvCxnSpPr>
          <p:nvPr/>
        </p:nvCxnSpPr>
        <p:spPr>
          <a:xfrm flipV="1">
            <a:off x="3629917" y="1971645"/>
            <a:ext cx="0" cy="1691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05E291-C890-4195-BDD2-12C43F8BA93B}"/>
              </a:ext>
            </a:extLst>
          </p:cNvPr>
          <p:cNvSpPr txBox="1"/>
          <p:nvPr/>
        </p:nvSpPr>
        <p:spPr>
          <a:xfrm>
            <a:off x="11366731" y="3674069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F603A-1EDE-D8DE-B3D8-5342C8F4CA95}"/>
              </a:ext>
            </a:extLst>
          </p:cNvPr>
          <p:cNvSpPr txBox="1"/>
          <p:nvPr/>
        </p:nvSpPr>
        <p:spPr>
          <a:xfrm>
            <a:off x="3109445" y="1656775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7F86C6-82FE-E764-520F-E29EF4292D68}"/>
              </a:ext>
            </a:extLst>
          </p:cNvPr>
          <p:cNvCxnSpPr/>
          <p:nvPr/>
        </p:nvCxnSpPr>
        <p:spPr>
          <a:xfrm>
            <a:off x="3745336" y="3787621"/>
            <a:ext cx="1067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1546DE-40CF-4127-93AC-E4CCBC73904F}"/>
              </a:ext>
            </a:extLst>
          </p:cNvPr>
          <p:cNvSpPr txBox="1"/>
          <p:nvPr/>
        </p:nvSpPr>
        <p:spPr>
          <a:xfrm>
            <a:off x="3653214" y="3815416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weeks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D39DF-3AC0-EF69-9B54-E09A72D9C07A}"/>
              </a:ext>
            </a:extLst>
          </p:cNvPr>
          <p:cNvSpPr txBox="1"/>
          <p:nvPr/>
        </p:nvSpPr>
        <p:spPr>
          <a:xfrm>
            <a:off x="5559262" y="3827957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91749-E3F3-A566-B1E3-DE35B6B73838}"/>
              </a:ext>
            </a:extLst>
          </p:cNvPr>
          <p:cNvCxnSpPr>
            <a:cxnSpLocks/>
          </p:cNvCxnSpPr>
          <p:nvPr/>
        </p:nvCxnSpPr>
        <p:spPr>
          <a:xfrm>
            <a:off x="4996641" y="3787621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3583F-D5D1-131E-0C96-FCA2FF3A7021}"/>
              </a:ext>
            </a:extLst>
          </p:cNvPr>
          <p:cNvCxnSpPr>
            <a:cxnSpLocks/>
          </p:cNvCxnSpPr>
          <p:nvPr/>
        </p:nvCxnSpPr>
        <p:spPr>
          <a:xfrm>
            <a:off x="7519273" y="3794217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AAF017-BB92-819B-BD76-BC1B62F32E0F}"/>
              </a:ext>
            </a:extLst>
          </p:cNvPr>
          <p:cNvSpPr txBox="1"/>
          <p:nvPr/>
        </p:nvSpPr>
        <p:spPr>
          <a:xfrm>
            <a:off x="7148389" y="3857110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BDAAE-BBA1-B739-C831-F45194BED9EA}"/>
              </a:ext>
            </a:extLst>
          </p:cNvPr>
          <p:cNvSpPr/>
          <p:nvPr/>
        </p:nvSpPr>
        <p:spPr>
          <a:xfrm>
            <a:off x="8046356" y="3070592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3059A-A6EF-C7E1-3B10-B3B6792D60E5}"/>
              </a:ext>
            </a:extLst>
          </p:cNvPr>
          <p:cNvSpPr/>
          <p:nvPr/>
        </p:nvSpPr>
        <p:spPr>
          <a:xfrm>
            <a:off x="10561980" y="2520593"/>
            <a:ext cx="634052" cy="112509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07D30-8BA3-65B4-FE4A-EC2C67EC7A92}"/>
              </a:ext>
            </a:extLst>
          </p:cNvPr>
          <p:cNvCxnSpPr>
            <a:cxnSpLocks/>
          </p:cNvCxnSpPr>
          <p:nvPr/>
        </p:nvCxnSpPr>
        <p:spPr>
          <a:xfrm flipV="1">
            <a:off x="3627464" y="3644477"/>
            <a:ext cx="7980607" cy="19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B4C90-2CF9-DB93-C78A-C4309F21EAD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046356" y="2520592"/>
            <a:ext cx="2211" cy="206823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613F3-D555-71A1-BC2D-4819F39E35DD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0581006" y="2548451"/>
            <a:ext cx="4224" cy="204037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06D52-8816-D71B-DF46-0E1DE8F99CB4}"/>
              </a:ext>
            </a:extLst>
          </p:cNvPr>
          <p:cNvCxnSpPr>
            <a:cxnSpLocks/>
          </p:cNvCxnSpPr>
          <p:nvPr/>
        </p:nvCxnSpPr>
        <p:spPr>
          <a:xfrm>
            <a:off x="8160927" y="3794217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1E7CA-2EF0-BF34-740C-FEE12932C3CD}"/>
              </a:ext>
            </a:extLst>
          </p:cNvPr>
          <p:cNvCxnSpPr>
            <a:cxnSpLocks/>
          </p:cNvCxnSpPr>
          <p:nvPr/>
        </p:nvCxnSpPr>
        <p:spPr>
          <a:xfrm>
            <a:off x="10683559" y="3800813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DCEC8B-09CC-C384-7586-66F8AEE379EB}"/>
              </a:ext>
            </a:extLst>
          </p:cNvPr>
          <p:cNvSpPr txBox="1"/>
          <p:nvPr/>
        </p:nvSpPr>
        <p:spPr>
          <a:xfrm>
            <a:off x="11316564" y="5765884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8B6D01-A32C-5776-4DCA-65CF556DF3A9}"/>
              </a:ext>
            </a:extLst>
          </p:cNvPr>
          <p:cNvCxnSpPr>
            <a:cxnSpLocks/>
          </p:cNvCxnSpPr>
          <p:nvPr/>
        </p:nvCxnSpPr>
        <p:spPr>
          <a:xfrm flipV="1">
            <a:off x="3628875" y="4350617"/>
            <a:ext cx="6673" cy="140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38E58D9-3BB4-7CFA-5D7E-6022910B4E9B}"/>
              </a:ext>
            </a:extLst>
          </p:cNvPr>
          <p:cNvSpPr/>
          <p:nvPr/>
        </p:nvSpPr>
        <p:spPr>
          <a:xfrm>
            <a:off x="4885827" y="458975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5F4891-20ED-7DD8-CFB2-3E9B1BB79C86}"/>
              </a:ext>
            </a:extLst>
          </p:cNvPr>
          <p:cNvSpPr/>
          <p:nvPr/>
        </p:nvSpPr>
        <p:spPr>
          <a:xfrm>
            <a:off x="6143998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BF1D43-7F3C-4269-47D0-42DDFF17FC5A}"/>
              </a:ext>
            </a:extLst>
          </p:cNvPr>
          <p:cNvSpPr/>
          <p:nvPr/>
        </p:nvSpPr>
        <p:spPr>
          <a:xfrm>
            <a:off x="7412671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7767DC-87AB-F2AE-866A-EDAF28BA74E5}"/>
              </a:ext>
            </a:extLst>
          </p:cNvPr>
          <p:cNvSpPr/>
          <p:nvPr/>
        </p:nvSpPr>
        <p:spPr>
          <a:xfrm>
            <a:off x="8685797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9FB011-D663-639E-1ACE-920EE13F8BA0}"/>
              </a:ext>
            </a:extLst>
          </p:cNvPr>
          <p:cNvSpPr/>
          <p:nvPr/>
        </p:nvSpPr>
        <p:spPr>
          <a:xfrm>
            <a:off x="9953136" y="4588824"/>
            <a:ext cx="1264188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5F16EC-6800-6FCB-E2FD-B96C230170F7}"/>
              </a:ext>
            </a:extLst>
          </p:cNvPr>
          <p:cNvCxnSpPr>
            <a:cxnSpLocks/>
          </p:cNvCxnSpPr>
          <p:nvPr/>
        </p:nvCxnSpPr>
        <p:spPr>
          <a:xfrm flipV="1">
            <a:off x="3627463" y="5724537"/>
            <a:ext cx="7980607" cy="19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604015-4B79-900F-DCBD-E4FF6DFCB2A4}"/>
              </a:ext>
            </a:extLst>
          </p:cNvPr>
          <p:cNvSpPr txBox="1"/>
          <p:nvPr/>
        </p:nvSpPr>
        <p:spPr>
          <a:xfrm>
            <a:off x="8744648" y="3849376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64" name="Picture 63" descr="A pickaxe with a handle&#10;&#10;Description automatically generated">
            <a:extLst>
              <a:ext uri="{FF2B5EF4-FFF2-40B4-BE49-F238E27FC236}">
                <a16:creationId xmlns:a16="http://schemas.microsoft.com/office/drawing/2014/main" id="{1788BE40-A64F-1788-0A95-654F4EA5F27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8532" y="2486190"/>
            <a:ext cx="785579" cy="785579"/>
          </a:xfrm>
          <a:prstGeom prst="rect">
            <a:avLst/>
          </a:prstGeom>
        </p:spPr>
      </p:pic>
      <p:pic>
        <p:nvPicPr>
          <p:cNvPr id="65" name="Picture 64" descr="A pickaxe with a handle&#10;&#10;Description automatically generated">
            <a:extLst>
              <a:ext uri="{FF2B5EF4-FFF2-40B4-BE49-F238E27FC236}">
                <a16:creationId xmlns:a16="http://schemas.microsoft.com/office/drawing/2014/main" id="{5EFA9A74-4F1F-0D83-942E-7E1997D916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00" y="5199190"/>
            <a:ext cx="785579" cy="785579"/>
          </a:xfrm>
          <a:prstGeom prst="rect">
            <a:avLst/>
          </a:prstGeom>
        </p:spPr>
      </p:pic>
      <p:pic>
        <p:nvPicPr>
          <p:cNvPr id="63" name="Picture 62" descr="A drawing of a switch&#10;&#10;Description automatically generated">
            <a:extLst>
              <a:ext uri="{FF2B5EF4-FFF2-40B4-BE49-F238E27FC236}">
                <a16:creationId xmlns:a16="http://schemas.microsoft.com/office/drawing/2014/main" id="{FE801253-E243-4C12-AD47-84625369A71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3266" y="3037130"/>
            <a:ext cx="556858" cy="7837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A10303-FAA8-8BF6-FAEF-BA00F01B5BBD}"/>
              </a:ext>
            </a:extLst>
          </p:cNvPr>
          <p:cNvCxnSpPr>
            <a:cxnSpLocks/>
          </p:cNvCxnSpPr>
          <p:nvPr/>
        </p:nvCxnSpPr>
        <p:spPr>
          <a:xfrm flipV="1">
            <a:off x="4899256" y="2520593"/>
            <a:ext cx="0" cy="320394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6D8F9E-9620-1178-E450-C748629BC430}"/>
              </a:ext>
            </a:extLst>
          </p:cNvPr>
          <p:cNvCxnSpPr>
            <a:cxnSpLocks/>
          </p:cNvCxnSpPr>
          <p:nvPr/>
        </p:nvCxnSpPr>
        <p:spPr>
          <a:xfrm flipV="1">
            <a:off x="7422634" y="2552421"/>
            <a:ext cx="0" cy="315421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DA53D-30D9-1092-FDFA-A72A48276E8B}"/>
              </a:ext>
            </a:extLst>
          </p:cNvPr>
          <p:cNvCxnSpPr>
            <a:cxnSpLocks/>
          </p:cNvCxnSpPr>
          <p:nvPr/>
        </p:nvCxnSpPr>
        <p:spPr>
          <a:xfrm flipV="1">
            <a:off x="11196032" y="2548451"/>
            <a:ext cx="0" cy="317608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A9CC966-C822-DA1A-540B-ED3CE3B62015}"/>
              </a:ext>
            </a:extLst>
          </p:cNvPr>
          <p:cNvSpPr txBox="1"/>
          <p:nvPr/>
        </p:nvSpPr>
        <p:spPr>
          <a:xfrm>
            <a:off x="10312675" y="3874349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E8FD-61BC-A11D-6C43-7629B141080B}"/>
              </a:ext>
            </a:extLst>
          </p:cNvPr>
          <p:cNvSpPr txBox="1"/>
          <p:nvPr/>
        </p:nvSpPr>
        <p:spPr>
          <a:xfrm>
            <a:off x="3047766" y="4003264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82BF7-047D-9D9A-BC55-88D4FF277856}"/>
              </a:ext>
            </a:extLst>
          </p:cNvPr>
          <p:cNvSpPr txBox="1"/>
          <p:nvPr/>
        </p:nvSpPr>
        <p:spPr>
          <a:xfrm>
            <a:off x="4571230" y="6268749"/>
            <a:ext cx="676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[Goren, Guy, and Alexander Spiegelman]. "Mind the mining." </a:t>
            </a:r>
            <a:r>
              <a:rPr lang="en-US" i="1" dirty="0">
                <a:solidFill>
                  <a:schemeClr val="tx1"/>
                </a:solidFill>
              </a:rPr>
              <a:t>EC </a:t>
            </a:r>
            <a:r>
              <a:rPr lang="en-US" dirty="0">
                <a:solidFill>
                  <a:schemeClr val="tx1"/>
                </a:solidFill>
              </a:rPr>
              <a:t>2019.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93D4D-29E3-8EF4-297A-C0663C91E442}"/>
              </a:ext>
            </a:extLst>
          </p:cNvPr>
          <p:cNvSpPr txBox="1"/>
          <p:nvPr/>
        </p:nvSpPr>
        <p:spPr>
          <a:xfrm>
            <a:off x="4571230" y="6513016"/>
            <a:ext cx="7762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[Fiat, </a:t>
            </a:r>
            <a:r>
              <a:rPr lang="en-US" dirty="0" err="1">
                <a:solidFill>
                  <a:schemeClr val="tx1"/>
                </a:solidFill>
              </a:rPr>
              <a:t>Karlin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Koutsoupias</a:t>
            </a:r>
            <a:r>
              <a:rPr lang="en-US" dirty="0">
                <a:solidFill>
                  <a:schemeClr val="tx1"/>
                </a:solidFill>
              </a:rPr>
              <a:t>, Papadimitriou] Energy equilibria in proof-of-work mining. In </a:t>
            </a:r>
            <a:r>
              <a:rPr lang="en-US" i="1" dirty="0">
                <a:solidFill>
                  <a:schemeClr val="tx1"/>
                </a:solidFill>
              </a:rPr>
              <a:t>EC 2019.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0" grpId="0" animBg="1"/>
      <p:bldP spid="10" grpId="1" animBg="1"/>
      <p:bldP spid="30" grpId="0" animBg="1"/>
      <p:bldP spid="32" grpId="0" animBg="1"/>
      <p:bldP spid="48" grpId="0"/>
      <p:bldP spid="49" grpId="0"/>
      <p:bldP spid="55" grpId="0"/>
      <p:bldP spid="3" grpId="0" animBg="1"/>
      <p:bldP spid="11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81ED19E-B782-61AB-2A07-4FC3FB66B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074" y="2269116"/>
            <a:ext cx="1313066" cy="131306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A3767E-C386-0446-A546-BBB4D2BE1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34" y="7000221"/>
            <a:ext cx="1762126" cy="17621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C77EF9-D4A7-68E5-0511-513346A0189E}"/>
              </a:ext>
            </a:extLst>
          </p:cNvPr>
          <p:cNvSpPr txBox="1">
            <a:spLocks/>
          </p:cNvSpPr>
          <p:nvPr/>
        </p:nvSpPr>
        <p:spPr>
          <a:xfrm>
            <a:off x="383632" y="8448021"/>
            <a:ext cx="1762127" cy="8382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Alice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E28B2A-91AA-51B6-2C1C-CC1184F5E80B}"/>
              </a:ext>
            </a:extLst>
          </p:cNvPr>
          <p:cNvSpPr txBox="1">
            <a:spLocks/>
          </p:cNvSpPr>
          <p:nvPr/>
        </p:nvSpPr>
        <p:spPr>
          <a:xfrm>
            <a:off x="171529" y="3289799"/>
            <a:ext cx="1762126" cy="838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576" indent="0" algn="ctr">
              <a:buNone/>
            </a:pPr>
            <a:r>
              <a:rPr lang="en-US" dirty="0"/>
              <a:t>Bob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D8AC4-73AA-3FA7-F269-2D0EF195B03D}"/>
              </a:ext>
            </a:extLst>
          </p:cNvPr>
          <p:cNvSpPr/>
          <p:nvPr/>
        </p:nvSpPr>
        <p:spPr>
          <a:xfrm>
            <a:off x="4894838" y="3089707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5806E-8E76-AE05-CFAE-FE3A6D208818}"/>
              </a:ext>
            </a:extLst>
          </p:cNvPr>
          <p:cNvSpPr/>
          <p:nvPr/>
        </p:nvSpPr>
        <p:spPr>
          <a:xfrm>
            <a:off x="7414513" y="2520592"/>
            <a:ext cx="634052" cy="1125099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601668-FE5C-7D14-6F7C-637655FAC6C4}"/>
              </a:ext>
            </a:extLst>
          </p:cNvPr>
          <p:cNvCxnSpPr>
            <a:cxnSpLocks/>
          </p:cNvCxnSpPr>
          <p:nvPr/>
        </p:nvCxnSpPr>
        <p:spPr>
          <a:xfrm flipV="1">
            <a:off x="4894838" y="1982122"/>
            <a:ext cx="0" cy="1691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05E291-C890-4195-BDD2-12C43F8BA93B}"/>
              </a:ext>
            </a:extLst>
          </p:cNvPr>
          <p:cNvSpPr txBox="1"/>
          <p:nvPr/>
        </p:nvSpPr>
        <p:spPr>
          <a:xfrm>
            <a:off x="11366731" y="3674069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F603A-1EDE-D8DE-B3D8-5342C8F4CA95}"/>
              </a:ext>
            </a:extLst>
          </p:cNvPr>
          <p:cNvSpPr txBox="1"/>
          <p:nvPr/>
        </p:nvSpPr>
        <p:spPr>
          <a:xfrm>
            <a:off x="4360750" y="1662882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D39DF-3AC0-EF69-9B54-E09A72D9C07A}"/>
              </a:ext>
            </a:extLst>
          </p:cNvPr>
          <p:cNvSpPr txBox="1"/>
          <p:nvPr/>
        </p:nvSpPr>
        <p:spPr>
          <a:xfrm>
            <a:off x="5559262" y="3827957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91749-E3F3-A566-B1E3-DE35B6B73838}"/>
              </a:ext>
            </a:extLst>
          </p:cNvPr>
          <p:cNvCxnSpPr>
            <a:cxnSpLocks/>
          </p:cNvCxnSpPr>
          <p:nvPr/>
        </p:nvCxnSpPr>
        <p:spPr>
          <a:xfrm>
            <a:off x="4996641" y="3787621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3583F-D5D1-131E-0C96-FCA2FF3A7021}"/>
              </a:ext>
            </a:extLst>
          </p:cNvPr>
          <p:cNvCxnSpPr>
            <a:cxnSpLocks/>
          </p:cNvCxnSpPr>
          <p:nvPr/>
        </p:nvCxnSpPr>
        <p:spPr>
          <a:xfrm>
            <a:off x="7519273" y="3794217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AAF017-BB92-819B-BD76-BC1B62F32E0F}"/>
              </a:ext>
            </a:extLst>
          </p:cNvPr>
          <p:cNvSpPr txBox="1"/>
          <p:nvPr/>
        </p:nvSpPr>
        <p:spPr>
          <a:xfrm>
            <a:off x="7148389" y="3857110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BDAAE-BBA1-B739-C831-F45194BED9EA}"/>
              </a:ext>
            </a:extLst>
          </p:cNvPr>
          <p:cNvSpPr/>
          <p:nvPr/>
        </p:nvSpPr>
        <p:spPr>
          <a:xfrm>
            <a:off x="8046356" y="3070592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3059A-A6EF-C7E1-3B10-B3B6792D60E5}"/>
              </a:ext>
            </a:extLst>
          </p:cNvPr>
          <p:cNvSpPr/>
          <p:nvPr/>
        </p:nvSpPr>
        <p:spPr>
          <a:xfrm>
            <a:off x="10561980" y="2520593"/>
            <a:ext cx="634052" cy="112509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07D30-8BA3-65B4-FE4A-EC2C67EC7A92}"/>
              </a:ext>
            </a:extLst>
          </p:cNvPr>
          <p:cNvCxnSpPr>
            <a:cxnSpLocks/>
          </p:cNvCxnSpPr>
          <p:nvPr/>
        </p:nvCxnSpPr>
        <p:spPr>
          <a:xfrm flipV="1">
            <a:off x="4894838" y="3644477"/>
            <a:ext cx="6713233" cy="1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B4C90-2CF9-DB93-C78A-C4309F21EAD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046356" y="2520592"/>
            <a:ext cx="2211" cy="206823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613F3-D555-71A1-BC2D-4819F39E35DD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0581006" y="2548451"/>
            <a:ext cx="4224" cy="204037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06D52-8816-D71B-DF46-0E1DE8F99CB4}"/>
              </a:ext>
            </a:extLst>
          </p:cNvPr>
          <p:cNvCxnSpPr>
            <a:cxnSpLocks/>
          </p:cNvCxnSpPr>
          <p:nvPr/>
        </p:nvCxnSpPr>
        <p:spPr>
          <a:xfrm>
            <a:off x="8160927" y="3794217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1E7CA-2EF0-BF34-740C-FEE12932C3CD}"/>
              </a:ext>
            </a:extLst>
          </p:cNvPr>
          <p:cNvCxnSpPr>
            <a:cxnSpLocks/>
          </p:cNvCxnSpPr>
          <p:nvPr/>
        </p:nvCxnSpPr>
        <p:spPr>
          <a:xfrm>
            <a:off x="10683559" y="3800813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DCEC8B-09CC-C384-7586-66F8AEE379EB}"/>
              </a:ext>
            </a:extLst>
          </p:cNvPr>
          <p:cNvSpPr txBox="1"/>
          <p:nvPr/>
        </p:nvSpPr>
        <p:spPr>
          <a:xfrm>
            <a:off x="11366731" y="5770928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8B6D01-A32C-5776-4DCA-65CF556DF3A9}"/>
              </a:ext>
            </a:extLst>
          </p:cNvPr>
          <p:cNvCxnSpPr>
            <a:cxnSpLocks/>
          </p:cNvCxnSpPr>
          <p:nvPr/>
        </p:nvCxnSpPr>
        <p:spPr>
          <a:xfrm flipV="1">
            <a:off x="4857863" y="4336136"/>
            <a:ext cx="6673" cy="140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38E58D9-3BB4-7CFA-5D7E-6022910B4E9B}"/>
              </a:ext>
            </a:extLst>
          </p:cNvPr>
          <p:cNvSpPr/>
          <p:nvPr/>
        </p:nvSpPr>
        <p:spPr>
          <a:xfrm>
            <a:off x="4885827" y="458975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5F4891-20ED-7DD8-CFB2-3E9B1BB79C86}"/>
              </a:ext>
            </a:extLst>
          </p:cNvPr>
          <p:cNvSpPr/>
          <p:nvPr/>
        </p:nvSpPr>
        <p:spPr>
          <a:xfrm>
            <a:off x="6143998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BF1D43-7F3C-4269-47D0-42DDFF17FC5A}"/>
              </a:ext>
            </a:extLst>
          </p:cNvPr>
          <p:cNvSpPr/>
          <p:nvPr/>
        </p:nvSpPr>
        <p:spPr>
          <a:xfrm>
            <a:off x="7412671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7767DC-87AB-F2AE-866A-EDAF28BA74E5}"/>
              </a:ext>
            </a:extLst>
          </p:cNvPr>
          <p:cNvSpPr/>
          <p:nvPr/>
        </p:nvSpPr>
        <p:spPr>
          <a:xfrm>
            <a:off x="8685797" y="458882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9FB011-D663-639E-1ACE-920EE13F8BA0}"/>
              </a:ext>
            </a:extLst>
          </p:cNvPr>
          <p:cNvSpPr/>
          <p:nvPr/>
        </p:nvSpPr>
        <p:spPr>
          <a:xfrm>
            <a:off x="9953136" y="4588824"/>
            <a:ext cx="1264188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5F16EC-6800-6FCB-E2FD-B96C230170F7}"/>
              </a:ext>
            </a:extLst>
          </p:cNvPr>
          <p:cNvCxnSpPr>
            <a:cxnSpLocks/>
          </p:cNvCxnSpPr>
          <p:nvPr/>
        </p:nvCxnSpPr>
        <p:spPr>
          <a:xfrm flipV="1">
            <a:off x="4857863" y="5724537"/>
            <a:ext cx="6750207" cy="13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604015-4B79-900F-DCBD-E4FF6DFCB2A4}"/>
              </a:ext>
            </a:extLst>
          </p:cNvPr>
          <p:cNvSpPr txBox="1"/>
          <p:nvPr/>
        </p:nvSpPr>
        <p:spPr>
          <a:xfrm>
            <a:off x="8744648" y="3849376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65" name="Picture 64" descr="A pickaxe with a handle&#10;&#10;Description automatically generated">
            <a:extLst>
              <a:ext uri="{FF2B5EF4-FFF2-40B4-BE49-F238E27FC236}">
                <a16:creationId xmlns:a16="http://schemas.microsoft.com/office/drawing/2014/main" id="{5EFA9A74-4F1F-0D83-942E-7E1997D916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7" b="90196" l="9967" r="89869">
                        <a14:foregroundMark x1="12255" y1="90196" x2="12255" y2="9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759" y="7531357"/>
            <a:ext cx="785579" cy="78557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6D8F9E-9620-1178-E450-C748629BC430}"/>
              </a:ext>
            </a:extLst>
          </p:cNvPr>
          <p:cNvCxnSpPr>
            <a:cxnSpLocks/>
          </p:cNvCxnSpPr>
          <p:nvPr/>
        </p:nvCxnSpPr>
        <p:spPr>
          <a:xfrm flipV="1">
            <a:off x="7422634" y="2552421"/>
            <a:ext cx="0" cy="315421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DA53D-30D9-1092-FDFA-A72A48276E8B}"/>
              </a:ext>
            </a:extLst>
          </p:cNvPr>
          <p:cNvCxnSpPr>
            <a:cxnSpLocks/>
          </p:cNvCxnSpPr>
          <p:nvPr/>
        </p:nvCxnSpPr>
        <p:spPr>
          <a:xfrm flipV="1">
            <a:off x="11196032" y="2548451"/>
            <a:ext cx="0" cy="317608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C286BC-BC7C-0568-E032-FA43137AD332}"/>
                  </a:ext>
                </a:extLst>
              </p:cNvPr>
              <p:cNvSpPr txBox="1"/>
              <p:nvPr/>
            </p:nvSpPr>
            <p:spPr>
              <a:xfrm>
                <a:off x="1838808" y="2335111"/>
                <a:ext cx="3188916" cy="761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Reward: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𝑤𝑒𝑒𝑘𝑠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Electric Bill: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𝑤𝑒𝑒𝑘𝑠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C286BC-BC7C-0568-E032-FA43137A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8" y="2335111"/>
                <a:ext cx="3188916" cy="761170"/>
              </a:xfrm>
              <a:prstGeom prst="rect">
                <a:avLst/>
              </a:prstGeom>
              <a:blipFill>
                <a:blip r:embed="rId8"/>
                <a:stretch>
                  <a:fillRect l="-1721" t="-4000" b="-4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BED15E6-548C-F61F-D060-7061C04F2858}"/>
                  </a:ext>
                </a:extLst>
              </p:cNvPr>
              <p:cNvSpPr txBox="1"/>
              <p:nvPr/>
            </p:nvSpPr>
            <p:spPr>
              <a:xfrm>
                <a:off x="1789860" y="4518341"/>
                <a:ext cx="3737693" cy="87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Reward: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𝑤𝑒𝑒𝑘𝑠</m:t>
                    </m:r>
                  </m:oMath>
                </a14:m>
                <a:endParaRPr lang="LID4096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Electric Bill: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𝑤𝑒𝑒𝑘𝑠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BED15E6-548C-F61F-D060-7061C04F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60" y="4518341"/>
                <a:ext cx="3737693" cy="875304"/>
              </a:xfrm>
              <a:prstGeom prst="rect">
                <a:avLst/>
              </a:prstGeom>
              <a:blipFill>
                <a:blip r:embed="rId9"/>
                <a:stretch>
                  <a:fillRect l="-1468" b="-2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2F2F758-7850-0202-F29D-5AA625F3E7E7}"/>
                  </a:ext>
                </a:extLst>
              </p:cNvPr>
              <p:cNvSpPr txBox="1"/>
              <p:nvPr/>
            </p:nvSpPr>
            <p:spPr>
              <a:xfrm>
                <a:off x="3981532" y="404792"/>
                <a:ext cx="4702930" cy="761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= block reward for 1008 blocks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Electricity 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per week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2F2F758-7850-0202-F29D-5AA625F3E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32" y="404792"/>
                <a:ext cx="4702930" cy="761170"/>
              </a:xfrm>
              <a:prstGeom prst="rect">
                <a:avLst/>
              </a:prstGeom>
              <a:blipFill>
                <a:blip r:embed="rId10"/>
                <a:stretch>
                  <a:fillRect l="-1036" t="-4000" b="-4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5A9CC966-C822-DA1A-540B-ED3CE3B62015}"/>
              </a:ext>
            </a:extLst>
          </p:cNvPr>
          <p:cNvSpPr txBox="1"/>
          <p:nvPr/>
        </p:nvSpPr>
        <p:spPr>
          <a:xfrm>
            <a:off x="10312675" y="3874349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8BBDB-5678-B148-60EF-3F46E40B5532}"/>
                  </a:ext>
                </a:extLst>
              </p:cNvPr>
              <p:cNvSpPr txBox="1"/>
              <p:nvPr/>
            </p:nvSpPr>
            <p:spPr>
              <a:xfrm>
                <a:off x="2630730" y="3148457"/>
                <a:ext cx="168796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Profit: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B8BBDB-5678-B148-60EF-3F46E40B5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30" y="3148457"/>
                <a:ext cx="1687963" cy="492443"/>
              </a:xfrm>
              <a:prstGeom prst="rect">
                <a:avLst/>
              </a:prstGeom>
              <a:blipFill>
                <a:blip r:embed="rId11"/>
                <a:stretch>
                  <a:fillRect l="-3261" b="-61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BF3170-2C02-80CB-E2EF-B530DE61F7E6}"/>
                  </a:ext>
                </a:extLst>
              </p:cNvPr>
              <p:cNvSpPr txBox="1"/>
              <p:nvPr/>
            </p:nvSpPr>
            <p:spPr>
              <a:xfrm>
                <a:off x="1953636" y="5412983"/>
                <a:ext cx="265093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Profit: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BF3170-2C02-80CB-E2EF-B530DE61F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36" y="5412983"/>
                <a:ext cx="2650934" cy="492443"/>
              </a:xfrm>
              <a:prstGeom prst="rect">
                <a:avLst/>
              </a:prstGeom>
              <a:blipFill>
                <a:blip r:embed="rId12"/>
                <a:stretch>
                  <a:fillRect l="-1839" b="-61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894E8FD-61BC-A11D-6C43-7629B141080B}"/>
              </a:ext>
            </a:extLst>
          </p:cNvPr>
          <p:cNvSpPr txBox="1"/>
          <p:nvPr/>
        </p:nvSpPr>
        <p:spPr>
          <a:xfrm>
            <a:off x="4391834" y="4025192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9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FBD8AC4-73AA-3FA7-F269-2D0EF195B03D}"/>
              </a:ext>
            </a:extLst>
          </p:cNvPr>
          <p:cNvSpPr/>
          <p:nvPr/>
        </p:nvSpPr>
        <p:spPr>
          <a:xfrm>
            <a:off x="4894838" y="1343457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5806E-8E76-AE05-CFAE-FE3A6D208818}"/>
              </a:ext>
            </a:extLst>
          </p:cNvPr>
          <p:cNvSpPr/>
          <p:nvPr/>
        </p:nvSpPr>
        <p:spPr>
          <a:xfrm>
            <a:off x="7414513" y="774342"/>
            <a:ext cx="634052" cy="1125099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601668-FE5C-7D14-6F7C-637655FAC6C4}"/>
              </a:ext>
            </a:extLst>
          </p:cNvPr>
          <p:cNvCxnSpPr>
            <a:cxnSpLocks/>
          </p:cNvCxnSpPr>
          <p:nvPr/>
        </p:nvCxnSpPr>
        <p:spPr>
          <a:xfrm flipV="1">
            <a:off x="4894838" y="235872"/>
            <a:ext cx="0" cy="1691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05E291-C890-4195-BDD2-12C43F8BA93B}"/>
              </a:ext>
            </a:extLst>
          </p:cNvPr>
          <p:cNvSpPr txBox="1"/>
          <p:nvPr/>
        </p:nvSpPr>
        <p:spPr>
          <a:xfrm>
            <a:off x="11366731" y="1927819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F603A-1EDE-D8DE-B3D8-5342C8F4CA95}"/>
              </a:ext>
            </a:extLst>
          </p:cNvPr>
          <p:cNvSpPr txBox="1"/>
          <p:nvPr/>
        </p:nvSpPr>
        <p:spPr>
          <a:xfrm>
            <a:off x="4360750" y="-83368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D39DF-3AC0-EF69-9B54-E09A72D9C07A}"/>
              </a:ext>
            </a:extLst>
          </p:cNvPr>
          <p:cNvSpPr txBox="1"/>
          <p:nvPr/>
        </p:nvSpPr>
        <p:spPr>
          <a:xfrm>
            <a:off x="5559262" y="2081707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891749-E3F3-A566-B1E3-DE35B6B73838}"/>
              </a:ext>
            </a:extLst>
          </p:cNvPr>
          <p:cNvCxnSpPr>
            <a:cxnSpLocks/>
          </p:cNvCxnSpPr>
          <p:nvPr/>
        </p:nvCxnSpPr>
        <p:spPr>
          <a:xfrm>
            <a:off x="4996641" y="2041371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33583F-D5D1-131E-0C96-FCA2FF3A7021}"/>
              </a:ext>
            </a:extLst>
          </p:cNvPr>
          <p:cNvCxnSpPr>
            <a:cxnSpLocks/>
          </p:cNvCxnSpPr>
          <p:nvPr/>
        </p:nvCxnSpPr>
        <p:spPr>
          <a:xfrm>
            <a:off x="7519273" y="2047967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AAF017-BB92-819B-BD76-BC1B62F32E0F}"/>
              </a:ext>
            </a:extLst>
          </p:cNvPr>
          <p:cNvSpPr txBox="1"/>
          <p:nvPr/>
        </p:nvSpPr>
        <p:spPr>
          <a:xfrm>
            <a:off x="7148389" y="2110860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BDAAE-BBA1-B739-C831-F45194BED9EA}"/>
              </a:ext>
            </a:extLst>
          </p:cNvPr>
          <p:cNvSpPr/>
          <p:nvPr/>
        </p:nvSpPr>
        <p:spPr>
          <a:xfrm>
            <a:off x="8046356" y="1324342"/>
            <a:ext cx="2517833" cy="573885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3059A-A6EF-C7E1-3B10-B3B6792D60E5}"/>
              </a:ext>
            </a:extLst>
          </p:cNvPr>
          <p:cNvSpPr/>
          <p:nvPr/>
        </p:nvSpPr>
        <p:spPr>
          <a:xfrm>
            <a:off x="10561980" y="774343"/>
            <a:ext cx="634052" cy="112509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07D30-8BA3-65B4-FE4A-EC2C67EC7A92}"/>
              </a:ext>
            </a:extLst>
          </p:cNvPr>
          <p:cNvCxnSpPr>
            <a:cxnSpLocks/>
          </p:cNvCxnSpPr>
          <p:nvPr/>
        </p:nvCxnSpPr>
        <p:spPr>
          <a:xfrm flipV="1">
            <a:off x="4894838" y="1898227"/>
            <a:ext cx="6713233" cy="12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B4C90-2CF9-DB93-C78A-C4309F21EAD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046356" y="774342"/>
            <a:ext cx="2211" cy="206823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613F3-D555-71A1-BC2D-4819F39E35DD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10581006" y="802201"/>
            <a:ext cx="4224" cy="2040373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06D52-8816-D71B-DF46-0E1DE8F99CB4}"/>
              </a:ext>
            </a:extLst>
          </p:cNvPr>
          <p:cNvCxnSpPr>
            <a:cxnSpLocks/>
          </p:cNvCxnSpPr>
          <p:nvPr/>
        </p:nvCxnSpPr>
        <p:spPr>
          <a:xfrm>
            <a:off x="8160927" y="2047967"/>
            <a:ext cx="239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51E7CA-2EF0-BF34-740C-FEE12932C3CD}"/>
              </a:ext>
            </a:extLst>
          </p:cNvPr>
          <p:cNvCxnSpPr>
            <a:cxnSpLocks/>
          </p:cNvCxnSpPr>
          <p:nvPr/>
        </p:nvCxnSpPr>
        <p:spPr>
          <a:xfrm>
            <a:off x="10683559" y="2054563"/>
            <a:ext cx="424531" cy="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DCEC8B-09CC-C384-7586-66F8AEE379EB}"/>
              </a:ext>
            </a:extLst>
          </p:cNvPr>
          <p:cNvSpPr txBox="1"/>
          <p:nvPr/>
        </p:nvSpPr>
        <p:spPr>
          <a:xfrm>
            <a:off x="11366731" y="4024678"/>
            <a:ext cx="6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8B6D01-A32C-5776-4DCA-65CF556DF3A9}"/>
              </a:ext>
            </a:extLst>
          </p:cNvPr>
          <p:cNvCxnSpPr>
            <a:cxnSpLocks/>
          </p:cNvCxnSpPr>
          <p:nvPr/>
        </p:nvCxnSpPr>
        <p:spPr>
          <a:xfrm flipV="1">
            <a:off x="4857863" y="2589886"/>
            <a:ext cx="6673" cy="140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38E58D9-3BB4-7CFA-5D7E-6022910B4E9B}"/>
              </a:ext>
            </a:extLst>
          </p:cNvPr>
          <p:cNvSpPr/>
          <p:nvPr/>
        </p:nvSpPr>
        <p:spPr>
          <a:xfrm>
            <a:off x="4885827" y="284350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5F4891-20ED-7DD8-CFB2-3E9B1BB79C86}"/>
              </a:ext>
            </a:extLst>
          </p:cNvPr>
          <p:cNvSpPr/>
          <p:nvPr/>
        </p:nvSpPr>
        <p:spPr>
          <a:xfrm>
            <a:off x="6143998" y="284257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BF1D43-7F3C-4269-47D0-42DDFF17FC5A}"/>
              </a:ext>
            </a:extLst>
          </p:cNvPr>
          <p:cNvSpPr/>
          <p:nvPr/>
        </p:nvSpPr>
        <p:spPr>
          <a:xfrm>
            <a:off x="7412671" y="284257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7767DC-87AB-F2AE-866A-EDAF28BA74E5}"/>
              </a:ext>
            </a:extLst>
          </p:cNvPr>
          <p:cNvSpPr/>
          <p:nvPr/>
        </p:nvSpPr>
        <p:spPr>
          <a:xfrm>
            <a:off x="8685797" y="2842574"/>
            <a:ext cx="1271791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9FB011-D663-639E-1ACE-920EE13F8BA0}"/>
              </a:ext>
            </a:extLst>
          </p:cNvPr>
          <p:cNvSpPr/>
          <p:nvPr/>
        </p:nvSpPr>
        <p:spPr>
          <a:xfrm>
            <a:off x="9953136" y="2842574"/>
            <a:ext cx="1264188" cy="1143000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5F16EC-6800-6FCB-E2FD-B96C230170F7}"/>
              </a:ext>
            </a:extLst>
          </p:cNvPr>
          <p:cNvCxnSpPr>
            <a:cxnSpLocks/>
          </p:cNvCxnSpPr>
          <p:nvPr/>
        </p:nvCxnSpPr>
        <p:spPr>
          <a:xfrm flipV="1">
            <a:off x="4857863" y="3978287"/>
            <a:ext cx="6750207" cy="13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604015-4B79-900F-DCBD-E4FF6DFCB2A4}"/>
              </a:ext>
            </a:extLst>
          </p:cNvPr>
          <p:cNvSpPr txBox="1"/>
          <p:nvPr/>
        </p:nvSpPr>
        <p:spPr>
          <a:xfrm>
            <a:off x="8744648" y="2103126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weeks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6D8F9E-9620-1178-E450-C748629BC430}"/>
              </a:ext>
            </a:extLst>
          </p:cNvPr>
          <p:cNvCxnSpPr>
            <a:cxnSpLocks/>
          </p:cNvCxnSpPr>
          <p:nvPr/>
        </p:nvCxnSpPr>
        <p:spPr>
          <a:xfrm flipV="1">
            <a:off x="7422634" y="806171"/>
            <a:ext cx="0" cy="315421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DA53D-30D9-1092-FDFA-A72A48276E8B}"/>
              </a:ext>
            </a:extLst>
          </p:cNvPr>
          <p:cNvCxnSpPr>
            <a:cxnSpLocks/>
          </p:cNvCxnSpPr>
          <p:nvPr/>
        </p:nvCxnSpPr>
        <p:spPr>
          <a:xfrm flipV="1">
            <a:off x="11196032" y="802201"/>
            <a:ext cx="0" cy="317608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A9CC966-C822-DA1A-540B-ED3CE3B62015}"/>
              </a:ext>
            </a:extLst>
          </p:cNvPr>
          <p:cNvSpPr txBox="1"/>
          <p:nvPr/>
        </p:nvSpPr>
        <p:spPr>
          <a:xfrm>
            <a:off x="10312675" y="2128099"/>
            <a:ext cx="116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week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E8FD-61BC-A11D-6C43-7629B141080B}"/>
              </a:ext>
            </a:extLst>
          </p:cNvPr>
          <p:cNvSpPr txBox="1"/>
          <p:nvPr/>
        </p:nvSpPr>
        <p:spPr>
          <a:xfrm>
            <a:off x="4391834" y="2278942"/>
            <a:ext cx="127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Hash rate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95A6A-B951-5F67-1FA6-B3E9B563F7A2}"/>
              </a:ext>
            </a:extLst>
          </p:cNvPr>
          <p:cNvSpPr txBox="1"/>
          <p:nvPr/>
        </p:nvSpPr>
        <p:spPr>
          <a:xfrm>
            <a:off x="584947" y="543834"/>
            <a:ext cx="371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“Time Stretching”</a:t>
            </a:r>
            <a:endParaRPr lang="LID4096" sz="3600" dirty="0">
              <a:solidFill>
                <a:schemeClr val="tx1"/>
              </a:solidFill>
            </a:endParaRPr>
          </a:p>
        </p:txBody>
      </p:sp>
      <p:grpSp>
        <p:nvGrpSpPr>
          <p:cNvPr id="78" name="Google Shape;195;g11ff729ace7_0_214">
            <a:extLst>
              <a:ext uri="{FF2B5EF4-FFF2-40B4-BE49-F238E27FC236}">
                <a16:creationId xmlns:a16="http://schemas.microsoft.com/office/drawing/2014/main" id="{6DABCEE6-40AD-D609-E3D8-61E13464B619}"/>
              </a:ext>
            </a:extLst>
          </p:cNvPr>
          <p:cNvGrpSpPr/>
          <p:nvPr/>
        </p:nvGrpSpPr>
        <p:grpSpPr>
          <a:xfrm>
            <a:off x="5131718" y="4301891"/>
            <a:ext cx="1162415" cy="1291761"/>
            <a:chOff x="7328096" y="2229954"/>
            <a:chExt cx="2336475" cy="2852278"/>
          </a:xfrm>
        </p:grpSpPr>
        <p:pic>
          <p:nvPicPr>
            <p:cNvPr id="79" name="Google Shape;196;g11ff729ace7_0_214">
              <a:extLst>
                <a:ext uri="{FF2B5EF4-FFF2-40B4-BE49-F238E27FC236}">
                  <a16:creationId xmlns:a16="http://schemas.microsoft.com/office/drawing/2014/main" id="{855DB017-AC51-602E-63A9-7D160D75C5CE}"/>
                </a:ext>
              </a:extLst>
            </p:cNvPr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28096" y="2822129"/>
              <a:ext cx="2130147" cy="2260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197;g11ff729ace7_0_214">
              <a:extLst>
                <a:ext uri="{FF2B5EF4-FFF2-40B4-BE49-F238E27FC236}">
                  <a16:creationId xmlns:a16="http://schemas.microsoft.com/office/drawing/2014/main" id="{7DFEBBE9-3C13-1D60-A2AD-4D15430D48F7}"/>
                </a:ext>
              </a:extLst>
            </p:cNvPr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905443">
              <a:off x="7566616" y="2470512"/>
              <a:ext cx="1991370" cy="10825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200;g11ff729ace7_0_214">
            <a:extLst>
              <a:ext uri="{FF2B5EF4-FFF2-40B4-BE49-F238E27FC236}">
                <a16:creationId xmlns:a16="http://schemas.microsoft.com/office/drawing/2014/main" id="{B918EFE7-47B2-8E33-ED91-086019D85C3B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1879" y="4500549"/>
            <a:ext cx="1436759" cy="7829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203;g11ff729ace7_0_214" descr="Icon&#10;&#10;Description automatically generated">
            <a:extLst>
              <a:ext uri="{FF2B5EF4-FFF2-40B4-BE49-F238E27FC236}">
                <a16:creationId xmlns:a16="http://schemas.microsoft.com/office/drawing/2014/main" id="{DAAC254E-6702-D8BA-4E6F-3A375992B1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6359" y="4307340"/>
            <a:ext cx="1187133" cy="110245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198;g11ff729ace7_0_214">
            <a:extLst>
              <a:ext uri="{FF2B5EF4-FFF2-40B4-BE49-F238E27FC236}">
                <a16:creationId xmlns:a16="http://schemas.microsoft.com/office/drawing/2014/main" id="{912E348C-3912-A599-B831-11AA3D55C663}"/>
              </a:ext>
            </a:extLst>
          </p:cNvPr>
          <p:cNvSpPr/>
          <p:nvPr/>
        </p:nvSpPr>
        <p:spPr>
          <a:xfrm>
            <a:off x="6325274" y="4595854"/>
            <a:ext cx="1927708" cy="52542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Take loan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Google Shape;199;g11ff729ace7_0_214">
            <a:extLst>
              <a:ext uri="{FF2B5EF4-FFF2-40B4-BE49-F238E27FC236}">
                <a16:creationId xmlns:a16="http://schemas.microsoft.com/office/drawing/2014/main" id="{20023DB1-F6BA-1567-2F1E-C560B8996AFB}"/>
              </a:ext>
            </a:extLst>
          </p:cNvPr>
          <p:cNvSpPr/>
          <p:nvPr/>
        </p:nvSpPr>
        <p:spPr>
          <a:xfrm>
            <a:off x="2955553" y="4570073"/>
            <a:ext cx="2036933" cy="57698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Deposit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F41ACA0D-6CCE-EBC0-7B9E-AFEACD6B61A4}"/>
              </a:ext>
            </a:extLst>
          </p:cNvPr>
          <p:cNvSpPr/>
          <p:nvPr/>
        </p:nvSpPr>
        <p:spPr>
          <a:xfrm>
            <a:off x="1284731" y="5761737"/>
            <a:ext cx="2036933" cy="819229"/>
          </a:xfrm>
          <a:prstGeom prst="wedgeRoundRectCallout">
            <a:avLst>
              <a:gd name="adj1" fmla="val 9539"/>
              <a:gd name="adj2" fmla="val -83000"/>
              <a:gd name="adj3" fmla="val 16667"/>
            </a:avLst>
          </a:prstGeom>
          <a:solidFill>
            <a:srgbClr val="70AD47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Accrues interest per time unit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3993BD09-C7BC-312E-7CFC-55D8F82D5B95}"/>
              </a:ext>
            </a:extLst>
          </p:cNvPr>
          <p:cNvSpPr/>
          <p:nvPr/>
        </p:nvSpPr>
        <p:spPr>
          <a:xfrm>
            <a:off x="8205509" y="5608495"/>
            <a:ext cx="2036933" cy="819229"/>
          </a:xfrm>
          <a:prstGeom prst="wedgeRoundRectCallout">
            <a:avLst>
              <a:gd name="adj1" fmla="val -12305"/>
              <a:gd name="adj2" fmla="val -77919"/>
              <a:gd name="adj3" fmla="val 16667"/>
            </a:avLst>
          </a:prstGeom>
          <a:solidFill>
            <a:srgbClr val="70AD47">
              <a:lumMod val="20000"/>
              <a:lumOff val="8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Accrues interest per block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DA9BFBB7-E65F-F875-09C4-180041A6E87F}"/>
              </a:ext>
            </a:extLst>
          </p:cNvPr>
          <p:cNvSpPr/>
          <p:nvPr/>
        </p:nvSpPr>
        <p:spPr>
          <a:xfrm>
            <a:off x="4668228" y="5489643"/>
            <a:ext cx="2294719" cy="1271846"/>
          </a:xfrm>
          <a:prstGeom prst="irregularSeal1">
            <a:avLst/>
          </a:prstGeom>
          <a:solidFill>
            <a:srgbClr val="FFC000"/>
          </a:solidFill>
          <a:ln w="25400" cap="flat" cmpd="sng" algn="ctr">
            <a:solidFill>
              <a:srgbClr val="FFC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Fudge the 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block-rate</a:t>
            </a:r>
            <a:endParaRPr kumimoji="0" lang="en-IL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81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7038F-D6A3-4F6C-B29B-D18F05D7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Selfish / strategic mining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6F8FB-617F-488B-8BE8-B7A8F6D64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dirty="0"/>
              <a:t>Not observed in the wild. Why?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Speculation: </a:t>
            </a:r>
            <a:br>
              <a:rPr lang="en-US" dirty="0"/>
            </a:br>
            <a:r>
              <a:rPr lang="en-US" dirty="0"/>
              <a:t>Long-term incentives win over short term gains.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Until….</a:t>
            </a:r>
            <a:endParaRPr lang="en-IL" dirty="0"/>
          </a:p>
        </p:txBody>
      </p:sp>
      <p:sp>
        <p:nvSpPr>
          <p:cNvPr id="6" name="Google Shape;379;p16">
            <a:extLst>
              <a:ext uri="{FF2B5EF4-FFF2-40B4-BE49-F238E27FC236}">
                <a16:creationId xmlns:a16="http://schemas.microsoft.com/office/drawing/2014/main" id="{CAAB9F83-282D-4506-9EFB-C8DD97F422CA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0;p16">
            <a:extLst>
              <a:ext uri="{FF2B5EF4-FFF2-40B4-BE49-F238E27FC236}">
                <a16:creationId xmlns:a16="http://schemas.microsoft.com/office/drawing/2014/main" id="{6638073A-B5CC-4ABF-A4D8-DCD99BD81ADE}"/>
              </a:ext>
            </a:extLst>
          </p:cNvPr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9602-411E-6DF7-30AD-465883448CC0}"/>
              </a:ext>
            </a:extLst>
          </p:cNvPr>
          <p:cNvSpPr txBox="1"/>
          <p:nvPr/>
        </p:nvSpPr>
        <p:spPr>
          <a:xfrm>
            <a:off x="3409950" y="6231265"/>
            <a:ext cx="9290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Yaish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Aviv, Gilad Stern, and Aviv Zohar. "Uncle maker:(time) stamping out the competition 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ethereum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."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Proceedings of the 2023 ACM SIGSAC Conference on Computer and Communications Security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2023.</a:t>
            </a:r>
          </a:p>
        </p:txBody>
      </p:sp>
    </p:spTree>
    <p:extLst>
      <p:ext uri="{BB962C8B-B14F-4D97-AF65-F5344CB8AC3E}">
        <p14:creationId xmlns:p14="http://schemas.microsoft.com/office/powerpoint/2010/main" val="20984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86B10-6733-3C63-1F05-D30DE623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98" y="624667"/>
            <a:ext cx="5134786" cy="67500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From the Ethereum yellow paper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C4F93-58DE-09E8-B3F0-CE6E786C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4" y="1719402"/>
            <a:ext cx="10106025" cy="29008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5D62510-F48A-0F2E-35F7-C6EE589F57E3}"/>
              </a:ext>
            </a:extLst>
          </p:cNvPr>
          <p:cNvGrpSpPr/>
          <p:nvPr/>
        </p:nvGrpSpPr>
        <p:grpSpPr>
          <a:xfrm>
            <a:off x="2580118" y="4987074"/>
            <a:ext cx="4896045" cy="1599358"/>
            <a:chOff x="2580118" y="4987074"/>
            <a:chExt cx="4896045" cy="159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Google Shape;183;g11ff729ace7_0_590">
                  <a:extLst>
                    <a:ext uri="{FF2B5EF4-FFF2-40B4-BE49-F238E27FC236}">
                      <a16:creationId xmlns:a16="http://schemas.microsoft.com/office/drawing/2014/main" id="{A388861E-50EA-07FA-5382-DBA1F26DF3E6}"/>
                    </a:ext>
                  </a:extLst>
                </p:cNvPr>
                <p:cNvSpPr/>
                <p:nvPr/>
              </p:nvSpPr>
              <p:spPr>
                <a:xfrm>
                  <a:off x="4572880" y="5903248"/>
                  <a:ext cx="877009" cy="675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 cap="flat" cmpd="sng">
                  <a:solidFill>
                    <a:schemeClr val="tx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𝑩𝒍𝒐𝒄</m:t>
                        </m:r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" name="Google Shape;183;g11ff729ace7_0_590">
                  <a:extLst>
                    <a:ext uri="{FF2B5EF4-FFF2-40B4-BE49-F238E27FC236}">
                      <a16:creationId xmlns:a16="http://schemas.microsoft.com/office/drawing/2014/main" id="{A388861E-50EA-07FA-5382-DBA1F26DF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880" y="5903248"/>
                  <a:ext cx="877009" cy="675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 cmpd="sng">
                  <a:solidFill>
                    <a:schemeClr val="tx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Google Shape;183;g11ff729ace7_0_590">
                  <a:extLst>
                    <a:ext uri="{FF2B5EF4-FFF2-40B4-BE49-F238E27FC236}">
                      <a16:creationId xmlns:a16="http://schemas.microsoft.com/office/drawing/2014/main" id="{0D482F29-0777-F950-D08C-FB74CD78AE81}"/>
                    </a:ext>
                  </a:extLst>
                </p:cNvPr>
                <p:cNvSpPr/>
                <p:nvPr/>
              </p:nvSpPr>
              <p:spPr>
                <a:xfrm>
                  <a:off x="2688629" y="5911432"/>
                  <a:ext cx="877009" cy="675000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𝑩𝒍𝒐𝒄</m:t>
                        </m:r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7" name="Google Shape;183;g11ff729ace7_0_590">
                  <a:extLst>
                    <a:ext uri="{FF2B5EF4-FFF2-40B4-BE49-F238E27FC236}">
                      <a16:creationId xmlns:a16="http://schemas.microsoft.com/office/drawing/2014/main" id="{0D482F29-0777-F950-D08C-FB74CD78A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629" y="5911432"/>
                  <a:ext cx="877009" cy="675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 cmpd="sng">
                  <a:solidFill>
                    <a:schemeClr val="tx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22A831-2CBD-FDCE-3FC2-69F4F189BE04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3565638" y="6240748"/>
              <a:ext cx="1007242" cy="81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FBB424-3516-8AE0-8F6C-752C97082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9889" y="6240748"/>
              <a:ext cx="100724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Google Shape;183;g11ff729ace7_0_590">
                  <a:extLst>
                    <a:ext uri="{FF2B5EF4-FFF2-40B4-BE49-F238E27FC236}">
                      <a16:creationId xmlns:a16="http://schemas.microsoft.com/office/drawing/2014/main" id="{69165505-8DED-A63D-C362-7AA1D235512D}"/>
                    </a:ext>
                  </a:extLst>
                </p:cNvPr>
                <p:cNvSpPr/>
                <p:nvPr/>
              </p:nvSpPr>
              <p:spPr>
                <a:xfrm>
                  <a:off x="6457131" y="5903248"/>
                  <a:ext cx="877009" cy="675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 cap="flat" cmpd="sng">
                  <a:solidFill>
                    <a:schemeClr val="tx1"/>
                  </a:solidFill>
                  <a:prstDash val="sys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𝑩𝒍𝒐𝒄</m:t>
                        </m:r>
                        <m:sSub>
                          <m:sSubPr>
                            <m:ctrlP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𝒌</m:t>
                            </m:r>
                          </m:e>
                          <m:sub>
                            <m:r>
                              <a:rPr kumimoji="0" lang="en-US" sz="16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" name="Google Shape;183;g11ff729ace7_0_590">
                  <a:extLst>
                    <a:ext uri="{FF2B5EF4-FFF2-40B4-BE49-F238E27FC236}">
                      <a16:creationId xmlns:a16="http://schemas.microsoft.com/office/drawing/2014/main" id="{69165505-8DED-A63D-C362-7AA1D23551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131" y="5903248"/>
                  <a:ext cx="877009" cy="675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 cmpd="sng">
                  <a:solidFill>
                    <a:schemeClr val="tx1"/>
                  </a:solidFill>
                  <a:prstDash val="sysDash"/>
                  <a:miter lim="8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61E59C92-D5EE-897E-FF33-7A4E57DE3697}"/>
                </a:ext>
              </a:extLst>
            </p:cNvPr>
            <p:cNvSpPr/>
            <p:nvPr/>
          </p:nvSpPr>
          <p:spPr>
            <a:xfrm rot="16200000" flipH="1">
              <a:off x="3935325" y="5148643"/>
              <a:ext cx="267868" cy="1007242"/>
            </a:xfrm>
            <a:prstGeom prst="leftBrace">
              <a:avLst>
                <a:gd name="adj1" fmla="val 44377"/>
                <a:gd name="adj2" fmla="val 51691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Google Shape;332;p11">
                  <a:extLst>
                    <a:ext uri="{FF2B5EF4-FFF2-40B4-BE49-F238E27FC236}">
                      <a16:creationId xmlns:a16="http://schemas.microsoft.com/office/drawing/2014/main" id="{784F852E-AA3E-9248-67DF-4FB1A410A04B}"/>
                    </a:ext>
                  </a:extLst>
                </p:cNvPr>
                <p:cNvSpPr txBox="1"/>
                <p:nvPr/>
              </p:nvSpPr>
              <p:spPr>
                <a:xfrm>
                  <a:off x="2580118" y="4987074"/>
                  <a:ext cx="3045306" cy="461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𝚫</m:t>
                        </m:r>
                        <m:sSub>
                          <m:sSubPr>
                            <m:ctrlP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𝒕</m:t>
                            </m:r>
                          </m:e>
                          <m:sub>
                            <m: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0" name="Google Shape;332;p11">
                  <a:extLst>
                    <a:ext uri="{FF2B5EF4-FFF2-40B4-BE49-F238E27FC236}">
                      <a16:creationId xmlns:a16="http://schemas.microsoft.com/office/drawing/2014/main" id="{784F852E-AA3E-9248-67DF-4FB1A410A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118" y="4987074"/>
                  <a:ext cx="3045306" cy="461624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33BCCF0-2607-5E1D-EFB0-32EFF93E6792}"/>
                </a:ext>
              </a:extLst>
            </p:cNvPr>
            <p:cNvSpPr/>
            <p:nvPr/>
          </p:nvSpPr>
          <p:spPr>
            <a:xfrm rot="16200000" flipH="1">
              <a:off x="5819576" y="5101884"/>
              <a:ext cx="267868" cy="1007242"/>
            </a:xfrm>
            <a:prstGeom prst="leftBrace">
              <a:avLst>
                <a:gd name="adj1" fmla="val 44377"/>
                <a:gd name="adj2" fmla="val 51691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Google Shape;332;p11">
                  <a:extLst>
                    <a:ext uri="{FF2B5EF4-FFF2-40B4-BE49-F238E27FC236}">
                      <a16:creationId xmlns:a16="http://schemas.microsoft.com/office/drawing/2014/main" id="{1448183D-B21C-104F-842F-E776B624CB2A}"/>
                    </a:ext>
                  </a:extLst>
                </p:cNvPr>
                <p:cNvSpPr txBox="1"/>
                <p:nvPr/>
              </p:nvSpPr>
              <p:spPr>
                <a:xfrm>
                  <a:off x="4430857" y="5021890"/>
                  <a:ext cx="3045306" cy="461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1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𝚫</m:t>
                        </m:r>
                        <m:sSub>
                          <m:sSubPr>
                            <m:ctrlP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𝒕</m:t>
                            </m:r>
                          </m:e>
                          <m:sub>
                            <m:r>
                              <a:rPr kumimoji="0" lang="en-US" sz="2400" b="1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2" name="Google Shape;332;p11">
                  <a:extLst>
                    <a:ext uri="{FF2B5EF4-FFF2-40B4-BE49-F238E27FC236}">
                      <a16:creationId xmlns:a16="http://schemas.microsoft.com/office/drawing/2014/main" id="{1448183D-B21C-104F-842F-E776B624C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857" y="5021890"/>
                  <a:ext cx="3045306" cy="461624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7397CA5-EFDB-A5D8-9EA9-BE29A0006A80}"/>
                  </a:ext>
                </a:extLst>
              </p14:cNvPr>
              <p14:cNvContentPartPr/>
              <p14:nvPr/>
            </p14:nvContentPartPr>
            <p14:xfrm>
              <a:off x="4736500" y="2760404"/>
              <a:ext cx="59115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7397CA5-EFDB-A5D8-9EA9-BE29A0006A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500" y="2751404"/>
                <a:ext cx="592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C6244B-2F54-A418-67C1-1C72E46E706F}"/>
                  </a:ext>
                </a:extLst>
              </p14:cNvPr>
              <p14:cNvContentPartPr/>
              <p14:nvPr/>
            </p14:nvContentPartPr>
            <p14:xfrm>
              <a:off x="839761" y="3158735"/>
              <a:ext cx="11124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C6244B-2F54-A418-67C1-1C72E46E70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761" y="3149735"/>
                <a:ext cx="113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3CEAE6-AFD6-0609-7272-37C9C540BD7E}"/>
                  </a:ext>
                </a:extLst>
              </p14:cNvPr>
              <p14:cNvContentPartPr/>
              <p14:nvPr/>
            </p14:nvContentPartPr>
            <p14:xfrm>
              <a:off x="839761" y="3214583"/>
              <a:ext cx="111240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3CEAE6-AFD6-0609-7272-37C9C540BD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761" y="3205583"/>
                <a:ext cx="113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CEDAEB-2AAF-B1A1-D77A-99280C2A0C11}"/>
                  </a:ext>
                </a:extLst>
              </p14:cNvPr>
              <p14:cNvContentPartPr/>
              <p14:nvPr/>
            </p14:nvContentPartPr>
            <p14:xfrm>
              <a:off x="4736500" y="2708342"/>
              <a:ext cx="59115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CEDAEB-2AAF-B1A1-D77A-99280C2A0C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500" y="2699342"/>
                <a:ext cx="592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332;p11">
                <a:extLst>
                  <a:ext uri="{FF2B5EF4-FFF2-40B4-BE49-F238E27FC236}">
                    <a16:creationId xmlns:a16="http://schemas.microsoft.com/office/drawing/2014/main" id="{2D51423B-C54C-2C2C-D97D-FB82B884A37D}"/>
                  </a:ext>
                </a:extLst>
              </p:cNvPr>
              <p:cNvSpPr txBox="1"/>
              <p:nvPr/>
            </p:nvSpPr>
            <p:spPr>
              <a:xfrm>
                <a:off x="5524306" y="505139"/>
                <a:ext cx="6298527" cy="91405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func>
                        <m:func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kumimoji="0" lang="en-US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,−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99</m:t>
                              </m:r>
                            </m:e>
                          </m:d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⋅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2048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" name="Google Shape;332;p11">
                <a:extLst>
                  <a:ext uri="{FF2B5EF4-FFF2-40B4-BE49-F238E27FC236}">
                    <a16:creationId xmlns:a16="http://schemas.microsoft.com/office/drawing/2014/main" id="{2D51423B-C54C-2C2C-D97D-FB82B88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06" y="505139"/>
                <a:ext cx="6298527" cy="91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“Money is memory”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1" name="קבוצה 287"/>
          <p:cNvGrpSpPr/>
          <p:nvPr/>
        </p:nvGrpSpPr>
        <p:grpSpPr>
          <a:xfrm>
            <a:off x="6367880" y="2468743"/>
            <a:ext cx="3710918" cy="2575314"/>
            <a:chOff x="4965538" y="-433074"/>
            <a:chExt cx="3710918" cy="2575314"/>
          </a:xfrm>
        </p:grpSpPr>
        <p:grpSp>
          <p:nvGrpSpPr>
            <p:cNvPr id="132" name="קבוצה 235"/>
            <p:cNvGrpSpPr/>
            <p:nvPr/>
          </p:nvGrpSpPr>
          <p:grpSpPr>
            <a:xfrm>
              <a:off x="4965538" y="-299460"/>
              <a:ext cx="3710918" cy="2441700"/>
              <a:chOff x="4965538" y="-299460"/>
              <a:chExt cx="3710918" cy="2441700"/>
            </a:xfrm>
          </p:grpSpPr>
          <p:sp>
            <p:nvSpPr>
              <p:cNvPr id="134" name="מלבן מעוגל 305"/>
              <p:cNvSpPr/>
              <p:nvPr/>
            </p:nvSpPr>
            <p:spPr>
              <a:xfrm>
                <a:off x="4965538" y="-299460"/>
                <a:ext cx="3710918" cy="2441700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buClrTx/>
                  <a:defRPr/>
                </a:pPr>
                <a:endParaRPr lang="en-US" sz="180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5" name="Picture 2" descr="C:\Users\avivz\AppData\Local\Microsoft\Windows\Temporary Internet Files\Content.IE5\9AJC37YW\MC90044038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186" y="-31210"/>
                <a:ext cx="1347709" cy="1347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6" name="Group 12"/>
              <p:cNvGrpSpPr>
                <a:grpSpLocks noChangeAspect="1"/>
              </p:cNvGrpSpPr>
              <p:nvPr/>
            </p:nvGrpSpPr>
            <p:grpSpPr>
              <a:xfrm>
                <a:off x="5304215" y="1044913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145" name="Rounded Rectangle 13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ounded Rectangle 14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ounded Rectangle 15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ounded Rectangle 16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ounded Rectangle 17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ounded Rectangle 18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" name="Group 19"/>
              <p:cNvGrpSpPr>
                <a:grpSpLocks noChangeAspect="1"/>
              </p:cNvGrpSpPr>
              <p:nvPr/>
            </p:nvGrpSpPr>
            <p:grpSpPr>
              <a:xfrm>
                <a:off x="8012459" y="1044913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139" name="Rounded Rectangle 20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ounded Rectangle 21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ounded Rectangle 22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ounded Rectangle 23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ounded Rectangle 24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ounded Rectangle 25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Cloud Callout 100"/>
              <p:cNvSpPr/>
              <p:nvPr/>
            </p:nvSpPr>
            <p:spPr>
              <a:xfrm>
                <a:off x="7385326" y="-108340"/>
                <a:ext cx="889732" cy="533311"/>
              </a:xfrm>
              <a:prstGeom prst="cloudCallout">
                <a:avLst>
                  <a:gd name="adj1" fmla="val -77735"/>
                  <a:gd name="adj2" fmla="val 63335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rtl="1">
                  <a:buClrTx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 Blue: 2</a:t>
                </a:r>
              </a:p>
              <a:p>
                <a:pPr algn="ctr" rtl="1">
                  <a:buClrTx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Red: 1</a:t>
                </a:r>
              </a:p>
            </p:txBody>
          </p:sp>
        </p:grpSp>
        <p:sp>
          <p:nvSpPr>
            <p:cNvPr id="133" name="מלבן מעוגל 342"/>
            <p:cNvSpPr/>
            <p:nvPr/>
          </p:nvSpPr>
          <p:spPr>
            <a:xfrm>
              <a:off x="4965538" y="-433074"/>
              <a:ext cx="1853128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Digital Payments</a:t>
              </a:r>
            </a:p>
          </p:txBody>
        </p:sp>
      </p:grpSp>
      <p:grpSp>
        <p:nvGrpSpPr>
          <p:cNvPr id="151" name="קבוצה 272"/>
          <p:cNvGrpSpPr/>
          <p:nvPr/>
        </p:nvGrpSpPr>
        <p:grpSpPr>
          <a:xfrm>
            <a:off x="1567750" y="2758239"/>
            <a:ext cx="3710918" cy="1879828"/>
            <a:chOff x="392108" y="262411"/>
            <a:chExt cx="3710918" cy="1879828"/>
          </a:xfrm>
        </p:grpSpPr>
        <p:grpSp>
          <p:nvGrpSpPr>
            <p:cNvPr id="152" name="קבוצה 234"/>
            <p:cNvGrpSpPr/>
            <p:nvPr/>
          </p:nvGrpSpPr>
          <p:grpSpPr>
            <a:xfrm>
              <a:off x="392108" y="414047"/>
              <a:ext cx="3710918" cy="1728192"/>
              <a:chOff x="392108" y="414047"/>
              <a:chExt cx="3710918" cy="1728192"/>
            </a:xfrm>
          </p:grpSpPr>
          <p:sp>
            <p:nvSpPr>
              <p:cNvPr id="154" name="מלבן מעוגל 227"/>
              <p:cNvSpPr/>
              <p:nvPr/>
            </p:nvSpPr>
            <p:spPr>
              <a:xfrm>
                <a:off x="392108" y="414047"/>
                <a:ext cx="3710918" cy="1728192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buClrTx/>
                  <a:defRPr/>
                </a:pPr>
                <a:endParaRPr lang="en-US" sz="18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5" name="Group 12"/>
              <p:cNvGrpSpPr>
                <a:grpSpLocks noChangeAspect="1"/>
              </p:cNvGrpSpPr>
              <p:nvPr/>
            </p:nvGrpSpPr>
            <p:grpSpPr>
              <a:xfrm>
                <a:off x="642479" y="1044913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163" name="Rounded Rectangle 13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ounded Rectangle 14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ounded Rectangle 15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ounded Rectangle 16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ounded Rectangle 17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ounded Rectangle 18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6" name="Group 19"/>
              <p:cNvGrpSpPr>
                <a:grpSpLocks noChangeAspect="1"/>
              </p:cNvGrpSpPr>
              <p:nvPr/>
            </p:nvGrpSpPr>
            <p:grpSpPr>
              <a:xfrm>
                <a:off x="3380983" y="1044913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157" name="Rounded Rectangle 20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ounded Rectangle 21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ounded Rectangle 22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23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ounded Rectangle 24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ounded Rectangle 25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3" name="מלבן מעוגל 341"/>
            <p:cNvSpPr/>
            <p:nvPr/>
          </p:nvSpPr>
          <p:spPr>
            <a:xfrm>
              <a:off x="395536" y="262411"/>
              <a:ext cx="1029404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Cash</a:t>
              </a:r>
            </a:p>
          </p:txBody>
        </p:sp>
      </p:grpSp>
      <p:sp>
        <p:nvSpPr>
          <p:cNvPr id="210" name="Right Arrow 209"/>
          <p:cNvSpPr/>
          <p:nvPr/>
        </p:nvSpPr>
        <p:spPr>
          <a:xfrm>
            <a:off x="3227362" y="3836596"/>
            <a:ext cx="368774" cy="253288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algn="ctr" rtl="1">
              <a:buClrTx/>
              <a:defRPr/>
            </a:pPr>
            <a:endParaRPr lang="he-IL" sz="180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1" name="Picture 2" descr="http://rosenblumcoins.com/files/img/minilist_2013_19/5384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03854" y="3705365"/>
            <a:ext cx="536766" cy="53727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Right Arrow 8"/>
          <p:cNvSpPr/>
          <p:nvPr/>
        </p:nvSpPr>
        <p:spPr>
          <a:xfrm rot="20192951">
            <a:off x="7202038" y="4064675"/>
            <a:ext cx="368774" cy="253288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algn="ctr" rtl="1">
              <a:buClrTx/>
              <a:defRPr/>
            </a:pPr>
            <a:endParaRPr lang="he-IL" sz="180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33" name="Group 131"/>
          <p:cNvGrpSpPr/>
          <p:nvPr/>
        </p:nvGrpSpPr>
        <p:grpSpPr>
          <a:xfrm>
            <a:off x="7081889" y="3698153"/>
            <a:ext cx="521983" cy="280109"/>
            <a:chOff x="4698226" y="2358885"/>
            <a:chExt cx="805227" cy="372699"/>
          </a:xfrm>
        </p:grpSpPr>
        <p:sp>
          <p:nvSpPr>
            <p:cNvPr id="23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6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7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3" name="Slide Number Placeholder 1"/>
          <p:cNvSpPr txBox="1">
            <a:spLocks/>
          </p:cNvSpPr>
          <p:nvPr/>
        </p:nvSpPr>
        <p:spPr>
          <a:xfrm>
            <a:off x="10344472" y="6505173"/>
            <a:ext cx="323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fld id="{DAF22AC9-109E-4E4D-92F9-530E51D9A3A2}" type="slidenum">
              <a:rPr lang="he-IL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pPr>
                <a:buClrTx/>
              </a:pPr>
              <a:t>3</a:t>
            </a:fld>
            <a:endParaRPr lang="he-IL">
              <a:solidFill>
                <a:prstClr val="black">
                  <a:tint val="7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47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023 L 0.14341 -0.000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Ethereum 1.0’s Difficulty Adjustment Algorithm</a:t>
            </a:r>
            <a:endParaRPr sz="4000" b="1" dirty="0"/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Dream rate: 1 block / ~13 seconds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Set the </a:t>
            </a:r>
            <a:r>
              <a:rPr lang="en-US" b="1" i="1" dirty="0"/>
              <a:t>current</a:t>
            </a:r>
            <a:r>
              <a:rPr lang="en-US" dirty="0"/>
              <a:t> difficulty according to elapsed time since last block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261A86-D7DF-1D25-8180-873000C67805}"/>
              </a:ext>
            </a:extLst>
          </p:cNvPr>
          <p:cNvGrpSpPr/>
          <p:nvPr/>
        </p:nvGrpSpPr>
        <p:grpSpPr>
          <a:xfrm>
            <a:off x="4271402" y="4407567"/>
            <a:ext cx="3045306" cy="1122611"/>
            <a:chOff x="3788111" y="4129088"/>
            <a:chExt cx="3045306" cy="112261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56F3D49F-2C83-7593-BA3B-E78C648FC1A7}"/>
                </a:ext>
              </a:extLst>
            </p:cNvPr>
            <p:cNvSpPr/>
            <p:nvPr/>
          </p:nvSpPr>
          <p:spPr>
            <a:xfrm rot="16200000" flipH="1">
              <a:off x="5002023" y="4315038"/>
              <a:ext cx="617482" cy="1255840"/>
            </a:xfrm>
            <a:prstGeom prst="leftBrac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Google Shape;332;p11">
                  <a:extLst>
                    <a:ext uri="{FF2B5EF4-FFF2-40B4-BE49-F238E27FC236}">
                      <a16:creationId xmlns:a16="http://schemas.microsoft.com/office/drawing/2014/main" id="{3A58CD9D-F799-C0DB-9BB1-E468F572AD0B}"/>
                    </a:ext>
                  </a:extLst>
                </p:cNvPr>
                <p:cNvSpPr txBox="1"/>
                <p:nvPr/>
              </p:nvSpPr>
              <p:spPr>
                <a:xfrm>
                  <a:off x="3788111" y="4129088"/>
                  <a:ext cx="3045306" cy="4616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Time: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100</m:t>
                      </m:r>
                    </m:oMath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7" name="Google Shape;332;p11">
                  <a:extLst>
                    <a:ext uri="{FF2B5EF4-FFF2-40B4-BE49-F238E27FC236}">
                      <a16:creationId xmlns:a16="http://schemas.microsoft.com/office/drawing/2014/main" id="{3A58CD9D-F799-C0DB-9BB1-E468F572A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111" y="4129088"/>
                  <a:ext cx="3045306" cy="461624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183;g11ff729ace7_0_590">
                <a:extLst>
                  <a:ext uri="{FF2B5EF4-FFF2-40B4-BE49-F238E27FC236}">
                    <a16:creationId xmlns:a16="http://schemas.microsoft.com/office/drawing/2014/main" id="{0BAAA5C9-9485-AB89-01E8-E13A9F458E9B}"/>
                  </a:ext>
                </a:extLst>
              </p:cNvPr>
              <p:cNvSpPr/>
              <p:nvPr/>
            </p:nvSpPr>
            <p:spPr>
              <a:xfrm>
                <a:off x="4065083" y="5296063"/>
                <a:ext cx="877009" cy="675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𝑩𝒍𝒐𝒄</m:t>
                      </m:r>
                      <m:sSub>
                        <m:sSubPr>
                          <m:ctrlPr>
                            <a:rPr kumimoji="0" lang="ar-AE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ar-AE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𝒌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ar-A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3" name="Google Shape;183;g11ff729ace7_0_590">
                <a:extLst>
                  <a:ext uri="{FF2B5EF4-FFF2-40B4-BE49-F238E27FC236}">
                    <a16:creationId xmlns:a16="http://schemas.microsoft.com/office/drawing/2014/main" id="{0BAAA5C9-9485-AB89-01E8-E13A9F458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083" y="5296063"/>
                <a:ext cx="877009" cy="67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332;p11">
                <a:extLst>
                  <a:ext uri="{FF2B5EF4-FFF2-40B4-BE49-F238E27FC236}">
                    <a16:creationId xmlns:a16="http://schemas.microsoft.com/office/drawing/2014/main" id="{F0FD0D26-6C9A-7EB2-E6A5-38EB50AE59DC}"/>
                  </a:ext>
                </a:extLst>
              </p:cNvPr>
              <p:cNvSpPr txBox="1"/>
              <p:nvPr/>
            </p:nvSpPr>
            <p:spPr>
              <a:xfrm>
                <a:off x="2981428" y="5924615"/>
                <a:ext cx="3044318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5" name="Google Shape;332;p11">
                <a:extLst>
                  <a:ext uri="{FF2B5EF4-FFF2-40B4-BE49-F238E27FC236}">
                    <a16:creationId xmlns:a16="http://schemas.microsoft.com/office/drawing/2014/main" id="{F0FD0D26-6C9A-7EB2-E6A5-38EB50AE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28" y="5924615"/>
                <a:ext cx="3044318" cy="46162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Google Shape;183;g11ff729ace7_0_590">
                <a:extLst>
                  <a:ext uri="{FF2B5EF4-FFF2-40B4-BE49-F238E27FC236}">
                    <a16:creationId xmlns:a16="http://schemas.microsoft.com/office/drawing/2014/main" id="{6D0D88C5-FAEB-5E1D-E938-5BE70CA8C7E3}"/>
                  </a:ext>
                </a:extLst>
              </p:cNvPr>
              <p:cNvSpPr/>
              <p:nvPr/>
            </p:nvSpPr>
            <p:spPr>
              <a:xfrm>
                <a:off x="2749569" y="5296063"/>
                <a:ext cx="877009" cy="67500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𝑩𝒍𝒐𝒄</m:t>
                      </m:r>
                      <m:sSub>
                        <m:sSubPr>
                          <m:ctrlPr>
                            <a:rPr kumimoji="0" lang="ar-AE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ar-AE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𝒌</m:t>
                          </m:r>
                        </m:e>
                        <m:sub>
                          <m:r>
                            <a:rPr kumimoji="0" lang="ar-AE" sz="16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ar-A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6" name="Google Shape;183;g11ff729ace7_0_590">
                <a:extLst>
                  <a:ext uri="{FF2B5EF4-FFF2-40B4-BE49-F238E27FC236}">
                    <a16:creationId xmlns:a16="http://schemas.microsoft.com/office/drawing/2014/main" id="{6D0D88C5-FAEB-5E1D-E938-5BE70CA8C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69" y="5296063"/>
                <a:ext cx="877009" cy="67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B6A9D4-D962-2057-14D9-6A5F8E411E53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3626578" y="5633563"/>
            <a:ext cx="438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697617-9ECC-D1C3-BF02-D405B9271E4A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4942092" y="5630564"/>
            <a:ext cx="1663064" cy="2999"/>
          </a:xfrm>
          <a:prstGeom prst="straightConnector1">
            <a:avLst/>
          </a:prstGeom>
          <a:ln w="412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183;g11ff729ace7_0_590">
                <a:extLst>
                  <a:ext uri="{FF2B5EF4-FFF2-40B4-BE49-F238E27FC236}">
                    <a16:creationId xmlns:a16="http://schemas.microsoft.com/office/drawing/2014/main" id="{FC9E15A2-52CB-F408-43AF-2C1FBBEAA6C7}"/>
                  </a:ext>
                </a:extLst>
              </p:cNvPr>
              <p:cNvSpPr/>
              <p:nvPr/>
            </p:nvSpPr>
            <p:spPr>
              <a:xfrm>
                <a:off x="6605156" y="5293064"/>
                <a:ext cx="877009" cy="675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>
                <a:solidFill>
                  <a:schemeClr val="tx1"/>
                </a:solidFill>
                <a:prstDash val="sys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8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𝑩𝒍𝒐𝒄</m:t>
                      </m:r>
                      <m:sSub>
                        <m:sSubPr>
                          <m:ctrlPr>
                            <a:rPr kumimoji="0" lang="ar-AE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ar-AE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𝒌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ar-A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183;g11ff729ace7_0_590">
                <a:extLst>
                  <a:ext uri="{FF2B5EF4-FFF2-40B4-BE49-F238E27FC236}">
                    <a16:creationId xmlns:a16="http://schemas.microsoft.com/office/drawing/2014/main" id="{FC9E15A2-52CB-F408-43AF-2C1FBBEAA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56" y="5293064"/>
                <a:ext cx="877009" cy="675000"/>
              </a:xfrm>
              <a:prstGeom prst="rect">
                <a:avLst/>
              </a:prstGeom>
              <a:blipFill>
                <a:blip r:embed="rId7"/>
                <a:stretch>
                  <a:fillRect l="-4027"/>
                </a:stretch>
              </a:blipFill>
              <a:ln w="38100" cap="flat" cmpd="sng">
                <a:solidFill>
                  <a:schemeClr val="tx1"/>
                </a:solidFill>
                <a:prstDash val="sysDash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332;p11">
                <a:extLst>
                  <a:ext uri="{FF2B5EF4-FFF2-40B4-BE49-F238E27FC236}">
                    <a16:creationId xmlns:a16="http://schemas.microsoft.com/office/drawing/2014/main" id="{0C83F86D-20DF-5783-777A-EBF2D59AE6ED}"/>
                  </a:ext>
                </a:extLst>
              </p:cNvPr>
              <p:cNvSpPr txBox="1"/>
              <p:nvPr/>
            </p:nvSpPr>
            <p:spPr>
              <a:xfrm>
                <a:off x="5794055" y="5939589"/>
                <a:ext cx="2629716" cy="461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3" name="Google Shape;332;p11">
                <a:extLst>
                  <a:ext uri="{FF2B5EF4-FFF2-40B4-BE49-F238E27FC236}">
                    <a16:creationId xmlns:a16="http://schemas.microsoft.com/office/drawing/2014/main" id="{0C83F86D-20DF-5783-777A-EBF2D59A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55" y="5939589"/>
                <a:ext cx="2629716" cy="461624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332;p11">
                <a:extLst>
                  <a:ext uri="{FF2B5EF4-FFF2-40B4-BE49-F238E27FC236}">
                    <a16:creationId xmlns:a16="http://schemas.microsoft.com/office/drawing/2014/main" id="{5B2C70EF-341A-679E-1E9F-2FBE8CA21339}"/>
                  </a:ext>
                </a:extLst>
              </p:cNvPr>
              <p:cNvSpPr txBox="1"/>
              <p:nvPr/>
            </p:nvSpPr>
            <p:spPr>
              <a:xfrm>
                <a:off x="2945212" y="3328175"/>
                <a:ext cx="6298527" cy="91405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func>
                        <m:func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kumimoji="0" lang="en-US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kumimoji="0" lang="en-US" sz="24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,−</m:t>
                              </m:r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99</m:t>
                              </m:r>
                            </m:e>
                          </m:d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⋅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2048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8" name="Google Shape;332;p11">
                <a:extLst>
                  <a:ext uri="{FF2B5EF4-FFF2-40B4-BE49-F238E27FC236}">
                    <a16:creationId xmlns:a16="http://schemas.microsoft.com/office/drawing/2014/main" id="{5B2C70EF-341A-679E-1E9F-2FBE8CA2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12" y="3328175"/>
                <a:ext cx="6298527" cy="914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5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318E-8380-42B7-B6A9-65CE7530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02" y="664387"/>
            <a:ext cx="10515600" cy="675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attack: Riskless Uncle Maker (RUM)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08DD-9034-4C84-AD30-D25A7F2C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238" y="5284830"/>
            <a:ext cx="11738336" cy="1304719"/>
          </a:xfrm>
        </p:spPr>
        <p:txBody>
          <a:bodyPr>
            <a:normAutofit fontScale="92500"/>
          </a:bodyPr>
          <a:lstStyle/>
          <a:p>
            <a:r>
              <a:rPr lang="en-US" dirty="0"/>
              <a:t>Protocols choosing the highest-difficulty chain must prefer the attacker’s block </a:t>
            </a:r>
          </a:p>
          <a:p>
            <a:r>
              <a:rPr lang="en-US" dirty="0"/>
              <a:t>Uncle rewards &lt; Block rewards</a:t>
            </a:r>
          </a:p>
          <a:p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A02C6E-F717-426F-8A5F-2A959243C260}"/>
              </a:ext>
            </a:extLst>
          </p:cNvPr>
          <p:cNvGrpSpPr/>
          <p:nvPr/>
        </p:nvGrpSpPr>
        <p:grpSpPr>
          <a:xfrm>
            <a:off x="2921781" y="1718061"/>
            <a:ext cx="3045306" cy="1017801"/>
            <a:chOff x="3898948" y="4233897"/>
            <a:chExt cx="3045306" cy="1017801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70975D7-A786-4ED6-80D6-F5C53D608E2A}"/>
                </a:ext>
              </a:extLst>
            </p:cNvPr>
            <p:cNvSpPr/>
            <p:nvPr/>
          </p:nvSpPr>
          <p:spPr>
            <a:xfrm rot="16200000" flipH="1">
              <a:off x="5239349" y="4429263"/>
              <a:ext cx="265929" cy="1378941"/>
            </a:xfrm>
            <a:prstGeom prst="leftBrac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I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Google Shape;332;p11">
                  <a:extLst>
                    <a:ext uri="{FF2B5EF4-FFF2-40B4-BE49-F238E27FC236}">
                      <a16:creationId xmlns:a16="http://schemas.microsoft.com/office/drawing/2014/main" id="{7ACE829B-9F8C-4C62-B9B5-8C292B848695}"/>
                    </a:ext>
                  </a:extLst>
                </p:cNvPr>
                <p:cNvSpPr txBox="1"/>
                <p:nvPr/>
              </p:nvSpPr>
              <p:spPr>
                <a:xfrm>
                  <a:off x="3898948" y="4233897"/>
                  <a:ext cx="3045306" cy="8309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Inter block Time: </a:t>
                  </a:r>
                  <a:b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=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9</m:t>
                        </m:r>
                      </m:oMath>
                    </m:oMathPara>
                  </a14:m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6" name="Google Shape;332;p11">
                  <a:extLst>
                    <a:ext uri="{FF2B5EF4-FFF2-40B4-BE49-F238E27FC236}">
                      <a16:creationId xmlns:a16="http://schemas.microsoft.com/office/drawing/2014/main" id="{7ACE829B-9F8C-4C62-B9B5-8C292B848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948" y="4233897"/>
                  <a:ext cx="3045306" cy="830956"/>
                </a:xfrm>
                <a:prstGeom prst="rect">
                  <a:avLst/>
                </a:prstGeom>
                <a:blipFill>
                  <a:blip r:embed="rId2"/>
                  <a:stretch>
                    <a:fillRect t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Google Shape;183;g11ff729ace7_0_590">
            <a:extLst>
              <a:ext uri="{FF2B5EF4-FFF2-40B4-BE49-F238E27FC236}">
                <a16:creationId xmlns:a16="http://schemas.microsoft.com/office/drawing/2014/main" id="{E4DA6D0D-145A-4E4B-B621-FD6492F8E75C}"/>
              </a:ext>
            </a:extLst>
          </p:cNvPr>
          <p:cNvSpPr/>
          <p:nvPr/>
        </p:nvSpPr>
        <p:spPr>
          <a:xfrm>
            <a:off x="2604625" y="2501748"/>
            <a:ext cx="877009" cy="675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Block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83;g11ff729ace7_0_590">
            <a:extLst>
              <a:ext uri="{FF2B5EF4-FFF2-40B4-BE49-F238E27FC236}">
                <a16:creationId xmlns:a16="http://schemas.microsoft.com/office/drawing/2014/main" id="{F29D6536-6C7E-4126-B84B-3DC4A48E1C5E}"/>
              </a:ext>
            </a:extLst>
          </p:cNvPr>
          <p:cNvSpPr/>
          <p:nvPr/>
        </p:nvSpPr>
        <p:spPr>
          <a:xfrm>
            <a:off x="1289111" y="2501748"/>
            <a:ext cx="877009" cy="675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Block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C0572-B2EB-452F-BD73-288C4C00F22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166120" y="2839248"/>
            <a:ext cx="43850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8D5A0D-3EFB-4677-A91E-23FFE80149C9}"/>
              </a:ext>
            </a:extLst>
          </p:cNvPr>
          <p:cNvGrpSpPr/>
          <p:nvPr/>
        </p:nvGrpSpPr>
        <p:grpSpPr>
          <a:xfrm>
            <a:off x="3481634" y="2497102"/>
            <a:ext cx="2606105" cy="675000"/>
            <a:chOff x="3238553" y="5024465"/>
            <a:chExt cx="2606105" cy="675000"/>
          </a:xfrm>
          <a:solidFill>
            <a:schemeClr val="accent6">
              <a:lumMod val="20000"/>
              <a:lumOff val="80000"/>
            </a:schemeClr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ED74D4-6A88-4D97-9A4E-7E6CEA89E5A7}"/>
                </a:ext>
              </a:extLst>
            </p:cNvPr>
            <p:cNvCxnSpPr>
              <a:cxnSpLocks/>
              <a:stCxn id="13" idx="1"/>
              <a:endCxn id="7" idx="3"/>
            </p:cNvCxnSpPr>
            <p:nvPr/>
          </p:nvCxnSpPr>
          <p:spPr>
            <a:xfrm flipH="1">
              <a:off x="3238553" y="5361965"/>
              <a:ext cx="1729096" cy="4646"/>
            </a:xfrm>
            <a:prstGeom prst="straightConnector1">
              <a:avLst/>
            </a:prstGeom>
            <a:grpFill/>
            <a:ln w="412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Google Shape;183;g11ff729ace7_0_590">
              <a:extLst>
                <a:ext uri="{FF2B5EF4-FFF2-40B4-BE49-F238E27FC236}">
                  <a16:creationId xmlns:a16="http://schemas.microsoft.com/office/drawing/2014/main" id="{54EA5C71-B010-4E43-831B-02DEF3A50F60}"/>
                </a:ext>
              </a:extLst>
            </p:cNvPr>
            <p:cNvSpPr/>
            <p:nvPr/>
          </p:nvSpPr>
          <p:spPr>
            <a:xfrm>
              <a:off x="4967649" y="5024465"/>
              <a:ext cx="877009" cy="675000"/>
            </a:xfrm>
            <a:prstGeom prst="rect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Block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83;g11ff729ace7_0_590">
            <a:extLst>
              <a:ext uri="{FF2B5EF4-FFF2-40B4-BE49-F238E27FC236}">
                <a16:creationId xmlns:a16="http://schemas.microsoft.com/office/drawing/2014/main" id="{7DAF7840-269C-42E6-8664-922EDBE2D537}"/>
              </a:ext>
            </a:extLst>
          </p:cNvPr>
          <p:cNvSpPr/>
          <p:nvPr/>
        </p:nvSpPr>
        <p:spPr>
          <a:xfrm>
            <a:off x="5185560" y="3635730"/>
            <a:ext cx="877009" cy="675000"/>
          </a:xfrm>
          <a:prstGeom prst="rect">
            <a:avLst/>
          </a:prstGeom>
          <a:solidFill>
            <a:srgbClr val="FF9797"/>
          </a:solidFill>
          <a:ln w="38100" cap="flat" cmpd="sng">
            <a:solidFill>
              <a:schemeClr val="tx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Block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AC7E1-B2E1-44E8-A674-944D90A2BA6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520102" y="2998104"/>
            <a:ext cx="1665458" cy="97512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332;p11">
                <a:extLst>
                  <a:ext uri="{FF2B5EF4-FFF2-40B4-BE49-F238E27FC236}">
                    <a16:creationId xmlns:a16="http://schemas.microsoft.com/office/drawing/2014/main" id="{D2AFDEEB-DED5-436F-A99C-65F3C60352C1}"/>
                  </a:ext>
                </a:extLst>
              </p:cNvPr>
              <p:cNvSpPr txBox="1"/>
              <p:nvPr/>
            </p:nvSpPr>
            <p:spPr>
              <a:xfrm>
                <a:off x="2949489" y="4220741"/>
                <a:ext cx="304530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𝑡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8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2" name="Google Shape;332;p11">
                <a:extLst>
                  <a:ext uri="{FF2B5EF4-FFF2-40B4-BE49-F238E27FC236}">
                    <a16:creationId xmlns:a16="http://schemas.microsoft.com/office/drawing/2014/main" id="{D2AFDEEB-DED5-436F-A99C-65F3C6035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489" y="4220741"/>
                <a:ext cx="3045306" cy="461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F0002E80-23D8-4B8D-B0B0-777453BECD3A}"/>
              </a:ext>
            </a:extLst>
          </p:cNvPr>
          <p:cNvSpPr/>
          <p:nvPr/>
        </p:nvSpPr>
        <p:spPr>
          <a:xfrm rot="5400000" flipH="1">
            <a:off x="4259225" y="3467675"/>
            <a:ext cx="291077" cy="1359706"/>
          </a:xfrm>
          <a:prstGeom prst="lef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L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B569C2-40ED-433D-8D8F-C89F8B565022}"/>
              </a:ext>
            </a:extLst>
          </p:cNvPr>
          <p:cNvGrpSpPr/>
          <p:nvPr/>
        </p:nvGrpSpPr>
        <p:grpSpPr>
          <a:xfrm>
            <a:off x="6618830" y="2920052"/>
            <a:ext cx="1621966" cy="877217"/>
            <a:chOff x="7500879" y="3419034"/>
            <a:chExt cx="1621966" cy="8772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0391E4-BB04-4461-BC21-8A13EFCB1885}"/>
                </a:ext>
              </a:extLst>
            </p:cNvPr>
            <p:cNvGrpSpPr/>
            <p:nvPr/>
          </p:nvGrpSpPr>
          <p:grpSpPr>
            <a:xfrm>
              <a:off x="7518655" y="3497086"/>
              <a:ext cx="1604190" cy="799165"/>
              <a:chOff x="4231231" y="5007506"/>
              <a:chExt cx="1604190" cy="79916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2674E66-C9F4-4219-841E-341283F43B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1231" y="5345006"/>
                <a:ext cx="727181" cy="46166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Google Shape;183;g11ff729ace7_0_590">
                <a:extLst>
                  <a:ext uri="{FF2B5EF4-FFF2-40B4-BE49-F238E27FC236}">
                    <a16:creationId xmlns:a16="http://schemas.microsoft.com/office/drawing/2014/main" id="{B7C407CB-CD9B-45D7-9C46-FD1F7B773B65}"/>
                  </a:ext>
                </a:extLst>
              </p:cNvPr>
              <p:cNvSpPr/>
              <p:nvPr/>
            </p:nvSpPr>
            <p:spPr>
              <a:xfrm>
                <a:off x="4958412" y="5007506"/>
                <a:ext cx="877009" cy="675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>
                <a:solidFill>
                  <a:schemeClr val="tx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Block</a:t>
                </a:r>
                <a:endParaRPr kumimoji="0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C14C88-A885-461B-9F11-AC5068D7FF04}"/>
                </a:ext>
              </a:extLst>
            </p:cNvPr>
            <p:cNvCxnSpPr>
              <a:cxnSpLocks/>
              <a:stCxn id="28" idx="1"/>
              <a:endCxn id="35" idx="0"/>
            </p:cNvCxnSpPr>
            <p:nvPr/>
          </p:nvCxnSpPr>
          <p:spPr>
            <a:xfrm flipH="1" flipV="1">
              <a:off x="7500879" y="3419034"/>
              <a:ext cx="744957" cy="415552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855D4E5-8083-4EE2-8F36-2786D0C330FE}"/>
              </a:ext>
            </a:extLst>
          </p:cNvPr>
          <p:cNvSpPr txBox="1"/>
          <p:nvPr/>
        </p:nvSpPr>
        <p:spPr>
          <a:xfrm>
            <a:off x="6078502" y="2920052"/>
            <a:ext cx="108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?</a:t>
            </a:r>
            <a:endParaRPr kumimoji="0" lang="en-IL" sz="5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379;p16">
            <a:extLst>
              <a:ext uri="{FF2B5EF4-FFF2-40B4-BE49-F238E27FC236}">
                <a16:creationId xmlns:a16="http://schemas.microsoft.com/office/drawing/2014/main" id="{71CF779C-6F7F-44DF-AE97-9790D3EFC1EE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380;p16">
            <a:extLst>
              <a:ext uri="{FF2B5EF4-FFF2-40B4-BE49-F238E27FC236}">
                <a16:creationId xmlns:a16="http://schemas.microsoft.com/office/drawing/2014/main" id="{49BB1E4F-88C1-4C67-8A91-E808BBCBF56D}"/>
              </a:ext>
            </a:extLst>
          </p:cNvPr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332;p11">
                <a:extLst>
                  <a:ext uri="{FF2B5EF4-FFF2-40B4-BE49-F238E27FC236}">
                    <a16:creationId xmlns:a16="http://schemas.microsoft.com/office/drawing/2014/main" id="{246EFC4B-121B-47BA-8E88-DEE1E5158EC3}"/>
                  </a:ext>
                </a:extLst>
              </p:cNvPr>
              <p:cNvSpPr txBox="1"/>
              <p:nvPr/>
            </p:nvSpPr>
            <p:spPr>
              <a:xfrm>
                <a:off x="6770216" y="4362831"/>
                <a:ext cx="5258358" cy="77709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𝐷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func>
                        <m:func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kumimoji="0" lang="en-US" sz="20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kumimoji="0" lang="en-US" sz="20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,−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99</m:t>
                              </m:r>
                            </m:e>
                          </m:d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⋅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2048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9" name="Google Shape;332;p11">
                <a:extLst>
                  <a:ext uri="{FF2B5EF4-FFF2-40B4-BE49-F238E27FC236}">
                    <a16:creationId xmlns:a16="http://schemas.microsoft.com/office/drawing/2014/main" id="{246EFC4B-121B-47BA-8E88-DEE1E51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16" y="4362831"/>
                <a:ext cx="5258358" cy="777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3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22" grpId="0"/>
      <p:bldP spid="23" grpId="0" animBg="1"/>
      <p:bldP spid="35" grpId="0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16C-BAB3-4E77-A899-042BFD52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8" y="18255"/>
            <a:ext cx="10933882" cy="1325563"/>
          </a:xfrm>
        </p:spPr>
        <p:txBody>
          <a:bodyPr/>
          <a:lstStyle/>
          <a:p>
            <a:r>
              <a:rPr lang="en-US" dirty="0"/>
              <a:t>We went looking for timestamp manipulations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2EC88-AE59-451F-A406-3C6E0DA09A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7091" y="1375202"/>
            <a:ext cx="7838817" cy="548279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AC3033-005E-4545-8626-5BBE1BD8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0" y="1668672"/>
            <a:ext cx="3763464" cy="466681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Main chain Blocks by time-from-parent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Starting at block 12,000,000 (a little over 500 days)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989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16C-BAB3-4E77-A899-042BFD52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smoking gun: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2A4B-05CD-4701-98E7-902FEA536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F2Pool’s </a:t>
            </a:r>
            <a:br>
              <a:rPr lang="en-US" dirty="0"/>
            </a:br>
            <a:r>
              <a:rPr lang="en-US" dirty="0"/>
              <a:t>inter-block time:</a:t>
            </a:r>
            <a:endParaRPr lang="en-IL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BE28C6F-9664-4227-81D5-CDCD7AFB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86" y="1407055"/>
            <a:ext cx="7812314" cy="54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256-EB7F-400D-B431-A6D4A9EC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164" y="197716"/>
            <a:ext cx="4052455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More suspicious behavior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1382A-6267-4998-96B5-7769AB725A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2091" y="1066800"/>
            <a:ext cx="7588188" cy="56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2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F7E-FA9A-459C-9CD2-21EC8BA7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a victimless crime: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033B-C659-4EC6-804D-469DA2A0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44" y="1790988"/>
            <a:ext cx="3290455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Honest pools suffer higher uncle rates</a:t>
            </a:r>
            <a:endParaRPr lang="en-IL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ABBABA3-AD80-4D1E-9204-BB14C928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1690100"/>
            <a:ext cx="7020307" cy="51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0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5303-886C-4351-A6FE-DEEE272A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&amp; Mining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B80B-6AAE-415E-A926-1038F750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81930"/>
            <a:ext cx="10515600" cy="376070"/>
          </a:xfrm>
        </p:spPr>
        <p:txBody>
          <a:bodyPr>
            <a:normAutofit/>
          </a:bodyPr>
          <a:lstStyle/>
          <a:p>
            <a:r>
              <a:rPr lang="en-US" sz="2000" dirty="0" err="1"/>
              <a:t>Yaish</a:t>
            </a:r>
            <a:r>
              <a:rPr lang="en-US" sz="2000" dirty="0"/>
              <a:t>, Aviv, and Aviv Zohar. "Correct Cryptocurrency ASIC Pricing: Are Miners Overpaying?."</a:t>
            </a:r>
          </a:p>
        </p:txBody>
      </p:sp>
      <p:sp>
        <p:nvSpPr>
          <p:cNvPr id="4" name="Google Shape;379;p16">
            <a:extLst>
              <a:ext uri="{FF2B5EF4-FFF2-40B4-BE49-F238E27FC236}">
                <a16:creationId xmlns:a16="http://schemas.microsoft.com/office/drawing/2014/main" id="{A4C49687-E06C-4721-970A-B2DC3B39803A}"/>
              </a:ext>
            </a:extLst>
          </p:cNvPr>
          <p:cNvSpPr/>
          <p:nvPr/>
        </p:nvSpPr>
        <p:spPr>
          <a:xfrm>
            <a:off x="831850" y="4589463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88470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E16EB-D99A-4336-B5A5-0BD03E776C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593" y="312517"/>
            <a:ext cx="9491551" cy="462333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26054-0083-4B2A-AB84-CABD95A0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7743524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Mining calculators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DBBE8-FF8A-44B0-B94D-18AAF891D4B8}"/>
              </a:ext>
            </a:extLst>
          </p:cNvPr>
          <p:cNvSpPr txBox="1"/>
          <p:nvPr/>
        </p:nvSpPr>
        <p:spPr>
          <a:xfrm>
            <a:off x="250593" y="5016758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cryptocompare.com)</a:t>
            </a:r>
          </a:p>
        </p:txBody>
      </p:sp>
      <p:sp>
        <p:nvSpPr>
          <p:cNvPr id="7" name="::box">
            <a:extLst>
              <a:ext uri="{FF2B5EF4-FFF2-40B4-BE49-F238E27FC236}">
                <a16:creationId xmlns:a16="http://schemas.microsoft.com/office/drawing/2014/main" id="{0B06B85E-17A1-438C-AA0B-3A0BC978ACC9}"/>
              </a:ext>
            </a:extLst>
          </p:cNvPr>
          <p:cNvSpPr/>
          <p:nvPr/>
        </p:nvSpPr>
        <p:spPr>
          <a:xfrm>
            <a:off x="9827393" y="3291839"/>
            <a:ext cx="2209415" cy="34037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91378997">
                  <a:custGeom>
                    <a:avLst/>
                    <a:gdLst>
                      <a:gd name="connsiteX0" fmla="*/ 0 w 3275636"/>
                      <a:gd name="connsiteY0" fmla="*/ 0 h 2674806"/>
                      <a:gd name="connsiteX1" fmla="*/ 3275636 w 3275636"/>
                      <a:gd name="connsiteY1" fmla="*/ 0 h 2674806"/>
                      <a:gd name="connsiteX2" fmla="*/ 3275636 w 3275636"/>
                      <a:gd name="connsiteY2" fmla="*/ 2674806 h 2674806"/>
                      <a:gd name="connsiteX3" fmla="*/ 0 w 3275636"/>
                      <a:gd name="connsiteY3" fmla="*/ 2674806 h 2674806"/>
                      <a:gd name="connsiteX4" fmla="*/ 0 w 3275636"/>
                      <a:gd name="connsiteY4" fmla="*/ 0 h 2674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75636" h="2674806" fill="none" extrusionOk="0">
                        <a:moveTo>
                          <a:pt x="0" y="0"/>
                        </a:moveTo>
                        <a:cubicBezTo>
                          <a:pt x="763150" y="95451"/>
                          <a:pt x="2190485" y="-9548"/>
                          <a:pt x="3275636" y="0"/>
                        </a:cubicBezTo>
                        <a:cubicBezTo>
                          <a:pt x="3121965" y="975261"/>
                          <a:pt x="3344490" y="2020881"/>
                          <a:pt x="3275636" y="2674806"/>
                        </a:cubicBezTo>
                        <a:cubicBezTo>
                          <a:pt x="2596876" y="2606939"/>
                          <a:pt x="1111034" y="2595845"/>
                          <a:pt x="0" y="2674806"/>
                        </a:cubicBezTo>
                        <a:cubicBezTo>
                          <a:pt x="-61139" y="1890582"/>
                          <a:pt x="24043" y="480024"/>
                          <a:pt x="0" y="0"/>
                        </a:cubicBezTo>
                        <a:close/>
                      </a:path>
                      <a:path w="3275636" h="2674806" stroke="0" extrusionOk="0">
                        <a:moveTo>
                          <a:pt x="0" y="0"/>
                        </a:moveTo>
                        <a:cubicBezTo>
                          <a:pt x="635356" y="-79842"/>
                          <a:pt x="2865964" y="155844"/>
                          <a:pt x="3275636" y="0"/>
                        </a:cubicBezTo>
                        <a:cubicBezTo>
                          <a:pt x="3162425" y="1299142"/>
                          <a:pt x="3228368" y="1574862"/>
                          <a:pt x="3275636" y="2674806"/>
                        </a:cubicBezTo>
                        <a:cubicBezTo>
                          <a:pt x="2818985" y="2538433"/>
                          <a:pt x="975115" y="2757346"/>
                          <a:pt x="0" y="2674806"/>
                        </a:cubicBezTo>
                        <a:cubicBezTo>
                          <a:pt x="10291" y="2166677"/>
                          <a:pt x="-114296" y="3957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::G1">
            <a:extLst>
              <a:ext uri="{FF2B5EF4-FFF2-40B4-BE49-F238E27FC236}">
                <a16:creationId xmlns:a16="http://schemas.microsoft.com/office/drawing/2014/main" id="{2706ECA0-21D1-4924-9B36-0ED833AC83A1}"/>
              </a:ext>
            </a:extLst>
          </p:cNvPr>
          <p:cNvGrpSpPr>
            <a:grpSpLocks noChangeAspect="1"/>
          </p:cNvGrpSpPr>
          <p:nvPr/>
        </p:nvGrpSpPr>
        <p:grpSpPr>
          <a:xfrm>
            <a:off x="9984598" y="3489744"/>
            <a:ext cx="1878202" cy="3054028"/>
            <a:chOff x="8548193" y="1072367"/>
            <a:chExt cx="2838846" cy="46160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8A17EC-86F6-4908-B1B2-0C0E451A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8193" y="2663264"/>
              <a:ext cx="2838841" cy="3025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6857AD-EF9F-4B89-AEC1-74915A243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8193" y="1072367"/>
              <a:ext cx="2838846" cy="1590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7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6826F2D-B160-469A-ACD7-C3AC01BC7076}"/>
              </a:ext>
            </a:extLst>
          </p:cNvPr>
          <p:cNvGrpSpPr>
            <a:grpSpLocks noChangeAspect="1"/>
          </p:cNvGrpSpPr>
          <p:nvPr/>
        </p:nvGrpSpPr>
        <p:grpSpPr>
          <a:xfrm>
            <a:off x="1983174" y="1211261"/>
            <a:ext cx="9403299" cy="3513407"/>
            <a:chOff x="364155" y="1442637"/>
            <a:chExt cx="11463689" cy="42832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FF0B8E-BED6-4216-9BBF-ACA9B37E70AC}"/>
                </a:ext>
              </a:extLst>
            </p:cNvPr>
            <p:cNvSpPr/>
            <p:nvPr/>
          </p:nvSpPr>
          <p:spPr>
            <a:xfrm>
              <a:off x="364155" y="1442637"/>
              <a:ext cx="11463689" cy="428324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863D812E-2A61-47F3-90C1-6E528DBDEF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2591" y="2934555"/>
                  <a:ext cx="10971998" cy="15111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rm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2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  <a:lvl2pPr marL="914400" marR="0" lvl="1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2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2pPr>
                  <a:lvl3pPr marL="1371600" marR="0" lvl="2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3pPr>
                  <a:lvl4pPr marL="1828800" marR="0" lvl="3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4pPr>
                  <a:lvl5pPr marL="2286000" marR="0" lvl="4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5pPr>
                  <a:lvl6pPr marL="2743200" marR="0" lvl="5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6pPr>
                  <a:lvl7pPr marL="3200400" marR="0" lvl="6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7pPr>
                  <a:lvl8pPr marL="3657600" marR="0" lvl="7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8pPr>
                  <a:lvl9pPr marL="4114800" marR="0" lvl="8" indent="-342900" algn="l" rtl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Char char="•"/>
                    <a:def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9pPr>
                </a:lstStyle>
                <a:p>
                  <a:pPr marL="0" indent="0"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sz="3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3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LID4096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863D812E-2A61-47F3-90C1-6E528DBDE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91" y="2934555"/>
                  <a:ext cx="10971998" cy="15111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5BFB9A-7A5A-47BA-8F35-7CB906BE79F0}"/>
                </a:ext>
              </a:extLst>
            </p:cNvPr>
            <p:cNvSpPr txBox="1"/>
            <p:nvPr/>
          </p:nvSpPr>
          <p:spPr>
            <a:xfrm>
              <a:off x="3742624" y="1557201"/>
              <a:ext cx="1973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Share of total </a:t>
              </a:r>
              <a:r>
                <a:rPr lang="en-US" sz="1600" b="1" dirty="0" err="1">
                  <a:solidFill>
                    <a:schemeClr val="bg1"/>
                  </a:solidFill>
                  <a:latin typeface="Ink Free" panose="03080402000500000000" pitchFamily="66" charset="0"/>
                </a:rPr>
                <a:t>hashrate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15B444-D4DE-46D2-98C3-2FF523787C99}"/>
                </a:ext>
              </a:extLst>
            </p:cNvPr>
            <p:cNvSpPr txBox="1"/>
            <p:nvPr/>
          </p:nvSpPr>
          <p:spPr>
            <a:xfrm>
              <a:off x="5813658" y="4777262"/>
              <a:ext cx="1636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Block Reward (BTC)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2953E3-CF95-41B2-B5C3-7911F8FA7168}"/>
                </a:ext>
              </a:extLst>
            </p:cNvPr>
            <p:cNvSpPr txBox="1"/>
            <p:nvPr/>
          </p:nvSpPr>
          <p:spPr>
            <a:xfrm>
              <a:off x="6813085" y="1672921"/>
              <a:ext cx="1973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Exchange Rate (USD/BTC)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61316-7578-4536-8984-EA3C6FD7552A}"/>
                </a:ext>
              </a:extLst>
            </p:cNvPr>
            <p:cNvSpPr txBox="1"/>
            <p:nvPr/>
          </p:nvSpPr>
          <p:spPr>
            <a:xfrm>
              <a:off x="7759370" y="4807406"/>
              <a:ext cx="2770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KW spent over 10 minute mining period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F23B0-F2CE-47C0-8C30-E201355233C5}"/>
                </a:ext>
              </a:extLst>
            </p:cNvPr>
            <p:cNvSpPr txBox="1"/>
            <p:nvPr/>
          </p:nvSpPr>
          <p:spPr>
            <a:xfrm>
              <a:off x="9348538" y="1624799"/>
              <a:ext cx="1830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Electricity cost USD/KW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BDE05D-D0A4-4DE2-9122-8CF5A954FFB4}"/>
                </a:ext>
              </a:extLst>
            </p:cNvPr>
            <p:cNvCxnSpPr>
              <a:cxnSpLocks/>
            </p:cNvCxnSpPr>
            <p:nvPr/>
          </p:nvCxnSpPr>
          <p:spPr>
            <a:xfrm>
              <a:off x="5099785" y="2170561"/>
              <a:ext cx="394635" cy="55655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8B8096-3CD0-4A38-A61D-791C5A969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842" y="4035181"/>
              <a:ext cx="0" cy="742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DF5A9C-3BC8-46CA-8330-2C079A60EBA6}"/>
                </a:ext>
              </a:extLst>
            </p:cNvPr>
            <p:cNvCxnSpPr>
              <a:cxnSpLocks/>
            </p:cNvCxnSpPr>
            <p:nvPr/>
          </p:nvCxnSpPr>
          <p:spPr>
            <a:xfrm>
              <a:off x="7968115" y="2380807"/>
              <a:ext cx="0" cy="64999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09194-009A-4243-AA24-5816A8E0B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408119" y="2433252"/>
              <a:ext cx="0" cy="703431"/>
            </a:xfrm>
            <a:prstGeom prst="straightConnector1">
              <a:avLst/>
            </a:prstGeom>
            <a:ln w="38100">
              <a:solidFill>
                <a:srgbClr val="E739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E9A62B-538D-4FAB-8AC7-8E4A29296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3612" y="4282854"/>
              <a:ext cx="269102" cy="534201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929934-90E6-4C07-99B6-03F7D8C522C7}"/>
                </a:ext>
              </a:extLst>
            </p:cNvPr>
            <p:cNvSpPr txBox="1"/>
            <p:nvPr/>
          </p:nvSpPr>
          <p:spPr>
            <a:xfrm>
              <a:off x="10606344" y="4807406"/>
              <a:ext cx="122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Ink Free" panose="03080402000500000000" pitchFamily="66" charset="0"/>
                </a:rPr>
                <a:t>Not mining</a:t>
              </a:r>
              <a:endParaRPr lang="LID4096" sz="1600" b="1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DE858-FA34-48A0-83D0-359F8CBDD7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9096" y="4091778"/>
              <a:ext cx="109095" cy="685484"/>
            </a:xfrm>
            <a:prstGeom prst="straightConnector1">
              <a:avLst/>
            </a:prstGeom>
            <a:ln w="38100">
              <a:solidFill>
                <a:srgbClr val="E739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756FB3AA-BFD2-4F88-81B3-2F36ECEDECB7}"/>
                </a:ext>
              </a:extLst>
            </p:cNvPr>
            <p:cNvSpPr/>
            <p:nvPr/>
          </p:nvSpPr>
          <p:spPr>
            <a:xfrm rot="16200000">
              <a:off x="5729994" y="1815253"/>
              <a:ext cx="167328" cy="2048175"/>
            </a:xfrm>
            <a:prstGeom prst="rightBracket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sz="1100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D8C85780-33B4-4524-A711-B7C0640EB98B}"/>
                </a:ext>
              </a:extLst>
            </p:cNvPr>
            <p:cNvSpPr/>
            <p:nvPr/>
          </p:nvSpPr>
          <p:spPr>
            <a:xfrm rot="5400000">
              <a:off x="9277724" y="3456374"/>
              <a:ext cx="83665" cy="1135568"/>
            </a:xfrm>
            <a:prstGeom prst="rightBracket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sz="1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B5171-36B0-4FD8-A59E-D737128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27" y="18132"/>
            <a:ext cx="10515600" cy="1325563"/>
          </a:xfrm>
        </p:spPr>
        <p:txBody>
          <a:bodyPr/>
          <a:lstStyle/>
          <a:p>
            <a:r>
              <a:rPr lang="en-US" dirty="0"/>
              <a:t>The Expected Utility Model </a:t>
            </a:r>
            <a:endParaRPr lang="en-IL" dirty="0"/>
          </a:p>
        </p:txBody>
      </p:sp>
      <p:sp>
        <p:nvSpPr>
          <p:cNvPr id="4" name="Google Shape;379;p16">
            <a:extLst>
              <a:ext uri="{FF2B5EF4-FFF2-40B4-BE49-F238E27FC236}">
                <a16:creationId xmlns:a16="http://schemas.microsoft.com/office/drawing/2014/main" id="{BBC92C2B-66F9-4844-B7DA-B03B45595A7F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080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::left">
            <a:extLst>
              <a:ext uri="{FF2B5EF4-FFF2-40B4-BE49-F238E27FC236}">
                <a16:creationId xmlns:a16="http://schemas.microsoft.com/office/drawing/2014/main" id="{D01D4AB8-DB9F-479A-9C95-9E1C7357AA21}"/>
              </a:ext>
            </a:extLst>
          </p:cNvPr>
          <p:cNvSpPr txBox="1">
            <a:spLocks/>
          </p:cNvSpPr>
          <p:nvPr/>
        </p:nvSpPr>
        <p:spPr>
          <a:xfrm>
            <a:off x="1426929" y="2505074"/>
            <a:ext cx="4236076" cy="419687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A European option</a:t>
            </a:r>
          </a:p>
          <a:p>
            <a:r>
              <a:rPr lang="en-US" sz="2400" dirty="0"/>
              <a:t>A contract </a:t>
            </a:r>
          </a:p>
          <a:p>
            <a:r>
              <a:rPr lang="en-US" sz="2400" dirty="0"/>
              <a:t>allowing you to buy an asset</a:t>
            </a:r>
          </a:p>
          <a:p>
            <a:r>
              <a:rPr lang="en-US" sz="2400" dirty="0"/>
              <a:t>at the “Exercise date” </a:t>
            </a:r>
          </a:p>
          <a:p>
            <a:r>
              <a:rPr lang="en-US" sz="2400" dirty="0"/>
              <a:t>For a predetermined </a:t>
            </a:r>
            <a:br>
              <a:rPr lang="en-US" sz="2400" dirty="0"/>
            </a:br>
            <a:r>
              <a:rPr lang="en-US" sz="2400" dirty="0"/>
              <a:t>“strike price”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option holder may choose not to buy the asset</a:t>
            </a:r>
          </a:p>
          <a:p>
            <a:endParaRPr lang="en-US" sz="2400" dirty="0"/>
          </a:p>
          <a:p>
            <a:endParaRPr lang="LID4096" sz="2400" dirty="0"/>
          </a:p>
        </p:txBody>
      </p:sp>
      <p:sp>
        <p:nvSpPr>
          <p:cNvPr id="14" name="::right">
            <a:extLst>
              <a:ext uri="{FF2B5EF4-FFF2-40B4-BE49-F238E27FC236}">
                <a16:creationId xmlns:a16="http://schemas.microsoft.com/office/drawing/2014/main" id="{0BCD900B-2004-4471-A3DA-93E87CB0B3E9}"/>
              </a:ext>
            </a:extLst>
          </p:cNvPr>
          <p:cNvSpPr txBox="1">
            <a:spLocks/>
          </p:cNvSpPr>
          <p:nvPr/>
        </p:nvSpPr>
        <p:spPr>
          <a:xfrm>
            <a:off x="6781568" y="2505074"/>
            <a:ext cx="4256937" cy="419687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Bitcoin mining hardware</a:t>
            </a:r>
          </a:p>
          <a:p>
            <a:r>
              <a:rPr lang="en-US" sz="2400" dirty="0"/>
              <a:t>A machine</a:t>
            </a:r>
          </a:p>
          <a:p>
            <a:r>
              <a:rPr lang="en-US" sz="2400" dirty="0"/>
              <a:t>Allowing you to obtain Bitcoins </a:t>
            </a:r>
          </a:p>
          <a:p>
            <a:r>
              <a:rPr lang="en-US" sz="2400" dirty="0"/>
              <a:t>At a different times</a:t>
            </a:r>
          </a:p>
          <a:p>
            <a:r>
              <a:rPr lang="en-US" sz="2400" dirty="0"/>
              <a:t>In exchange for a fixed amount of electricity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miner may turn off his machine</a:t>
            </a:r>
          </a:p>
        </p:txBody>
      </p:sp>
      <p:sp>
        <p:nvSpPr>
          <p:cNvPr id="15" name="::text1">
            <a:extLst>
              <a:ext uri="{FF2B5EF4-FFF2-40B4-BE49-F238E27FC236}">
                <a16:creationId xmlns:a16="http://schemas.microsoft.com/office/drawing/2014/main" id="{5B7F2EF2-DBF3-4DA5-AD4B-1910C667E608}"/>
              </a:ext>
            </a:extLst>
          </p:cNvPr>
          <p:cNvSpPr txBox="1">
            <a:spLocks/>
          </p:cNvSpPr>
          <p:nvPr/>
        </p:nvSpPr>
        <p:spPr>
          <a:xfrm>
            <a:off x="1023395" y="274617"/>
            <a:ext cx="10515600" cy="577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hardware is economically equivalent to [a bundle of] options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LID4096" dirty="0"/>
          </a:p>
        </p:txBody>
      </p:sp>
      <p:pic>
        <p:nvPicPr>
          <p:cNvPr id="16" name="::options" descr="Text&#10;&#10;Description automatically generated">
            <a:extLst>
              <a:ext uri="{FF2B5EF4-FFF2-40B4-BE49-F238E27FC236}">
                <a16:creationId xmlns:a16="http://schemas.microsoft.com/office/drawing/2014/main" id="{DFD656DC-AF55-4520-9CFA-8E2C3EDFB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10"/>
          <a:stretch/>
        </p:blipFill>
        <p:spPr>
          <a:xfrm>
            <a:off x="2794157" y="920375"/>
            <a:ext cx="1380257" cy="1437034"/>
          </a:xfrm>
          <a:prstGeom prst="ellipse">
            <a:avLst/>
          </a:prstGeom>
        </p:spPr>
      </p:pic>
      <p:pic>
        <p:nvPicPr>
          <p:cNvPr id="17" name="::miner">
            <a:extLst>
              <a:ext uri="{FF2B5EF4-FFF2-40B4-BE49-F238E27FC236}">
                <a16:creationId xmlns:a16="http://schemas.microsoft.com/office/drawing/2014/main" id="{9AA39031-BFA6-4D37-8382-40E710D09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7588" y="920375"/>
            <a:ext cx="1380257" cy="1437034"/>
          </a:xfrm>
          <a:prstGeom prst="ellipse">
            <a:avLst/>
          </a:prstGeom>
        </p:spPr>
      </p:pic>
      <p:sp>
        <p:nvSpPr>
          <p:cNvPr id="18" name="::arrow2">
            <a:extLst>
              <a:ext uri="{FF2B5EF4-FFF2-40B4-BE49-F238E27FC236}">
                <a16:creationId xmlns:a16="http://schemas.microsoft.com/office/drawing/2014/main" id="{8A24AF4A-16D2-4D7F-9447-9D5F1761E186}"/>
              </a:ext>
            </a:extLst>
          </p:cNvPr>
          <p:cNvSpPr/>
          <p:nvPr/>
        </p:nvSpPr>
        <p:spPr>
          <a:xfrm>
            <a:off x="5321880" y="1149658"/>
            <a:ext cx="854026" cy="2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::arrow1">
            <a:extLst>
              <a:ext uri="{FF2B5EF4-FFF2-40B4-BE49-F238E27FC236}">
                <a16:creationId xmlns:a16="http://schemas.microsoft.com/office/drawing/2014/main" id="{4E773EBA-3F90-4637-B18F-3B0D418CFE6E}"/>
              </a:ext>
            </a:extLst>
          </p:cNvPr>
          <p:cNvSpPr/>
          <p:nvPr/>
        </p:nvSpPr>
        <p:spPr>
          <a:xfrm rot="10800000">
            <a:off x="5321880" y="1776739"/>
            <a:ext cx="854026" cy="2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Google Shape;379;p16">
            <a:extLst>
              <a:ext uri="{FF2B5EF4-FFF2-40B4-BE49-F238E27FC236}">
                <a16:creationId xmlns:a16="http://schemas.microsoft.com/office/drawing/2014/main" id="{4A5A58CB-FC84-41C1-9F3E-5B2C43846EDD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91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952" y="587711"/>
            <a:ext cx="4385781" cy="1764647"/>
          </a:xfrm>
        </p:spPr>
        <p:txBody>
          <a:bodyPr>
            <a:normAutofit/>
          </a:bodyPr>
          <a:lstStyle/>
          <a:p>
            <a:r>
              <a:rPr lang="en-US" dirty="0"/>
              <a:t>Back to decentralization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730" y="4417767"/>
            <a:ext cx="2628564" cy="787722"/>
          </a:xfrm>
        </p:spPr>
        <p:txBody>
          <a:bodyPr>
            <a:normAutofit fontScale="62500" lnSpcReduction="20000"/>
          </a:bodyPr>
          <a:lstStyle/>
          <a:p>
            <a:pPr marL="36576" indent="0" algn="ctr">
              <a:buNone/>
            </a:pPr>
            <a:r>
              <a:rPr lang="en-US" dirty="0"/>
              <a:t>Consensus in a “permissionless” system</a:t>
            </a:r>
          </a:p>
        </p:txBody>
      </p:sp>
      <p:grpSp>
        <p:nvGrpSpPr>
          <p:cNvPr id="169" name="קבוצה 240"/>
          <p:cNvGrpSpPr/>
          <p:nvPr/>
        </p:nvGrpSpPr>
        <p:grpSpPr>
          <a:xfrm>
            <a:off x="1871854" y="3023144"/>
            <a:ext cx="6096354" cy="3606257"/>
            <a:chOff x="1506136" y="2631055"/>
            <a:chExt cx="6096354" cy="3606257"/>
          </a:xfrm>
        </p:grpSpPr>
        <p:grpSp>
          <p:nvGrpSpPr>
            <p:cNvPr id="170" name="קבוצה 237"/>
            <p:cNvGrpSpPr/>
            <p:nvPr/>
          </p:nvGrpSpPr>
          <p:grpSpPr>
            <a:xfrm>
              <a:off x="1535382" y="2807154"/>
              <a:ext cx="6067108" cy="3430158"/>
              <a:chOff x="1535382" y="2807154"/>
              <a:chExt cx="6067108" cy="3430158"/>
            </a:xfrm>
          </p:grpSpPr>
          <p:sp>
            <p:nvSpPr>
              <p:cNvPr id="172" name="מלבן מעוגל 306"/>
              <p:cNvSpPr/>
              <p:nvPr/>
            </p:nvSpPr>
            <p:spPr>
              <a:xfrm>
                <a:off x="1535382" y="2807154"/>
                <a:ext cx="6067108" cy="3430158"/>
              </a:xfrm>
              <a:prstGeom prst="roundRect">
                <a:avLst>
                  <a:gd name="adj" fmla="val 7781"/>
                </a:avLst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buClrTx/>
                  <a:defRPr/>
                </a:pPr>
                <a:endParaRPr lang="en-US" sz="180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3" name="קבוצה 236"/>
              <p:cNvGrpSpPr/>
              <p:nvPr/>
            </p:nvGrpSpPr>
            <p:grpSpPr>
              <a:xfrm>
                <a:off x="2637244" y="3600807"/>
                <a:ext cx="4029142" cy="2416253"/>
                <a:chOff x="2637244" y="3600807"/>
                <a:chExt cx="4029142" cy="2416253"/>
              </a:xfrm>
            </p:grpSpPr>
            <p:sp>
              <p:nvSpPr>
                <p:cNvPr id="188" name="Oval 39"/>
                <p:cNvSpPr>
                  <a:spLocks noChangeAspect="1"/>
                </p:cNvSpPr>
                <p:nvPr/>
              </p:nvSpPr>
              <p:spPr>
                <a:xfrm>
                  <a:off x="3436395" y="4052171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40"/>
                <p:cNvSpPr>
                  <a:spLocks noChangeAspect="1"/>
                </p:cNvSpPr>
                <p:nvPr/>
              </p:nvSpPr>
              <p:spPr>
                <a:xfrm>
                  <a:off x="4592973" y="4836472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41"/>
                <p:cNvSpPr>
                  <a:spLocks noChangeAspect="1"/>
                </p:cNvSpPr>
                <p:nvPr/>
              </p:nvSpPr>
              <p:spPr>
                <a:xfrm>
                  <a:off x="3515498" y="531457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42"/>
                <p:cNvSpPr>
                  <a:spLocks noChangeAspect="1"/>
                </p:cNvSpPr>
                <p:nvPr/>
              </p:nvSpPr>
              <p:spPr>
                <a:xfrm>
                  <a:off x="4639507" y="56433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43"/>
                <p:cNvSpPr>
                  <a:spLocks noChangeAspect="1"/>
                </p:cNvSpPr>
                <p:nvPr/>
              </p:nvSpPr>
              <p:spPr>
                <a:xfrm>
                  <a:off x="5814401" y="4465620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44"/>
                <p:cNvSpPr>
                  <a:spLocks noChangeAspect="1"/>
                </p:cNvSpPr>
                <p:nvPr/>
              </p:nvSpPr>
              <p:spPr>
                <a:xfrm>
                  <a:off x="5704507" y="5287236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45"/>
                <p:cNvSpPr>
                  <a:spLocks noChangeAspect="1"/>
                </p:cNvSpPr>
                <p:nvPr/>
              </p:nvSpPr>
              <p:spPr>
                <a:xfrm>
                  <a:off x="5059938" y="3917579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46"/>
                <p:cNvSpPr>
                  <a:spLocks noChangeAspect="1"/>
                </p:cNvSpPr>
                <p:nvPr/>
              </p:nvSpPr>
              <p:spPr>
                <a:xfrm>
                  <a:off x="4101899" y="3600807"/>
                  <a:ext cx="373724" cy="373724"/>
                </a:xfrm>
                <a:prstGeom prst="ellipse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 dirty="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6" name="Straight Connector 47"/>
                <p:cNvCxnSpPr>
                  <a:stCxn id="195" idx="2"/>
                  <a:endCxn id="188" idx="7"/>
                </p:cNvCxnSpPr>
                <p:nvPr/>
              </p:nvCxnSpPr>
              <p:spPr>
                <a:xfrm flipH="1">
                  <a:off x="3755388" y="3787669"/>
                  <a:ext cx="346511" cy="31923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7" name="Straight Connector 48"/>
                <p:cNvCxnSpPr>
                  <a:stCxn id="188" idx="4"/>
                  <a:endCxn id="190" idx="0"/>
                </p:cNvCxnSpPr>
                <p:nvPr/>
              </p:nvCxnSpPr>
              <p:spPr>
                <a:xfrm>
                  <a:off x="3623257" y="4425895"/>
                  <a:ext cx="79103" cy="88867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8" name="Straight Connector 49"/>
                <p:cNvCxnSpPr>
                  <a:stCxn id="189" idx="1"/>
                  <a:endCxn id="188" idx="5"/>
                </p:cNvCxnSpPr>
                <p:nvPr/>
              </p:nvCxnSpPr>
              <p:spPr>
                <a:xfrm flipH="1" flipV="1">
                  <a:off x="3755388" y="4371164"/>
                  <a:ext cx="892316" cy="52003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99" name="Straight Connector 50"/>
                <p:cNvCxnSpPr>
                  <a:stCxn id="194" idx="1"/>
                  <a:endCxn id="195" idx="6"/>
                </p:cNvCxnSpPr>
                <p:nvPr/>
              </p:nvCxnSpPr>
              <p:spPr>
                <a:xfrm flipH="1" flipV="1">
                  <a:off x="4475623" y="3787669"/>
                  <a:ext cx="639046" cy="1846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" name="Straight Connector 51"/>
                <p:cNvCxnSpPr>
                  <a:stCxn id="194" idx="6"/>
                  <a:endCxn id="192" idx="1"/>
                </p:cNvCxnSpPr>
                <p:nvPr/>
              </p:nvCxnSpPr>
              <p:spPr>
                <a:xfrm>
                  <a:off x="5433662" y="4104441"/>
                  <a:ext cx="435470" cy="41591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1" name="Straight Connector 52"/>
                <p:cNvCxnSpPr>
                  <a:stCxn id="191" idx="0"/>
                  <a:endCxn id="189" idx="4"/>
                </p:cNvCxnSpPr>
                <p:nvPr/>
              </p:nvCxnSpPr>
              <p:spPr>
                <a:xfrm flipH="1" flipV="1">
                  <a:off x="4779835" y="5210196"/>
                  <a:ext cx="46534" cy="43314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2" name="Straight Connector 53"/>
                <p:cNvCxnSpPr>
                  <a:stCxn id="189" idx="7"/>
                  <a:endCxn id="194" idx="3"/>
                </p:cNvCxnSpPr>
                <p:nvPr/>
              </p:nvCxnSpPr>
              <p:spPr>
                <a:xfrm flipV="1">
                  <a:off x="4911966" y="4236572"/>
                  <a:ext cx="202703" cy="65463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3" name="Straight Connector 54"/>
                <p:cNvCxnSpPr>
                  <a:stCxn id="193" idx="0"/>
                  <a:endCxn id="192" idx="4"/>
                </p:cNvCxnSpPr>
                <p:nvPr/>
              </p:nvCxnSpPr>
              <p:spPr>
                <a:xfrm flipV="1">
                  <a:off x="5891369" y="4839344"/>
                  <a:ext cx="109894" cy="44789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4" name="Straight Connector 55"/>
                <p:cNvCxnSpPr>
                  <a:stCxn id="191" idx="6"/>
                  <a:endCxn id="193" idx="3"/>
                </p:cNvCxnSpPr>
                <p:nvPr/>
              </p:nvCxnSpPr>
              <p:spPr>
                <a:xfrm flipV="1">
                  <a:off x="5013231" y="5606229"/>
                  <a:ext cx="746007" cy="223969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5" name="Straight Connector 56"/>
                <p:cNvCxnSpPr>
                  <a:stCxn id="190" idx="5"/>
                  <a:endCxn id="191" idx="2"/>
                </p:cNvCxnSpPr>
                <p:nvPr/>
              </p:nvCxnSpPr>
              <p:spPr>
                <a:xfrm>
                  <a:off x="3834491" y="5633563"/>
                  <a:ext cx="805016" cy="19663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6" name="Straight Connector 205"/>
                <p:cNvCxnSpPr>
                  <a:stCxn id="188" idx="3"/>
                </p:cNvCxnSpPr>
                <p:nvPr/>
              </p:nvCxnSpPr>
              <p:spPr>
                <a:xfrm flipH="1">
                  <a:off x="2637244" y="4371164"/>
                  <a:ext cx="853882" cy="475645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7" name="Straight Connector 206"/>
                <p:cNvCxnSpPr>
                  <a:stCxn id="190" idx="2"/>
                </p:cNvCxnSpPr>
                <p:nvPr/>
              </p:nvCxnSpPr>
              <p:spPr>
                <a:xfrm flipH="1" flipV="1">
                  <a:off x="2637244" y="5171650"/>
                  <a:ext cx="878254" cy="329782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" name="Straight Connector 82"/>
                <p:cNvCxnSpPr>
                  <a:stCxn id="192" idx="5"/>
                </p:cNvCxnSpPr>
                <p:nvPr/>
              </p:nvCxnSpPr>
              <p:spPr>
                <a:xfrm>
                  <a:off x="6133394" y="4784613"/>
                  <a:ext cx="532992" cy="192741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9" name="Straight Connector 83"/>
                <p:cNvCxnSpPr>
                  <a:stCxn id="193" idx="6"/>
                </p:cNvCxnSpPr>
                <p:nvPr/>
              </p:nvCxnSpPr>
              <p:spPr>
                <a:xfrm flipV="1">
                  <a:off x="6078231" y="5336541"/>
                  <a:ext cx="588155" cy="137557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74" name="Group 12"/>
              <p:cNvGrpSpPr>
                <a:grpSpLocks noChangeAspect="1"/>
              </p:cNvGrpSpPr>
              <p:nvPr/>
            </p:nvGrpSpPr>
            <p:grpSpPr>
              <a:xfrm>
                <a:off x="2033914" y="4664521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182" name="Rounded Rectangle 13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ounded Rectangle 14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ounded Rectangle 15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ounded Rectangle 16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ounded Rectangle 17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ounded Rectangle 18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5" name="Group 19"/>
              <p:cNvGrpSpPr>
                <a:grpSpLocks noChangeAspect="1"/>
              </p:cNvGrpSpPr>
              <p:nvPr/>
            </p:nvGrpSpPr>
            <p:grpSpPr>
              <a:xfrm>
                <a:off x="6817374" y="4664521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176" name="Rounded Rectangle 20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ounded Rectangle 21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ounded Rectangle 22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ounded Rectangle 23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24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ounded Rectangle 25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1" name="מלבן מעוגל 343"/>
            <p:cNvSpPr/>
            <p:nvPr/>
          </p:nvSpPr>
          <p:spPr>
            <a:xfrm>
              <a:off x="1506136" y="2631055"/>
              <a:ext cx="2849840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Bitcoin &amp; similar currencies</a:t>
              </a:r>
            </a:p>
          </p:txBody>
        </p:sp>
      </p:grpSp>
      <p:sp>
        <p:nvSpPr>
          <p:cNvPr id="212" name="Cloud Callout 91"/>
          <p:cNvSpPr/>
          <p:nvPr/>
        </p:nvSpPr>
        <p:spPr>
          <a:xfrm>
            <a:off x="3287540" y="5081894"/>
            <a:ext cx="744799" cy="504435"/>
          </a:xfrm>
          <a:prstGeom prst="cloudCallout">
            <a:avLst>
              <a:gd name="adj1" fmla="val 32955"/>
              <a:gd name="adj2" fmla="val 84799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3" name="Cloud Callout 95"/>
          <p:cNvSpPr/>
          <p:nvPr/>
        </p:nvSpPr>
        <p:spPr>
          <a:xfrm>
            <a:off x="4489217" y="4465363"/>
            <a:ext cx="889732" cy="533311"/>
          </a:xfrm>
          <a:prstGeom prst="cloudCallout">
            <a:avLst>
              <a:gd name="adj1" fmla="val 18887"/>
              <a:gd name="adj2" fmla="val 98575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4" name="Cloud Callout 96"/>
          <p:cNvSpPr/>
          <p:nvPr/>
        </p:nvSpPr>
        <p:spPr>
          <a:xfrm>
            <a:off x="5056469" y="3610715"/>
            <a:ext cx="889732" cy="533311"/>
          </a:xfrm>
          <a:prstGeom prst="cloudCallout">
            <a:avLst>
              <a:gd name="adj1" fmla="val 4970"/>
              <a:gd name="adj2" fmla="val 89645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5" name="Cloud Callout 97"/>
          <p:cNvSpPr/>
          <p:nvPr/>
        </p:nvSpPr>
        <p:spPr>
          <a:xfrm>
            <a:off x="4254940" y="5440003"/>
            <a:ext cx="738364" cy="533311"/>
          </a:xfrm>
          <a:prstGeom prst="cloudCallout">
            <a:avLst>
              <a:gd name="adj1" fmla="val 51688"/>
              <a:gd name="adj2" fmla="val 78343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6" name="Cloud Callout 98"/>
          <p:cNvSpPr/>
          <p:nvPr/>
        </p:nvSpPr>
        <p:spPr>
          <a:xfrm>
            <a:off x="5448022" y="5121532"/>
            <a:ext cx="889732" cy="533311"/>
          </a:xfrm>
          <a:prstGeom prst="cloudCallout">
            <a:avLst>
              <a:gd name="adj1" fmla="val 18887"/>
              <a:gd name="adj2" fmla="val 75357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7" name="Cloud Callout 99"/>
          <p:cNvSpPr/>
          <p:nvPr/>
        </p:nvSpPr>
        <p:spPr>
          <a:xfrm>
            <a:off x="3961452" y="3389041"/>
            <a:ext cx="889732" cy="533311"/>
          </a:xfrm>
          <a:prstGeom prst="cloudCallout">
            <a:avLst>
              <a:gd name="adj1" fmla="val 19743"/>
              <a:gd name="adj2" fmla="val 69642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8" name="Cloud Callout 100"/>
          <p:cNvSpPr/>
          <p:nvPr/>
        </p:nvSpPr>
        <p:spPr>
          <a:xfrm>
            <a:off x="3233422" y="3981705"/>
            <a:ext cx="889732" cy="533311"/>
          </a:xfrm>
          <a:prstGeom prst="cloudCallout">
            <a:avLst>
              <a:gd name="adj1" fmla="val 18887"/>
              <a:gd name="adj2" fmla="val 75357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sp>
        <p:nvSpPr>
          <p:cNvPr id="219" name="Cloud Callout 101"/>
          <p:cNvSpPr/>
          <p:nvPr/>
        </p:nvSpPr>
        <p:spPr>
          <a:xfrm>
            <a:off x="5905243" y="4151113"/>
            <a:ext cx="889732" cy="533311"/>
          </a:xfrm>
          <a:prstGeom prst="cloudCallout">
            <a:avLst>
              <a:gd name="adj1" fmla="val -1453"/>
              <a:gd name="adj2" fmla="val 78929"/>
            </a:avLst>
          </a:prstGeom>
          <a:solidFill>
            <a:srgbClr val="FAFAFA">
              <a:alpha val="5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 Blue: 2</a:t>
            </a:r>
          </a:p>
          <a:p>
            <a:pPr algn="ctr" rtl="1">
              <a:buClrTx/>
              <a:defRPr/>
            </a:pPr>
            <a:r>
              <a:rPr lang="en-US" sz="1600" dirty="0">
                <a:solidFill>
                  <a:srgbClr val="002060"/>
                </a:solidFill>
                <a:latin typeface="Calibri" panose="020F0502020204030204"/>
                <a:ea typeface="+mn-ea"/>
                <a:cs typeface="+mn-cs"/>
              </a:rPr>
              <a:t>Red: 1</a:t>
            </a:r>
          </a:p>
        </p:txBody>
      </p:sp>
      <p:pic>
        <p:nvPicPr>
          <p:cNvPr id="220" name="Picture 2" descr="http://icons.iconseeker.com/png/fullsize/devils/devi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9324" y="5977382"/>
            <a:ext cx="500701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http://icons.iconseeker.com/png/fullsize/devils/devi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8197" y="5613668"/>
            <a:ext cx="500701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" name="Group 131"/>
          <p:cNvGrpSpPr/>
          <p:nvPr/>
        </p:nvGrpSpPr>
        <p:grpSpPr>
          <a:xfrm>
            <a:off x="2819352" y="4904516"/>
            <a:ext cx="521983" cy="280109"/>
            <a:chOff x="4698226" y="2358885"/>
            <a:chExt cx="805227" cy="372699"/>
          </a:xfrm>
        </p:grpSpPr>
        <p:sp>
          <p:nvSpPr>
            <p:cNvPr id="22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131"/>
          <p:cNvGrpSpPr/>
          <p:nvPr/>
        </p:nvGrpSpPr>
        <p:grpSpPr>
          <a:xfrm>
            <a:off x="2847523" y="5599322"/>
            <a:ext cx="521983" cy="280109"/>
            <a:chOff x="4698226" y="2358885"/>
            <a:chExt cx="805227" cy="372699"/>
          </a:xfrm>
        </p:grpSpPr>
        <p:sp>
          <p:nvSpPr>
            <p:cNvPr id="22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3" name="Slide Number Placeholder 1"/>
          <p:cNvSpPr txBox="1">
            <a:spLocks/>
          </p:cNvSpPr>
          <p:nvPr/>
        </p:nvSpPr>
        <p:spPr>
          <a:xfrm>
            <a:off x="10344472" y="6505173"/>
            <a:ext cx="323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22AC9-109E-4E4D-92F9-530E51D9A3A2}" type="slidenum">
              <a:rPr lang="he-IL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pPr/>
              <a:t>4</a:t>
            </a:fld>
            <a:endParaRPr lang="he-IL">
              <a:solidFill>
                <a:prstClr val="black">
                  <a:tint val="7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92" name="קבוצה 287"/>
          <p:cNvGrpSpPr/>
          <p:nvPr/>
        </p:nvGrpSpPr>
        <p:grpSpPr>
          <a:xfrm>
            <a:off x="6628700" y="306545"/>
            <a:ext cx="3710918" cy="2575314"/>
            <a:chOff x="4965538" y="-433074"/>
            <a:chExt cx="3710918" cy="2575314"/>
          </a:xfrm>
        </p:grpSpPr>
        <p:grpSp>
          <p:nvGrpSpPr>
            <p:cNvPr id="93" name="קבוצה 235"/>
            <p:cNvGrpSpPr/>
            <p:nvPr/>
          </p:nvGrpSpPr>
          <p:grpSpPr>
            <a:xfrm>
              <a:off x="4965538" y="-299460"/>
              <a:ext cx="3710918" cy="2441700"/>
              <a:chOff x="4965538" y="-299460"/>
              <a:chExt cx="3710918" cy="2441700"/>
            </a:xfrm>
          </p:grpSpPr>
          <p:sp>
            <p:nvSpPr>
              <p:cNvPr id="95" name="מלבן מעוגל 305"/>
              <p:cNvSpPr/>
              <p:nvPr/>
            </p:nvSpPr>
            <p:spPr>
              <a:xfrm>
                <a:off x="4965538" y="-299460"/>
                <a:ext cx="3710918" cy="2441700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rtl="1">
                  <a:buClrTx/>
                  <a:defRPr/>
                </a:pPr>
                <a:endParaRPr lang="en-US" sz="180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6" name="Picture 2" descr="C:\Users\avivz\AppData\Local\Microsoft\Windows\Temporary Internet Files\Content.IE5\9AJC37YW\MC900440380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186" y="-31210"/>
                <a:ext cx="1347709" cy="1347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7" name="Group 12"/>
              <p:cNvGrpSpPr>
                <a:grpSpLocks noChangeAspect="1"/>
              </p:cNvGrpSpPr>
              <p:nvPr/>
            </p:nvGrpSpPr>
            <p:grpSpPr>
              <a:xfrm>
                <a:off x="5304215" y="1044913"/>
                <a:ext cx="325693" cy="797537"/>
                <a:chOff x="6034966" y="1524000"/>
                <a:chExt cx="1493668" cy="3657600"/>
              </a:xfrm>
              <a:solidFill>
                <a:srgbClr val="0070C0"/>
              </a:solidFill>
            </p:grpSpPr>
            <p:sp>
              <p:nvSpPr>
                <p:cNvPr id="106" name="Rounded Rectangle 13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ounded Rectangle 14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ounded Rectangle 15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ounded Rectangle 16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ounded Rectangle 17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ounded Rectangle 18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" name="Group 19"/>
              <p:cNvGrpSpPr>
                <a:grpSpLocks noChangeAspect="1"/>
              </p:cNvGrpSpPr>
              <p:nvPr/>
            </p:nvGrpSpPr>
            <p:grpSpPr>
              <a:xfrm>
                <a:off x="8012459" y="1044913"/>
                <a:ext cx="325693" cy="797537"/>
                <a:chOff x="6034966" y="1524000"/>
                <a:chExt cx="1493668" cy="3657600"/>
              </a:xfrm>
              <a:solidFill>
                <a:srgbClr val="FF0000"/>
              </a:solidFill>
            </p:grpSpPr>
            <p:sp>
              <p:nvSpPr>
                <p:cNvPr id="100" name="Rounded Rectangle 20"/>
                <p:cNvSpPr/>
                <p:nvPr/>
              </p:nvSpPr>
              <p:spPr>
                <a:xfrm rot="20672461" flipV="1">
                  <a:off x="7185734" y="2265013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ounded Rectangle 21"/>
                <p:cNvSpPr/>
                <p:nvPr/>
              </p:nvSpPr>
              <p:spPr>
                <a:xfrm rot="1032992">
                  <a:off x="6034966" y="2265012"/>
                  <a:ext cx="342900" cy="1329065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ounded Rectangle 22"/>
                <p:cNvSpPr/>
                <p:nvPr/>
              </p:nvSpPr>
              <p:spPr>
                <a:xfrm>
                  <a:off x="6400800" y="2209800"/>
                  <a:ext cx="762000" cy="1600200"/>
                </a:xfrm>
                <a:prstGeom prst="roundRect">
                  <a:avLst>
                    <a:gd name="adj" fmla="val 39714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ounded Rectangle 23"/>
                <p:cNvSpPr/>
                <p:nvPr/>
              </p:nvSpPr>
              <p:spPr>
                <a:xfrm>
                  <a:off x="6400800" y="3733800"/>
                  <a:ext cx="3429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ounded Rectangle 24"/>
                <p:cNvSpPr/>
                <p:nvPr/>
              </p:nvSpPr>
              <p:spPr>
                <a:xfrm>
                  <a:off x="6781800" y="3733800"/>
                  <a:ext cx="381000" cy="1447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ounded Rectangle 25"/>
                <p:cNvSpPr/>
                <p:nvPr/>
              </p:nvSpPr>
              <p:spPr>
                <a:xfrm>
                  <a:off x="6434494" y="1524000"/>
                  <a:ext cx="652106" cy="685800"/>
                </a:xfrm>
                <a:prstGeom prst="roundRect">
                  <a:avLst>
                    <a:gd name="adj" fmla="val 50000"/>
                  </a:avLst>
                </a:prstGeom>
                <a:grpFill/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rtl="1">
                    <a:buClrTx/>
                    <a:defRPr/>
                  </a:pPr>
                  <a:endParaRPr lang="en-US" sz="1800">
                    <a:solidFill>
                      <a:prstClr val="white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9" name="Cloud Callout 100"/>
              <p:cNvSpPr/>
              <p:nvPr/>
            </p:nvSpPr>
            <p:spPr>
              <a:xfrm>
                <a:off x="7385326" y="-108340"/>
                <a:ext cx="889732" cy="533311"/>
              </a:xfrm>
              <a:prstGeom prst="cloudCallout">
                <a:avLst>
                  <a:gd name="adj1" fmla="val -77735"/>
                  <a:gd name="adj2" fmla="val 63335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algn="ctr" rtl="1">
                  <a:buClrTx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 Blue: 2</a:t>
                </a:r>
              </a:p>
              <a:p>
                <a:pPr algn="ctr" rtl="1">
                  <a:buClrTx/>
                  <a:defRPr/>
                </a:pPr>
                <a:r>
                  <a:rPr lang="en-US" sz="1600" dirty="0">
                    <a:solidFill>
                      <a:srgbClr val="002060"/>
                    </a:solidFill>
                    <a:latin typeface="Calibri" panose="020F0502020204030204"/>
                    <a:ea typeface="+mn-ea"/>
                    <a:cs typeface="+mn-cs"/>
                  </a:rPr>
                  <a:t>Red: 1</a:t>
                </a:r>
              </a:p>
            </p:txBody>
          </p:sp>
        </p:grpSp>
        <p:sp>
          <p:nvSpPr>
            <p:cNvPr id="94" name="מלבן מעוגל 342"/>
            <p:cNvSpPr/>
            <p:nvPr/>
          </p:nvSpPr>
          <p:spPr>
            <a:xfrm>
              <a:off x="4965538" y="-433074"/>
              <a:ext cx="1853128" cy="350657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Digital Payments</a:t>
              </a:r>
            </a:p>
          </p:txBody>
        </p:sp>
      </p:grpSp>
      <p:sp>
        <p:nvSpPr>
          <p:cNvPr id="112" name="Right Arrow 8"/>
          <p:cNvSpPr/>
          <p:nvPr/>
        </p:nvSpPr>
        <p:spPr>
          <a:xfrm rot="20192951">
            <a:off x="7462858" y="1902477"/>
            <a:ext cx="368774" cy="253288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1" anchor="ctr"/>
          <a:lstStyle/>
          <a:p>
            <a:pPr algn="ctr" rtl="1">
              <a:buClrTx/>
              <a:defRPr/>
            </a:pPr>
            <a:endParaRPr lang="he-IL" sz="180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3" name="Group 131"/>
          <p:cNvGrpSpPr/>
          <p:nvPr/>
        </p:nvGrpSpPr>
        <p:grpSpPr>
          <a:xfrm>
            <a:off x="7342709" y="1535955"/>
            <a:ext cx="521983" cy="280109"/>
            <a:chOff x="4698226" y="2358885"/>
            <a:chExt cx="805227" cy="372699"/>
          </a:xfrm>
        </p:grpSpPr>
        <p:sp>
          <p:nvSpPr>
            <p:cNvPr id="11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6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noFill/>
            <a:ln w="25400" cap="flat" cmpd="sng" algn="ctr">
              <a:solidFill>
                <a:srgbClr val="44546A">
                  <a:lumMod val="2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7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1">
                <a:buClrTx/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88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5FA-FB7F-11C5-8514-34C62A3F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722" y="365125"/>
            <a:ext cx="4277321" cy="1325563"/>
          </a:xfrm>
        </p:spPr>
        <p:txBody>
          <a:bodyPr/>
          <a:lstStyle/>
          <a:p>
            <a:pPr algn="ctr"/>
            <a:r>
              <a:rPr lang="en-US" dirty="0"/>
              <a:t>Miners: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DCAC3-9CB8-1F08-6EA1-F1C5DA94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21" y="1690688"/>
            <a:ext cx="4277322" cy="51346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BE9CE-61E5-8138-B620-40D963EA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6673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04-FC51-4191-B11E-5CC04A5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3" y="267337"/>
            <a:ext cx="353911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Binomial Model</a:t>
            </a:r>
            <a:endParaRPr lang="LID4096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7CAFCF2D-3F8C-45AC-8A8A-005C01B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95" y="1843931"/>
            <a:ext cx="327356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 discrete version</a:t>
            </a:r>
          </a:p>
          <a:p>
            <a:pPr marL="0" indent="0">
              <a:buNone/>
            </a:pPr>
            <a:r>
              <a:rPr lang="en-US" sz="2400" dirty="0"/>
              <a:t>(simpler than  stochastic differential equations)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Time proceeds in rounds</a:t>
            </a:r>
          </a:p>
          <a:p>
            <a:r>
              <a:rPr lang="en-US" sz="2400" dirty="0"/>
              <a:t>Price preforms a multiplicative random walk.</a:t>
            </a:r>
          </a:p>
          <a:p>
            <a:r>
              <a:rPr lang="en-US" sz="2400" dirty="0"/>
              <a:t>During each round, you can trade bitcoins, and other assets</a:t>
            </a:r>
            <a:endParaRPr lang="LID4096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4204775" y="31151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75" y="31151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6474733" y="22007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3" y="220073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6474733" y="40295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33" y="4029532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5119175" y="2831187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5049601" y="3792459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4B41C2-8B73-4B4E-9CA8-B94176B249B9}"/>
                  </a:ext>
                </a:extLst>
              </p:cNvPr>
              <p:cNvSpPr/>
              <p:nvPr/>
            </p:nvSpPr>
            <p:spPr>
              <a:xfrm>
                <a:off x="8744691" y="125793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44B41C2-8B73-4B4E-9CA8-B94176B2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91" y="125793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6088A5-86AA-4F69-9E19-DAF08A105481}"/>
              </a:ext>
            </a:extLst>
          </p:cNvPr>
          <p:cNvCxnSpPr>
            <a:cxnSpLocks/>
          </p:cNvCxnSpPr>
          <p:nvPr/>
        </p:nvCxnSpPr>
        <p:spPr>
          <a:xfrm flipV="1">
            <a:off x="7389133" y="1888385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A3FE8-7276-4C6B-A3AA-1078641095B4}"/>
              </a:ext>
            </a:extLst>
          </p:cNvPr>
          <p:cNvCxnSpPr>
            <a:cxnSpLocks/>
          </p:cNvCxnSpPr>
          <p:nvPr/>
        </p:nvCxnSpPr>
        <p:spPr>
          <a:xfrm>
            <a:off x="7319559" y="2849657"/>
            <a:ext cx="1464708" cy="5325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E1BFBD9-4ADC-4284-A91F-B44114BB9D83}"/>
                  </a:ext>
                </a:extLst>
              </p:cNvPr>
              <p:cNvSpPr/>
              <p:nvPr/>
            </p:nvSpPr>
            <p:spPr>
              <a:xfrm>
                <a:off x="8744691" y="3105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E1BFBD9-4ADC-4284-A91F-B44114BB9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91" y="310520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B71DF-6406-4C01-8892-7E1EA599AC1A}"/>
              </a:ext>
            </a:extLst>
          </p:cNvPr>
          <p:cNvCxnSpPr>
            <a:cxnSpLocks/>
          </p:cNvCxnSpPr>
          <p:nvPr/>
        </p:nvCxnSpPr>
        <p:spPr>
          <a:xfrm flipV="1">
            <a:off x="7389133" y="3735655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2BB1A7-D0CA-4D6F-BAE7-2AD861DA0CC2}"/>
              </a:ext>
            </a:extLst>
          </p:cNvPr>
          <p:cNvCxnSpPr>
            <a:cxnSpLocks/>
          </p:cNvCxnSpPr>
          <p:nvPr/>
        </p:nvCxnSpPr>
        <p:spPr>
          <a:xfrm>
            <a:off x="7319559" y="4696927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0A977C-0B38-4130-A798-A029E1B97432}"/>
                  </a:ext>
                </a:extLst>
              </p:cNvPr>
              <p:cNvSpPr/>
              <p:nvPr/>
            </p:nvSpPr>
            <p:spPr>
              <a:xfrm>
                <a:off x="8744691" y="476074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0A977C-0B38-4130-A798-A029E1B97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91" y="4760745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C700FB-5B80-487B-9327-371E04EED793}"/>
              </a:ext>
            </a:extLst>
          </p:cNvPr>
          <p:cNvCxnSpPr>
            <a:cxnSpLocks/>
          </p:cNvCxnSpPr>
          <p:nvPr/>
        </p:nvCxnSpPr>
        <p:spPr>
          <a:xfrm flipV="1">
            <a:off x="9659091" y="993726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B1D89D-51B9-4C54-88FA-4C759186F90D}"/>
              </a:ext>
            </a:extLst>
          </p:cNvPr>
          <p:cNvCxnSpPr>
            <a:cxnSpLocks/>
          </p:cNvCxnSpPr>
          <p:nvPr/>
        </p:nvCxnSpPr>
        <p:spPr>
          <a:xfrm>
            <a:off x="9589517" y="1954998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190ABB-2996-4B09-A2B5-9202B44A219B}"/>
              </a:ext>
            </a:extLst>
          </p:cNvPr>
          <p:cNvCxnSpPr>
            <a:cxnSpLocks/>
          </p:cNvCxnSpPr>
          <p:nvPr/>
        </p:nvCxnSpPr>
        <p:spPr>
          <a:xfrm flipV="1">
            <a:off x="9659091" y="287487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862D7-DE8A-4209-9E80-ADB13D5EBC91}"/>
              </a:ext>
            </a:extLst>
          </p:cNvPr>
          <p:cNvCxnSpPr>
            <a:cxnSpLocks/>
          </p:cNvCxnSpPr>
          <p:nvPr/>
        </p:nvCxnSpPr>
        <p:spPr>
          <a:xfrm>
            <a:off x="9589517" y="383615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51F70-F911-4F27-89C5-A642319E7756}"/>
              </a:ext>
            </a:extLst>
          </p:cNvPr>
          <p:cNvCxnSpPr>
            <a:cxnSpLocks/>
          </p:cNvCxnSpPr>
          <p:nvPr/>
        </p:nvCxnSpPr>
        <p:spPr>
          <a:xfrm flipV="1">
            <a:off x="9659091" y="4488946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9E9C10-D97B-49DC-A9BE-2034295DBBBB}"/>
              </a:ext>
            </a:extLst>
          </p:cNvPr>
          <p:cNvCxnSpPr>
            <a:cxnSpLocks/>
          </p:cNvCxnSpPr>
          <p:nvPr/>
        </p:nvCxnSpPr>
        <p:spPr>
          <a:xfrm>
            <a:off x="9589517" y="5450218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d2">
            <a:extLst>
              <a:ext uri="{FF2B5EF4-FFF2-40B4-BE49-F238E27FC236}">
                <a16:creationId xmlns:a16="http://schemas.microsoft.com/office/drawing/2014/main" id="{C859BA05-A063-4573-ADBC-CEAFE5AB622E}"/>
              </a:ext>
            </a:extLst>
          </p:cNvPr>
          <p:cNvCxnSpPr>
            <a:cxnSpLocks/>
          </p:cNvCxnSpPr>
          <p:nvPr/>
        </p:nvCxnSpPr>
        <p:spPr>
          <a:xfrm>
            <a:off x="6092682" y="993726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d3">
            <a:extLst>
              <a:ext uri="{FF2B5EF4-FFF2-40B4-BE49-F238E27FC236}">
                <a16:creationId xmlns:a16="http://schemas.microsoft.com/office/drawing/2014/main" id="{F1138C17-7C5F-4FC3-9226-0C731D8EF0C7}"/>
              </a:ext>
            </a:extLst>
          </p:cNvPr>
          <p:cNvCxnSpPr>
            <a:cxnSpLocks/>
          </p:cNvCxnSpPr>
          <p:nvPr/>
        </p:nvCxnSpPr>
        <p:spPr>
          <a:xfrm>
            <a:off x="8352175" y="993726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A119B-061C-41FA-A0C9-D86BDF0D77B1}"/>
              </a:ext>
            </a:extLst>
          </p:cNvPr>
          <p:cNvCxnSpPr>
            <a:cxnSpLocks/>
          </p:cNvCxnSpPr>
          <p:nvPr/>
        </p:nvCxnSpPr>
        <p:spPr>
          <a:xfrm>
            <a:off x="10641489" y="1000168"/>
            <a:ext cx="0" cy="5470973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/>
              <p:nvPr/>
            </p:nvSpPr>
            <p:spPr>
              <a:xfrm>
                <a:off x="4670596" y="5738363"/>
                <a:ext cx="565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6" y="5738363"/>
                <a:ext cx="5659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/>
              <p:nvPr/>
            </p:nvSpPr>
            <p:spPr>
              <a:xfrm>
                <a:off x="6615688" y="5777593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88" y="5777593"/>
                <a:ext cx="120925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4E5C5E-8F9C-4007-84ED-FE0E06E19337}"/>
                  </a:ext>
                </a:extLst>
              </p:cNvPr>
              <p:cNvSpPr txBox="1"/>
              <p:nvPr/>
            </p:nvSpPr>
            <p:spPr>
              <a:xfrm>
                <a:off x="8892204" y="5786333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4E5C5E-8F9C-4007-84ED-FE0E06E1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04" y="5786333"/>
                <a:ext cx="120925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5286601" y="2823879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5286601" y="2823879"/>
                <a:ext cx="56599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4925198" y="3971450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4925198" y="3971450"/>
                <a:ext cx="115205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4078D4-E3C3-45A1-ADC4-83D876015F18}"/>
                  </a:ext>
                </a:extLst>
              </p:cNvPr>
              <p:cNvSpPr txBox="1"/>
              <p:nvPr/>
            </p:nvSpPr>
            <p:spPr>
              <a:xfrm rot="1180209">
                <a:off x="7210282" y="4849668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4078D4-E3C3-45A1-ADC4-83D87601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7210282" y="4849668"/>
                <a:ext cx="115205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83B1EF-6B32-4BE4-A95C-6C77E33B0489}"/>
                  </a:ext>
                </a:extLst>
              </p:cNvPr>
              <p:cNvSpPr txBox="1"/>
              <p:nvPr/>
            </p:nvSpPr>
            <p:spPr>
              <a:xfrm rot="1180209">
                <a:off x="7195156" y="3010687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83B1EF-6B32-4BE4-A95C-6C77E33B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7195156" y="3010687"/>
                <a:ext cx="115205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A8EF60D-8E1C-4373-ACE6-4937902B00A8}"/>
                  </a:ext>
                </a:extLst>
              </p:cNvPr>
              <p:cNvSpPr txBox="1"/>
              <p:nvPr/>
            </p:nvSpPr>
            <p:spPr>
              <a:xfrm rot="20238582">
                <a:off x="7587046" y="3678944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A8EF60D-8E1C-4373-ACE6-4937902B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7587046" y="3678944"/>
                <a:ext cx="565999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F765A30-AAC1-41A4-8FC7-D7D04D050129}"/>
                  </a:ext>
                </a:extLst>
              </p:cNvPr>
              <p:cNvSpPr txBox="1"/>
              <p:nvPr/>
            </p:nvSpPr>
            <p:spPr>
              <a:xfrm rot="20238582">
                <a:off x="7616799" y="1813525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F765A30-AAC1-41A4-8FC7-D7D04D050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7616799" y="1813525"/>
                <a:ext cx="56599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!!d1">
            <a:extLst>
              <a:ext uri="{FF2B5EF4-FFF2-40B4-BE49-F238E27FC236}">
                <a16:creationId xmlns:a16="http://schemas.microsoft.com/office/drawing/2014/main" id="{989249E5-6397-457A-B5BE-78D01EC26FAD}"/>
              </a:ext>
            </a:extLst>
          </p:cNvPr>
          <p:cNvCxnSpPr>
            <a:cxnSpLocks/>
          </p:cNvCxnSpPr>
          <p:nvPr/>
        </p:nvCxnSpPr>
        <p:spPr>
          <a:xfrm>
            <a:off x="3899447" y="997041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6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9" grpId="0" animBg="1"/>
      <p:bldP spid="22" grpId="0" animBg="1"/>
      <p:bldP spid="26" grpId="0" animBg="1"/>
      <p:bldP spid="50" grpId="0"/>
      <p:bldP spid="52" grpId="0"/>
      <p:bldP spid="54" grpId="0"/>
      <p:bldP spid="57" grpId="0"/>
      <p:bldP spid="59" grpId="0"/>
      <p:bldP spid="61" grpId="0"/>
      <p:bldP spid="65" grpId="0"/>
      <p:bldP spid="71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04-FC51-4191-B11E-5CC04A5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3" y="267337"/>
            <a:ext cx="353911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Binomial Model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54">
                <a:extLst>
                  <a:ext uri="{FF2B5EF4-FFF2-40B4-BE49-F238E27FC236}">
                    <a16:creationId xmlns:a16="http://schemas.microsoft.com/office/drawing/2014/main" id="{7CAFCF2D-3F8C-45AC-8A8A-005C01B50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94" y="1843931"/>
                <a:ext cx="505878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can value the mining opportunity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each state.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What is the value of the mining opportunity at time t-1?</a:t>
                </a:r>
                <a:endParaRPr lang="LID4096" sz="2400" dirty="0"/>
              </a:p>
            </p:txBody>
          </p:sp>
        </mc:Choice>
        <mc:Fallback xmlns="">
          <p:sp>
            <p:nvSpPr>
              <p:cNvPr id="55" name="Content Placeholder 54">
                <a:extLst>
                  <a:ext uri="{FF2B5EF4-FFF2-40B4-BE49-F238E27FC236}">
                    <a16:creationId xmlns:a16="http://schemas.microsoft.com/office/drawing/2014/main" id="{7CAFCF2D-3F8C-45AC-8A8A-005C01B50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94" y="1843931"/>
                <a:ext cx="5058787" cy="4351338"/>
              </a:xfrm>
              <a:blipFill>
                <a:blip r:embed="rId2"/>
                <a:stretch>
                  <a:fillRect l="-1807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7101984" y="26723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84" y="267237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9631825" y="17579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5" y="175797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9631825" y="35867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5" y="3586771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8016384" y="2388426"/>
            <a:ext cx="1615441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7946810" y="3349698"/>
            <a:ext cx="1685015" cy="57109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d2">
            <a:extLst>
              <a:ext uri="{FF2B5EF4-FFF2-40B4-BE49-F238E27FC236}">
                <a16:creationId xmlns:a16="http://schemas.microsoft.com/office/drawing/2014/main" id="{C859BA05-A063-4573-ADBC-CEAFE5AB622E}"/>
              </a:ext>
            </a:extLst>
          </p:cNvPr>
          <p:cNvCxnSpPr>
            <a:cxnSpLocks/>
          </p:cNvCxnSpPr>
          <p:nvPr/>
        </p:nvCxnSpPr>
        <p:spPr>
          <a:xfrm>
            <a:off x="8951391" y="881402"/>
            <a:ext cx="0" cy="4596625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d3">
            <a:extLst>
              <a:ext uri="{FF2B5EF4-FFF2-40B4-BE49-F238E27FC236}">
                <a16:creationId xmlns:a16="http://schemas.microsoft.com/office/drawing/2014/main" id="{F1138C17-7C5F-4FC3-9226-0C731D8EF0C7}"/>
              </a:ext>
            </a:extLst>
          </p:cNvPr>
          <p:cNvCxnSpPr>
            <a:cxnSpLocks/>
          </p:cNvCxnSpPr>
          <p:nvPr/>
        </p:nvCxnSpPr>
        <p:spPr>
          <a:xfrm>
            <a:off x="11210884" y="881402"/>
            <a:ext cx="0" cy="4596625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/>
              <p:nvPr/>
            </p:nvSpPr>
            <p:spPr>
              <a:xfrm>
                <a:off x="7281162" y="4775834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62" y="4775834"/>
                <a:ext cx="11429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/>
              <p:nvPr/>
            </p:nvSpPr>
            <p:spPr>
              <a:xfrm>
                <a:off x="9474397" y="4815064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97" y="4815064"/>
                <a:ext cx="120925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8183810" y="2381118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8183810" y="2381118"/>
                <a:ext cx="56599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7822407" y="3528689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7822407" y="3528689"/>
                <a:ext cx="11520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!!d1">
            <a:extLst>
              <a:ext uri="{FF2B5EF4-FFF2-40B4-BE49-F238E27FC236}">
                <a16:creationId xmlns:a16="http://schemas.microsoft.com/office/drawing/2014/main" id="{989249E5-6397-457A-B5BE-78D01EC26FAD}"/>
              </a:ext>
            </a:extLst>
          </p:cNvPr>
          <p:cNvCxnSpPr>
            <a:cxnSpLocks/>
          </p:cNvCxnSpPr>
          <p:nvPr/>
        </p:nvCxnSpPr>
        <p:spPr>
          <a:xfrm>
            <a:off x="6758156" y="881402"/>
            <a:ext cx="0" cy="459994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30B19-6BEA-4A49-B5B0-B11A39F88EE6}"/>
                  </a:ext>
                </a:extLst>
              </p:cNvPr>
              <p:cNvSpPr txBox="1"/>
              <p:nvPr/>
            </p:nvSpPr>
            <p:spPr>
              <a:xfrm>
                <a:off x="278553" y="2669329"/>
                <a:ext cx="6051568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LID4096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30B19-6BEA-4A49-B5B0-B11A39F88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3" y="2669329"/>
                <a:ext cx="6051568" cy="853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!!m_op">
            <a:extLst>
              <a:ext uri="{FF2B5EF4-FFF2-40B4-BE49-F238E27FC236}">
                <a16:creationId xmlns:a16="http://schemas.microsoft.com/office/drawing/2014/main" id="{94459857-D504-464C-BC53-379A98814BA3}"/>
              </a:ext>
            </a:extLst>
          </p:cNvPr>
          <p:cNvSpPr txBox="1"/>
          <p:nvPr/>
        </p:nvSpPr>
        <p:spPr>
          <a:xfrm>
            <a:off x="9202309" y="389564"/>
            <a:ext cx="1773431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Mining opportunity at time t</a:t>
            </a:r>
            <a:endParaRPr lang="LID4096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24A9A7-FEE0-4128-9846-AFB354F3FD29}"/>
                  </a:ext>
                </a:extLst>
              </p:cNvPr>
              <p:cNvSpPr txBox="1"/>
              <p:nvPr/>
            </p:nvSpPr>
            <p:spPr>
              <a:xfrm>
                <a:off x="926947" y="5052132"/>
                <a:ext cx="333283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LID4096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24A9A7-FEE0-4128-9846-AFB354F3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47" y="5052132"/>
                <a:ext cx="33328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F073B18-2937-488D-916A-4D111975299F}"/>
              </a:ext>
            </a:extLst>
          </p:cNvPr>
          <p:cNvGrpSpPr/>
          <p:nvPr/>
        </p:nvGrpSpPr>
        <p:grpSpPr>
          <a:xfrm>
            <a:off x="7001187" y="234408"/>
            <a:ext cx="2335701" cy="1161793"/>
            <a:chOff x="7001187" y="234408"/>
            <a:chExt cx="2335701" cy="116179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9EA375-35D8-460B-A4D2-C3C1AF67DB9A}"/>
                </a:ext>
              </a:extLst>
            </p:cNvPr>
            <p:cNvSpPr txBox="1"/>
            <p:nvPr/>
          </p:nvSpPr>
          <p:spPr>
            <a:xfrm>
              <a:off x="7001187" y="688315"/>
              <a:ext cx="1773431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</a:rPr>
                <a:t>Value?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11D19C3-0C96-4EBD-8E2E-327944A365C3}"/>
                </a:ext>
              </a:extLst>
            </p:cNvPr>
            <p:cNvSpPr/>
            <p:nvPr/>
          </p:nvSpPr>
          <p:spPr>
            <a:xfrm rot="5400000">
              <a:off x="8614153" y="-68425"/>
              <a:ext cx="419902" cy="1025568"/>
            </a:xfrm>
            <a:prstGeom prst="curvedRightArrow">
              <a:avLst>
                <a:gd name="adj1" fmla="val 25000"/>
                <a:gd name="adj2" fmla="val 5387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17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  <p:bldP spid="37" grpId="0"/>
      <p:bldP spid="45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04-FC51-4191-B11E-5CC04A5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3" y="267337"/>
            <a:ext cx="353911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Binomial Model</a:t>
            </a:r>
            <a:endParaRPr lang="LID4096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7CAFCF2D-3F8C-45AC-8A8A-005C01B5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94" y="1843931"/>
            <a:ext cx="50587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might be tempted to use </a:t>
            </a:r>
            <a:br>
              <a:rPr lang="en-US" dirty="0"/>
            </a:br>
            <a:r>
              <a:rPr lang="en-US" dirty="0"/>
              <a:t>the expected value of the option: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would be incorrect.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7101984" y="26723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984" y="2672371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9631825" y="17579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5" y="175797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9631825" y="3586771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5" y="358677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8016384" y="2388426"/>
            <a:ext cx="1615441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7946810" y="3349698"/>
            <a:ext cx="1685015" cy="57109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!!d2">
            <a:extLst>
              <a:ext uri="{FF2B5EF4-FFF2-40B4-BE49-F238E27FC236}">
                <a16:creationId xmlns:a16="http://schemas.microsoft.com/office/drawing/2014/main" id="{C859BA05-A063-4573-ADBC-CEAFE5AB622E}"/>
              </a:ext>
            </a:extLst>
          </p:cNvPr>
          <p:cNvCxnSpPr>
            <a:cxnSpLocks/>
          </p:cNvCxnSpPr>
          <p:nvPr/>
        </p:nvCxnSpPr>
        <p:spPr>
          <a:xfrm>
            <a:off x="8951391" y="881402"/>
            <a:ext cx="0" cy="4596625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!!d3">
            <a:extLst>
              <a:ext uri="{FF2B5EF4-FFF2-40B4-BE49-F238E27FC236}">
                <a16:creationId xmlns:a16="http://schemas.microsoft.com/office/drawing/2014/main" id="{F1138C17-7C5F-4FC3-9226-0C731D8EF0C7}"/>
              </a:ext>
            </a:extLst>
          </p:cNvPr>
          <p:cNvCxnSpPr>
            <a:cxnSpLocks/>
          </p:cNvCxnSpPr>
          <p:nvPr/>
        </p:nvCxnSpPr>
        <p:spPr>
          <a:xfrm>
            <a:off x="11210884" y="881402"/>
            <a:ext cx="0" cy="4596625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/>
              <p:nvPr/>
            </p:nvSpPr>
            <p:spPr>
              <a:xfrm>
                <a:off x="7281162" y="4775834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!!TextBox 49">
                <a:extLst>
                  <a:ext uri="{FF2B5EF4-FFF2-40B4-BE49-F238E27FC236}">
                    <a16:creationId xmlns:a16="http://schemas.microsoft.com/office/drawing/2014/main" id="{966360AE-DFA1-4A7C-BF4A-9AA1AB3DD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62" y="4775834"/>
                <a:ext cx="114299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/>
              <p:nvPr/>
            </p:nvSpPr>
            <p:spPr>
              <a:xfrm>
                <a:off x="9474397" y="4815064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!!TextBox 51">
                <a:extLst>
                  <a:ext uri="{FF2B5EF4-FFF2-40B4-BE49-F238E27FC236}">
                    <a16:creationId xmlns:a16="http://schemas.microsoft.com/office/drawing/2014/main" id="{FC2D1135-3CBA-4319-A965-65B3F0B6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97" y="4815064"/>
                <a:ext cx="120925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8183810" y="2381118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8183810" y="2381118"/>
                <a:ext cx="56599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7822407" y="3528689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7822407" y="3528689"/>
                <a:ext cx="115205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!!d1">
            <a:extLst>
              <a:ext uri="{FF2B5EF4-FFF2-40B4-BE49-F238E27FC236}">
                <a16:creationId xmlns:a16="http://schemas.microsoft.com/office/drawing/2014/main" id="{989249E5-6397-457A-B5BE-78D01EC26FAD}"/>
              </a:ext>
            </a:extLst>
          </p:cNvPr>
          <p:cNvCxnSpPr>
            <a:cxnSpLocks/>
          </p:cNvCxnSpPr>
          <p:nvPr/>
        </p:nvCxnSpPr>
        <p:spPr>
          <a:xfrm>
            <a:off x="6758156" y="881402"/>
            <a:ext cx="0" cy="459994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4459857-D504-464C-BC53-379A98814BA3}"/>
              </a:ext>
            </a:extLst>
          </p:cNvPr>
          <p:cNvSpPr txBox="1"/>
          <p:nvPr/>
        </p:nvSpPr>
        <p:spPr>
          <a:xfrm>
            <a:off x="9202309" y="389564"/>
            <a:ext cx="1773431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Mining opportunity at time t</a:t>
            </a:r>
            <a:endParaRPr lang="LID4096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24A9A7-FEE0-4128-9846-AFB354F3FD29}"/>
                  </a:ext>
                </a:extLst>
              </p:cNvPr>
              <p:cNvSpPr txBox="1"/>
              <p:nvPr/>
            </p:nvSpPr>
            <p:spPr>
              <a:xfrm>
                <a:off x="758305" y="3143945"/>
                <a:ext cx="4738142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LID4096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24A9A7-FEE0-4128-9846-AFB354F3F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5" y="3143945"/>
                <a:ext cx="4738142" cy="495328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2A10630-79C5-4A00-9F40-928F5493276C}"/>
              </a:ext>
            </a:extLst>
          </p:cNvPr>
          <p:cNvGrpSpPr/>
          <p:nvPr/>
        </p:nvGrpSpPr>
        <p:grpSpPr>
          <a:xfrm>
            <a:off x="3207271" y="3383326"/>
            <a:ext cx="2095291" cy="45720"/>
            <a:chOff x="2976160" y="3011537"/>
            <a:chExt cx="2095291" cy="457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855B4-D681-497C-B903-BD156378029D}"/>
                </a:ext>
              </a:extLst>
            </p:cNvPr>
            <p:cNvSpPr/>
            <p:nvPr/>
          </p:nvSpPr>
          <p:spPr>
            <a:xfrm rot="20797911">
              <a:off x="2976160" y="3011537"/>
              <a:ext cx="2092724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CA549-E45D-40A0-B3A4-EF19B1FD9267}"/>
                </a:ext>
              </a:extLst>
            </p:cNvPr>
            <p:cNvSpPr/>
            <p:nvPr/>
          </p:nvSpPr>
          <p:spPr>
            <a:xfrm rot="802089" flipV="1">
              <a:off x="2978727" y="3011538"/>
              <a:ext cx="2092724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5763494-850B-46F6-88B3-51A1124FEB82}"/>
              </a:ext>
            </a:extLst>
          </p:cNvPr>
          <p:cNvSpPr txBox="1"/>
          <p:nvPr/>
        </p:nvSpPr>
        <p:spPr>
          <a:xfrm>
            <a:off x="7001187" y="688315"/>
            <a:ext cx="1773431" cy="707886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Value?</a:t>
            </a:r>
            <a:endParaRPr lang="LID4096" sz="4000" dirty="0">
              <a:solidFill>
                <a:srgbClr val="FF0000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4C46FB1B-4238-4432-A299-6D1044E20289}"/>
              </a:ext>
            </a:extLst>
          </p:cNvPr>
          <p:cNvSpPr/>
          <p:nvPr/>
        </p:nvSpPr>
        <p:spPr>
          <a:xfrm rot="5400000">
            <a:off x="8614153" y="-68425"/>
            <a:ext cx="419902" cy="1025568"/>
          </a:xfrm>
          <a:prstGeom prst="curvedRightArrow">
            <a:avLst>
              <a:gd name="adj1" fmla="val 25000"/>
              <a:gd name="adj2" fmla="val 538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6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87FC25-6865-4767-A906-36BDD82CB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6934769" cy="42605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single mining opportunity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will award us 1BTC if we pay 250$ of electricity.</a:t>
                </a:r>
              </a:p>
              <a:p>
                <a:r>
                  <a:rPr lang="en-US" dirty="0"/>
                  <a:t>(For simplicity assume interest rate is 0%)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=$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87FC25-6865-4767-A906-36BDD82CB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6934769" cy="4260542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17561B1A-B7F6-41F7-BB71-BFD3006E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LID4096" dirty="0"/>
          </a:p>
        </p:txBody>
      </p:sp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55829" y="2346577"/>
            <a:ext cx="1536979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943884" y="5710476"/>
                <a:ext cx="60960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550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84" y="5710476"/>
                <a:ext cx="6096000" cy="898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16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87FC25-6865-4767-A906-36BDD82C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662966" cy="4260542"/>
          </a:xfrm>
        </p:spPr>
        <p:txBody>
          <a:bodyPr>
            <a:normAutofit/>
          </a:bodyPr>
          <a:lstStyle/>
          <a:p>
            <a:r>
              <a:rPr lang="en-US" dirty="0"/>
              <a:t>I’ll sell you a mining opportunity for $275</a:t>
            </a:r>
          </a:p>
          <a:p>
            <a:r>
              <a:rPr lang="en-US" dirty="0"/>
              <a:t>I’ll make a </a:t>
            </a:r>
            <a:r>
              <a:rPr lang="en-US" u="sng" dirty="0"/>
              <a:t>risk free</a:t>
            </a:r>
            <a:r>
              <a:rPr lang="en-US" dirty="0"/>
              <a:t> profit</a:t>
            </a:r>
          </a:p>
          <a:p>
            <a:r>
              <a:rPr lang="en-US" dirty="0"/>
              <a:t>This implies that $275 is overpriced.</a:t>
            </a:r>
          </a:p>
          <a:p>
            <a:endParaRPr lang="LID4096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561B1A-B7F6-41F7-BB71-BFD3006E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LID4096" dirty="0"/>
          </a:p>
        </p:txBody>
      </p:sp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55829" y="2346577"/>
            <a:ext cx="1536980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8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55829" y="2346577"/>
            <a:ext cx="1536979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!!table_header">
            <a:extLst>
              <a:ext uri="{FF2B5EF4-FFF2-40B4-BE49-F238E27FC236}">
                <a16:creationId xmlns:a16="http://schemas.microsoft.com/office/drawing/2014/main" id="{2451B4F9-FE93-4BE7-ABE4-C1B096FC5402}"/>
              </a:ext>
            </a:extLst>
          </p:cNvPr>
          <p:cNvGraphicFramePr>
            <a:graphicFrameLocks noGrp="1"/>
          </p:cNvGraphicFramePr>
          <p:nvPr/>
        </p:nvGraphicFramePr>
        <p:xfrm>
          <a:off x="397301" y="208675"/>
          <a:ext cx="7057800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6161">
                  <a:extLst>
                    <a:ext uri="{9D8B030D-6E8A-4147-A177-3AD203B41FA5}">
                      <a16:colId xmlns:a16="http://schemas.microsoft.com/office/drawing/2014/main" val="168272743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473316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0932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2633676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45905169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41548765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(USD)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Mining Opportunities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93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16AE57F-2D74-446B-837D-1A8F62D813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1499169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Sell mining op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275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9140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16AE57F-2D74-446B-837D-1A8F62D81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384696"/>
                  </p:ext>
                </p:extLst>
              </p:nvPr>
            </p:nvGraphicFramePr>
            <p:xfrm>
              <a:off x="397301" y="1499169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Sell mining op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97685" t="-943" r="-240278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34459" t="-943" r="-250676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676068" t="-943" r="-217094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61753" t="-943" r="-1195" b="-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40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ED342AB-9844-476F-8364-F13B796990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1464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Borrow $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458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1255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7ED342AB-9844-476F-8364-F13B79699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015360"/>
                  </p:ext>
                </p:extLst>
              </p:nvPr>
            </p:nvGraphicFramePr>
            <p:xfrm>
              <a:off x="397301" y="21464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183" t="-943" r="-22408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34459" t="-943" r="-25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76068" t="-943" r="-21709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61753" t="-943" r="-11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2558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79443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Buy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BTC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11016"/>
                  </p:ext>
                </p:extLst>
              </p:nvPr>
            </p:nvGraphicFramePr>
            <p:xfrm>
              <a:off x="397301" y="279443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183" t="-943" r="-22408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34459" t="-943" r="-25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76068" t="-943" r="-21709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61753" t="-943" r="-11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AA551D6D-CEDF-42B2-8F12-F0EDB2A811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851619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Start of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2905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AA551D6D-CEDF-42B2-8F12-F0EDB2A81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012266"/>
                  </p:ext>
                </p:extLst>
              </p:nvPr>
            </p:nvGraphicFramePr>
            <p:xfrm>
              <a:off x="397301" y="851619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Start of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34459" t="-943" r="-25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76068" t="-943" r="-21709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61753" t="-943" r="-11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905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942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55829" y="2346577"/>
            <a:ext cx="1536979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!!table_header">
            <a:extLst>
              <a:ext uri="{FF2B5EF4-FFF2-40B4-BE49-F238E27FC236}">
                <a16:creationId xmlns:a16="http://schemas.microsoft.com/office/drawing/2014/main" id="{2451B4F9-FE93-4BE7-ABE4-C1B096FC5402}"/>
              </a:ext>
            </a:extLst>
          </p:cNvPr>
          <p:cNvGraphicFramePr>
            <a:graphicFrameLocks noGrp="1"/>
          </p:cNvGraphicFramePr>
          <p:nvPr/>
        </p:nvGraphicFramePr>
        <p:xfrm>
          <a:off x="397301" y="208675"/>
          <a:ext cx="7057800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6161">
                  <a:extLst>
                    <a:ext uri="{9D8B030D-6E8A-4147-A177-3AD203B41FA5}">
                      <a16:colId xmlns:a16="http://schemas.microsoft.com/office/drawing/2014/main" val="168272743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473316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0932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2633676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45905169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41548765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(USD)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Mining Opportunities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93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8322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 </a:t>
                          </a:r>
                          <a:br>
                            <a:rPr lang="en-US" dirty="0"/>
                          </a:br>
                          <a:r>
                            <a:rPr lang="en-US" dirty="0" err="1"/>
                            <a:t>prev</a:t>
                          </a:r>
                          <a:r>
                            <a:rPr lang="en-US" dirty="0"/>
                            <a:t>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448064"/>
                  </p:ext>
                </p:extLst>
              </p:nvPr>
            </p:nvGraphicFramePr>
            <p:xfrm>
              <a:off x="397301" y="8322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 </a:t>
                          </a:r>
                          <a:br>
                            <a:rPr lang="en-US" dirty="0"/>
                          </a:br>
                          <a:r>
                            <a:rPr lang="en-US" dirty="0" err="1"/>
                            <a:t>prev</a:t>
                          </a:r>
                          <a:r>
                            <a:rPr lang="en-US" dirty="0"/>
                            <a:t>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97685" t="-4717" r="-240278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34459" t="-4717" r="-250676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676068" t="-4717" r="-217094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61753" t="-4717" r="-1195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">
                <a:extLst>
                  <a:ext uri="{FF2B5EF4-FFF2-40B4-BE49-F238E27FC236}">
                    <a16:creationId xmlns:a16="http://schemas.microsoft.com/office/drawing/2014/main" id="{8D479551-9327-4024-9B21-DE62517E13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148207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Sell Coins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275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">
                <a:extLst>
                  <a:ext uri="{FF2B5EF4-FFF2-40B4-BE49-F238E27FC236}">
                    <a16:creationId xmlns:a16="http://schemas.microsoft.com/office/drawing/2014/main" id="{8D479551-9327-4024-9B21-DE62517E1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9272295"/>
                  </p:ext>
                </p:extLst>
              </p:nvPr>
            </p:nvGraphicFramePr>
            <p:xfrm>
              <a:off x="397301" y="148207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Sell Coins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34459" t="-943" r="-25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76068" t="-943" r="-21709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61753" t="-943" r="-11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7938939-15ED-42CD-B4D3-1330C458E98A}"/>
              </a:ext>
            </a:extLst>
          </p:cNvPr>
          <p:cNvSpPr/>
          <p:nvPr/>
        </p:nvSpPr>
        <p:spPr>
          <a:xfrm>
            <a:off x="6480945" y="976293"/>
            <a:ext cx="377001" cy="352057"/>
          </a:xfrm>
          <a:custGeom>
            <a:avLst/>
            <a:gdLst>
              <a:gd name="connsiteX0" fmla="*/ 0 w 377001"/>
              <a:gd name="connsiteY0" fmla="*/ 176029 h 352057"/>
              <a:gd name="connsiteX1" fmla="*/ 188501 w 377001"/>
              <a:gd name="connsiteY1" fmla="*/ 0 h 352057"/>
              <a:gd name="connsiteX2" fmla="*/ 377002 w 377001"/>
              <a:gd name="connsiteY2" fmla="*/ 176029 h 352057"/>
              <a:gd name="connsiteX3" fmla="*/ 188501 w 377001"/>
              <a:gd name="connsiteY3" fmla="*/ 352058 h 352057"/>
              <a:gd name="connsiteX4" fmla="*/ 0 w 377001"/>
              <a:gd name="connsiteY4" fmla="*/ 176029 h 35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01" h="352057" extrusionOk="0">
                <a:moveTo>
                  <a:pt x="0" y="176029"/>
                </a:moveTo>
                <a:cubicBezTo>
                  <a:pt x="-4204" y="70518"/>
                  <a:pt x="95657" y="28749"/>
                  <a:pt x="188501" y="0"/>
                </a:cubicBezTo>
                <a:cubicBezTo>
                  <a:pt x="289326" y="-12654"/>
                  <a:pt x="357873" y="68538"/>
                  <a:pt x="377002" y="176029"/>
                </a:cubicBezTo>
                <a:cubicBezTo>
                  <a:pt x="381896" y="265470"/>
                  <a:pt x="290483" y="328743"/>
                  <a:pt x="188501" y="352058"/>
                </a:cubicBezTo>
                <a:cubicBezTo>
                  <a:pt x="67219" y="334130"/>
                  <a:pt x="16070" y="256094"/>
                  <a:pt x="0" y="17602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">
                <a:extLst>
                  <a:ext uri="{FF2B5EF4-FFF2-40B4-BE49-F238E27FC236}">
                    <a16:creationId xmlns:a16="http://schemas.microsoft.com/office/drawing/2014/main" id="{64224A09-9FE8-49FF-A339-E25953C81E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131866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Repay Loan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">
                <a:extLst>
                  <a:ext uri="{FF2B5EF4-FFF2-40B4-BE49-F238E27FC236}">
                    <a16:creationId xmlns:a16="http://schemas.microsoft.com/office/drawing/2014/main" id="{64224A09-9FE8-49FF-A339-E25953C81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506098"/>
                  </p:ext>
                </p:extLst>
              </p:nvPr>
            </p:nvGraphicFramePr>
            <p:xfrm>
              <a:off x="397301" y="2131866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Repay Loan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34459" t="-943" r="-25067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76068" t="-943" r="-21709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61753" t="-943" r="-1195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240E56B-252A-4B8B-871A-AA387B96ED86}"/>
              </a:ext>
            </a:extLst>
          </p:cNvPr>
          <p:cNvSpPr/>
          <p:nvPr/>
        </p:nvSpPr>
        <p:spPr>
          <a:xfrm>
            <a:off x="3290070" y="2165440"/>
            <a:ext cx="824730" cy="572931"/>
          </a:xfrm>
          <a:custGeom>
            <a:avLst/>
            <a:gdLst>
              <a:gd name="connsiteX0" fmla="*/ 0 w 824730"/>
              <a:gd name="connsiteY0" fmla="*/ 286466 h 572931"/>
              <a:gd name="connsiteX1" fmla="*/ 412365 w 824730"/>
              <a:gd name="connsiteY1" fmla="*/ 0 h 572931"/>
              <a:gd name="connsiteX2" fmla="*/ 824730 w 824730"/>
              <a:gd name="connsiteY2" fmla="*/ 286466 h 572931"/>
              <a:gd name="connsiteX3" fmla="*/ 412365 w 824730"/>
              <a:gd name="connsiteY3" fmla="*/ 572932 h 572931"/>
              <a:gd name="connsiteX4" fmla="*/ 0 w 824730"/>
              <a:gd name="connsiteY4" fmla="*/ 286466 h 57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730" h="572931" extrusionOk="0">
                <a:moveTo>
                  <a:pt x="0" y="286466"/>
                </a:moveTo>
                <a:cubicBezTo>
                  <a:pt x="-29882" y="69308"/>
                  <a:pt x="189150" y="11558"/>
                  <a:pt x="412365" y="0"/>
                </a:cubicBezTo>
                <a:cubicBezTo>
                  <a:pt x="637361" y="-10594"/>
                  <a:pt x="803261" y="116725"/>
                  <a:pt x="824730" y="286466"/>
                </a:cubicBezTo>
                <a:cubicBezTo>
                  <a:pt x="853710" y="398627"/>
                  <a:pt x="638710" y="557586"/>
                  <a:pt x="412365" y="572932"/>
                </a:cubicBezTo>
                <a:cubicBezTo>
                  <a:pt x="179283" y="567359"/>
                  <a:pt x="7936" y="436206"/>
                  <a:pt x="0" y="28646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018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55829" y="2346577"/>
            <a:ext cx="1536979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!!table_header">
            <a:extLst>
              <a:ext uri="{FF2B5EF4-FFF2-40B4-BE49-F238E27FC236}">
                <a16:creationId xmlns:a16="http://schemas.microsoft.com/office/drawing/2014/main" id="{2451B4F9-FE93-4BE7-ABE4-C1B096FC5402}"/>
              </a:ext>
            </a:extLst>
          </p:cNvPr>
          <p:cNvGraphicFramePr>
            <a:graphicFrameLocks noGrp="1"/>
          </p:cNvGraphicFramePr>
          <p:nvPr/>
        </p:nvGraphicFramePr>
        <p:xfrm>
          <a:off x="397301" y="208675"/>
          <a:ext cx="7057800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6161">
                  <a:extLst>
                    <a:ext uri="{9D8B030D-6E8A-4147-A177-3AD203B41FA5}">
                      <a16:colId xmlns:a16="http://schemas.microsoft.com/office/drawing/2014/main" val="168272743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473316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0932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2633676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45905169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41548765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(USD)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Mining Opportunities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93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8322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 err="1"/>
                            <a:t>prev</a:t>
                          </a:r>
                          <a:r>
                            <a:rPr lang="en-US" dirty="0"/>
                            <a:t>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758670"/>
                  </p:ext>
                </p:extLst>
              </p:nvPr>
            </p:nvGraphicFramePr>
            <p:xfrm>
              <a:off x="397301" y="83228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 err="1"/>
                            <a:t>prev</a:t>
                          </a:r>
                          <a:r>
                            <a:rPr lang="en-US" dirty="0"/>
                            <a:t> day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97685" t="-4717" r="-240278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34459" t="-4717" r="-250676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676068" t="-4717" r="-217094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61753" t="-4717" r="-1195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">
                <a:extLst>
                  <a:ext uri="{FF2B5EF4-FFF2-40B4-BE49-F238E27FC236}">
                    <a16:creationId xmlns:a16="http://schemas.microsoft.com/office/drawing/2014/main" id="{8D479551-9327-4024-9B21-DE62517E13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12977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Collect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Electricity Cost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275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">
                <a:extLst>
                  <a:ext uri="{FF2B5EF4-FFF2-40B4-BE49-F238E27FC236}">
                    <a16:creationId xmlns:a16="http://schemas.microsoft.com/office/drawing/2014/main" id="{8D479551-9327-4024-9B21-DE62517E13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956140"/>
                  </p:ext>
                </p:extLst>
              </p:nvPr>
            </p:nvGraphicFramePr>
            <p:xfrm>
              <a:off x="397301" y="212977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Collect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Electricity Cost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97685" t="-4717" r="-24027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34459" t="-4717" r="-250676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76068" t="-4717" r="-217094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61753" t="-4717" r="-1195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">
                <a:extLst>
                  <a:ext uri="{FF2B5EF4-FFF2-40B4-BE49-F238E27FC236}">
                    <a16:creationId xmlns:a16="http://schemas.microsoft.com/office/drawing/2014/main" id="{64224A09-9FE8-49FF-A339-E25953C81E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779566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Redeem Mining Op for 1 BTC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275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">
                <a:extLst>
                  <a:ext uri="{FF2B5EF4-FFF2-40B4-BE49-F238E27FC236}">
                    <a16:creationId xmlns:a16="http://schemas.microsoft.com/office/drawing/2014/main" id="{64224A09-9FE8-49FF-A339-E25953C81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430241"/>
                  </p:ext>
                </p:extLst>
              </p:nvPr>
            </p:nvGraphicFramePr>
            <p:xfrm>
              <a:off x="397301" y="2779566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Redeem Mining Op for 1 BTC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97685" t="-4717" r="-240278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434459" t="-4717" r="-250676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76068" t="-4717" r="-217094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61753" t="-4717" r="-1195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1">
                <a:extLst>
                  <a:ext uri="{FF2B5EF4-FFF2-40B4-BE49-F238E27FC236}">
                    <a16:creationId xmlns:a16="http://schemas.microsoft.com/office/drawing/2014/main" id="{366DE64E-192C-4B45-A825-C247C99147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023" y="1483995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Buy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BTC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1">
                <a:extLst>
                  <a:ext uri="{FF2B5EF4-FFF2-40B4-BE49-F238E27FC236}">
                    <a16:creationId xmlns:a16="http://schemas.microsoft.com/office/drawing/2014/main" id="{366DE64E-192C-4B45-A825-C247C99147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592819"/>
                  </p:ext>
                </p:extLst>
              </p:nvPr>
            </p:nvGraphicFramePr>
            <p:xfrm>
              <a:off x="397023" y="1483995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0183" t="-943" r="-22378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97685" t="-943" r="-23981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34459" t="-943" r="-25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76068" t="-943" r="-2162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61753" t="-943" r="-79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!!eod2">
                <a:extLst>
                  <a:ext uri="{FF2B5EF4-FFF2-40B4-BE49-F238E27FC236}">
                    <a16:creationId xmlns:a16="http://schemas.microsoft.com/office/drawing/2014/main" id="{250CC221-E957-4B23-BF4F-DF533B1DF2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023" y="3424030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Repay Loan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!!eod2">
                <a:extLst>
                  <a:ext uri="{FF2B5EF4-FFF2-40B4-BE49-F238E27FC236}">
                    <a16:creationId xmlns:a16="http://schemas.microsoft.com/office/drawing/2014/main" id="{250CC221-E957-4B23-BF4F-DF533B1DF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045922"/>
                  </p:ext>
                </p:extLst>
              </p:nvPr>
            </p:nvGraphicFramePr>
            <p:xfrm>
              <a:off x="397023" y="3424030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Repay Loan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97685" t="-943" r="-23981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434459" t="-943" r="-25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76068" t="-943" r="-2162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753" t="-943" r="-79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E734EBE-E55D-4B96-BB01-6E3B314C4D04}"/>
              </a:ext>
            </a:extLst>
          </p:cNvPr>
          <p:cNvSpPr/>
          <p:nvPr/>
        </p:nvSpPr>
        <p:spPr>
          <a:xfrm>
            <a:off x="3283176" y="3482495"/>
            <a:ext cx="824730" cy="572931"/>
          </a:xfrm>
          <a:custGeom>
            <a:avLst/>
            <a:gdLst>
              <a:gd name="connsiteX0" fmla="*/ 0 w 824730"/>
              <a:gd name="connsiteY0" fmla="*/ 286466 h 572931"/>
              <a:gd name="connsiteX1" fmla="*/ 412365 w 824730"/>
              <a:gd name="connsiteY1" fmla="*/ 0 h 572931"/>
              <a:gd name="connsiteX2" fmla="*/ 824730 w 824730"/>
              <a:gd name="connsiteY2" fmla="*/ 286466 h 572931"/>
              <a:gd name="connsiteX3" fmla="*/ 412365 w 824730"/>
              <a:gd name="connsiteY3" fmla="*/ 572932 h 572931"/>
              <a:gd name="connsiteX4" fmla="*/ 0 w 824730"/>
              <a:gd name="connsiteY4" fmla="*/ 286466 h 57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730" h="572931" extrusionOk="0">
                <a:moveTo>
                  <a:pt x="0" y="286466"/>
                </a:moveTo>
                <a:cubicBezTo>
                  <a:pt x="-29882" y="69308"/>
                  <a:pt x="189150" y="11558"/>
                  <a:pt x="412365" y="0"/>
                </a:cubicBezTo>
                <a:cubicBezTo>
                  <a:pt x="637361" y="-10594"/>
                  <a:pt x="803261" y="116725"/>
                  <a:pt x="824730" y="286466"/>
                </a:cubicBezTo>
                <a:cubicBezTo>
                  <a:pt x="853710" y="398627"/>
                  <a:pt x="638710" y="557586"/>
                  <a:pt x="412365" y="572932"/>
                </a:cubicBezTo>
                <a:cubicBezTo>
                  <a:pt x="179283" y="567359"/>
                  <a:pt x="7936" y="436206"/>
                  <a:pt x="0" y="28646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2D3B3E-5A5C-41DB-A22F-6649BA818486}"/>
              </a:ext>
            </a:extLst>
          </p:cNvPr>
          <p:cNvSpPr/>
          <p:nvPr/>
        </p:nvSpPr>
        <p:spPr>
          <a:xfrm>
            <a:off x="6480945" y="976293"/>
            <a:ext cx="377001" cy="352057"/>
          </a:xfrm>
          <a:custGeom>
            <a:avLst/>
            <a:gdLst>
              <a:gd name="connsiteX0" fmla="*/ 0 w 377001"/>
              <a:gd name="connsiteY0" fmla="*/ 176029 h 352057"/>
              <a:gd name="connsiteX1" fmla="*/ 188501 w 377001"/>
              <a:gd name="connsiteY1" fmla="*/ 0 h 352057"/>
              <a:gd name="connsiteX2" fmla="*/ 377002 w 377001"/>
              <a:gd name="connsiteY2" fmla="*/ 176029 h 352057"/>
              <a:gd name="connsiteX3" fmla="*/ 188501 w 377001"/>
              <a:gd name="connsiteY3" fmla="*/ 352058 h 352057"/>
              <a:gd name="connsiteX4" fmla="*/ 0 w 377001"/>
              <a:gd name="connsiteY4" fmla="*/ 176029 h 35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01" h="352057" extrusionOk="0">
                <a:moveTo>
                  <a:pt x="0" y="176029"/>
                </a:moveTo>
                <a:cubicBezTo>
                  <a:pt x="-4204" y="70518"/>
                  <a:pt x="95657" y="28749"/>
                  <a:pt x="188501" y="0"/>
                </a:cubicBezTo>
                <a:cubicBezTo>
                  <a:pt x="289326" y="-12654"/>
                  <a:pt x="357873" y="68538"/>
                  <a:pt x="377002" y="176029"/>
                </a:cubicBezTo>
                <a:cubicBezTo>
                  <a:pt x="381896" y="265470"/>
                  <a:pt x="290483" y="328743"/>
                  <a:pt x="188501" y="352058"/>
                </a:cubicBezTo>
                <a:cubicBezTo>
                  <a:pt x="67219" y="334130"/>
                  <a:pt x="16070" y="256094"/>
                  <a:pt x="0" y="17602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319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/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417ADE41-E931-4841-9953-AC9F0F7A2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406000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/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up_state">
                <a:extLst>
                  <a:ext uri="{FF2B5EF4-FFF2-40B4-BE49-F238E27FC236}">
                    <a16:creationId xmlns:a16="http://schemas.microsoft.com/office/drawing/2014/main" id="{0E3D8EBB-BE7A-4D5E-B280-62E109C57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314560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/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!!down_state">
                <a:extLst>
                  <a:ext uri="{FF2B5EF4-FFF2-40B4-BE49-F238E27FC236}">
                    <a16:creationId xmlns:a16="http://schemas.microsoft.com/office/drawing/2014/main" id="{1BF54758-43DC-42EC-AED4-CF100101C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3" y="497440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!!up_arrow">
            <a:extLst>
              <a:ext uri="{FF2B5EF4-FFF2-40B4-BE49-F238E27FC236}">
                <a16:creationId xmlns:a16="http://schemas.microsoft.com/office/drawing/2014/main" id="{D40296BA-8EED-44BB-9CCD-D4CF48072B2B}"/>
              </a:ext>
            </a:extLst>
          </p:cNvPr>
          <p:cNvCxnSpPr>
            <a:cxnSpLocks/>
          </p:cNvCxnSpPr>
          <p:nvPr/>
        </p:nvCxnSpPr>
        <p:spPr>
          <a:xfrm flipV="1">
            <a:off x="9164025" y="3776059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!!down_arrow">
            <a:extLst>
              <a:ext uri="{FF2B5EF4-FFF2-40B4-BE49-F238E27FC236}">
                <a16:creationId xmlns:a16="http://schemas.microsoft.com/office/drawing/2014/main" id="{170EB317-32B3-4343-9499-EE82C7F28B64}"/>
              </a:ext>
            </a:extLst>
          </p:cNvPr>
          <p:cNvCxnSpPr>
            <a:cxnSpLocks/>
          </p:cNvCxnSpPr>
          <p:nvPr/>
        </p:nvCxnSpPr>
        <p:spPr>
          <a:xfrm>
            <a:off x="9094451" y="4737331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/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!!upp">
                <a:extLst>
                  <a:ext uri="{FF2B5EF4-FFF2-40B4-BE49-F238E27FC236}">
                    <a16:creationId xmlns:a16="http://schemas.microsoft.com/office/drawing/2014/main" id="{4F2967C9-8559-493A-A988-519DE611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9324514" y="3734181"/>
                <a:ext cx="7452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/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!!downp">
                <a:extLst>
                  <a:ext uri="{FF2B5EF4-FFF2-40B4-BE49-F238E27FC236}">
                    <a16:creationId xmlns:a16="http://schemas.microsoft.com/office/drawing/2014/main" id="{CC211D70-E51E-4A73-957E-AFF347B7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8970048" y="4916322"/>
                <a:ext cx="11520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!!d2">
            <a:extLst>
              <a:ext uri="{FF2B5EF4-FFF2-40B4-BE49-F238E27FC236}">
                <a16:creationId xmlns:a16="http://schemas.microsoft.com/office/drawing/2014/main" id="{E9B270BD-5CA8-4AE2-A0A0-0D5CCAC5A448}"/>
              </a:ext>
            </a:extLst>
          </p:cNvPr>
          <p:cNvCxnSpPr>
            <a:cxnSpLocks/>
          </p:cNvCxnSpPr>
          <p:nvPr/>
        </p:nvCxnSpPr>
        <p:spPr>
          <a:xfrm>
            <a:off x="9919854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!!d3">
            <a:extLst>
              <a:ext uri="{FF2B5EF4-FFF2-40B4-BE49-F238E27FC236}">
                <a16:creationId xmlns:a16="http://schemas.microsoft.com/office/drawing/2014/main" id="{16590867-A9F0-4586-BC99-5D28A94BEE83}"/>
              </a:ext>
            </a:extLst>
          </p:cNvPr>
          <p:cNvCxnSpPr>
            <a:cxnSpLocks/>
          </p:cNvCxnSpPr>
          <p:nvPr/>
        </p:nvCxnSpPr>
        <p:spPr>
          <a:xfrm>
            <a:off x="11847751" y="2984361"/>
            <a:ext cx="0" cy="3625079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/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!!TextBox 49">
                <a:extLst>
                  <a:ext uri="{FF2B5EF4-FFF2-40B4-BE49-F238E27FC236}">
                    <a16:creationId xmlns:a16="http://schemas.microsoft.com/office/drawing/2014/main" id="{1A083917-4904-41FE-99FE-F2B885B6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25" y="5907247"/>
                <a:ext cx="11429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/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!!TextBox 51">
                <a:extLst>
                  <a:ext uri="{FF2B5EF4-FFF2-40B4-BE49-F238E27FC236}">
                    <a16:creationId xmlns:a16="http://schemas.microsoft.com/office/drawing/2014/main" id="{0B45482C-5268-4B91-8859-CEC095F5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860" y="5946477"/>
                <a:ext cx="120925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!!d1">
            <a:extLst>
              <a:ext uri="{FF2B5EF4-FFF2-40B4-BE49-F238E27FC236}">
                <a16:creationId xmlns:a16="http://schemas.microsoft.com/office/drawing/2014/main" id="{C37610F2-FDB9-4E24-89DE-2726E585CCB9}"/>
              </a:ext>
            </a:extLst>
          </p:cNvPr>
          <p:cNvCxnSpPr>
            <a:cxnSpLocks/>
          </p:cNvCxnSpPr>
          <p:nvPr/>
        </p:nvCxnSpPr>
        <p:spPr>
          <a:xfrm>
            <a:off x="7977828" y="2984361"/>
            <a:ext cx="0" cy="3628394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D940A-7BC5-4E17-801E-7ECBFC0DF76F}"/>
              </a:ext>
            </a:extLst>
          </p:cNvPr>
          <p:cNvSpPr txBox="1"/>
          <p:nvPr/>
        </p:nvSpPr>
        <p:spPr>
          <a:xfrm>
            <a:off x="10143871" y="2346577"/>
            <a:ext cx="1548937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Mining opportunity</a:t>
            </a:r>
            <a:endParaRPr lang="LID4096" sz="2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5709A-65DF-4B05-9549-6AE9E08E43DB}"/>
              </a:ext>
            </a:extLst>
          </p:cNvPr>
          <p:cNvGrpSpPr/>
          <p:nvPr/>
        </p:nvGrpSpPr>
        <p:grpSpPr>
          <a:xfrm>
            <a:off x="8278842" y="780739"/>
            <a:ext cx="2836578" cy="1193894"/>
            <a:chOff x="8936321" y="383485"/>
            <a:chExt cx="2836578" cy="11938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53A45E-7869-49D7-BB9E-DC6BCDFBFF5B}"/>
                </a:ext>
              </a:extLst>
            </p:cNvPr>
            <p:cNvSpPr/>
            <p:nvPr/>
          </p:nvSpPr>
          <p:spPr>
            <a:xfrm>
              <a:off x="8936321" y="383485"/>
              <a:ext cx="2836578" cy="1193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6" name="::miner">
              <a:extLst>
                <a:ext uri="{FF2B5EF4-FFF2-40B4-BE49-F238E27FC236}">
                  <a16:creationId xmlns:a16="http://schemas.microsoft.com/office/drawing/2014/main" id="{96CB3307-C4C9-421D-8D46-CF9DBC3DC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89989" y="624678"/>
              <a:ext cx="767618" cy="799194"/>
            </a:xfrm>
            <a:prstGeom prst="ellipse">
              <a:avLst/>
            </a:prstGeom>
          </p:spPr>
        </p:pic>
        <p:pic>
          <p:nvPicPr>
            <p:cNvPr id="48" name="Picture 47" descr="Shape&#10;&#10;Description automatically generated">
              <a:extLst>
                <a:ext uri="{FF2B5EF4-FFF2-40B4-BE49-F238E27FC236}">
                  <a16:creationId xmlns:a16="http://schemas.microsoft.com/office/drawing/2014/main" id="{40EBEB11-5D9F-40AC-80D2-7F355CFC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694" b="93750" l="6528" r="94306">
                          <a14:foregroundMark x1="72778" y1="12083" x2="25139" y2="16806"/>
                          <a14:foregroundMark x1="25139" y1="16806" x2="12361" y2="64167"/>
                          <a14:foregroundMark x1="12361" y1="64167" x2="52222" y2="91389"/>
                          <a14:foregroundMark x1="52222" y1="91389" x2="91389" y2="64028"/>
                          <a14:foregroundMark x1="91389" y1="64028" x2="76111" y2="17639"/>
                          <a14:foregroundMark x1="76111" y1="17639" x2="73194" y2="14167"/>
                          <a14:foregroundMark x1="89583" y1="34167" x2="90139" y2="36806"/>
                          <a14:foregroundMark x1="91250" y1="44444" x2="94444" y2="53056"/>
                          <a14:foregroundMark x1="42778" y1="92222" x2="53889" y2="93472"/>
                          <a14:foregroundMark x1="51528" y1="93750" x2="51528" y2="93750"/>
                          <a14:foregroundMark x1="7361" y1="54167" x2="7361" y2="54167"/>
                          <a14:foregroundMark x1="43194" y1="8750" x2="43194" y2="8750"/>
                          <a14:foregroundMark x1="52500" y1="5833" x2="52500" y2="5833"/>
                          <a14:foregroundMark x1="6528" y1="49444" x2="6528" y2="4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8660" y="825304"/>
              <a:ext cx="447387" cy="4473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0DAE3D-9F2C-4FA6-BCC2-B212A30D2B35}"/>
                </a:ext>
              </a:extLst>
            </p:cNvPr>
            <p:cNvSpPr txBox="1"/>
            <p:nvPr/>
          </p:nvSpPr>
          <p:spPr>
            <a:xfrm>
              <a:off x="9154167" y="529619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$250</a:t>
              </a:r>
              <a:endParaRPr lang="LID4096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128AA3-50A6-40F4-8CA0-797C9EBFDE8C}"/>
                </a:ext>
              </a:extLst>
            </p:cNvPr>
            <p:cNvSpPr txBox="1"/>
            <p:nvPr/>
          </p:nvSpPr>
          <p:spPr>
            <a:xfrm>
              <a:off x="10965308" y="531238"/>
              <a:ext cx="76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BTC</a:t>
              </a:r>
              <a:endParaRPr lang="LID4096" dirty="0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C5FC947-0787-4E6A-BAB8-87CCD5D58CB2}"/>
                </a:ext>
              </a:extLst>
            </p:cNvPr>
            <p:cNvSpPr/>
            <p:nvPr/>
          </p:nvSpPr>
          <p:spPr>
            <a:xfrm>
              <a:off x="10801350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780CDC-1DD1-41D3-96DD-361BD7F811C9}"/>
                </a:ext>
              </a:extLst>
            </p:cNvPr>
            <p:cNvSpPr/>
            <p:nvPr/>
          </p:nvSpPr>
          <p:spPr>
            <a:xfrm>
              <a:off x="9768092" y="976735"/>
              <a:ext cx="200025" cy="108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AB889EE5-8838-45AE-B81E-86452E447545}"/>
                </a:ext>
              </a:extLst>
            </p:cNvPr>
            <p:cNvSpPr/>
            <p:nvPr/>
          </p:nvSpPr>
          <p:spPr>
            <a:xfrm rot="19583664">
              <a:off x="9266551" y="793448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Lightning Bolt 76">
              <a:extLst>
                <a:ext uri="{FF2B5EF4-FFF2-40B4-BE49-F238E27FC236}">
                  <a16:creationId xmlns:a16="http://schemas.microsoft.com/office/drawing/2014/main" id="{01FF1A65-1436-40C6-AB7C-C2F30DC700FB}"/>
                </a:ext>
              </a:extLst>
            </p:cNvPr>
            <p:cNvSpPr/>
            <p:nvPr/>
          </p:nvSpPr>
          <p:spPr>
            <a:xfrm rot="17459345">
              <a:off x="9287465" y="993354"/>
              <a:ext cx="439651" cy="366575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/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dirty="0" err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=$275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!!expected">
                <a:extLst>
                  <a:ext uri="{FF2B5EF4-FFF2-40B4-BE49-F238E27FC236}">
                    <a16:creationId xmlns:a16="http://schemas.microsoft.com/office/drawing/2014/main" id="{338AC5BF-AA5F-49E9-BF50-63F125DB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45" y="172865"/>
                <a:ext cx="35559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!!table_header">
            <a:extLst>
              <a:ext uri="{FF2B5EF4-FFF2-40B4-BE49-F238E27FC236}">
                <a16:creationId xmlns:a16="http://schemas.microsoft.com/office/drawing/2014/main" id="{2451B4F9-FE93-4BE7-ABE4-C1B096FC5402}"/>
              </a:ext>
            </a:extLst>
          </p:cNvPr>
          <p:cNvGraphicFramePr>
            <a:graphicFrameLocks noGrp="1"/>
          </p:cNvGraphicFramePr>
          <p:nvPr/>
        </p:nvGraphicFramePr>
        <p:xfrm>
          <a:off x="397301" y="1647478"/>
          <a:ext cx="7057800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6161">
                  <a:extLst>
                    <a:ext uri="{9D8B030D-6E8A-4147-A177-3AD203B41FA5}">
                      <a16:colId xmlns:a16="http://schemas.microsoft.com/office/drawing/2014/main" val="168272743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473316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0932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2633676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45905169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41548765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(USD)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Mining Opportunities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93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301" y="2271085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day 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!!table_end_day_1">
                <a:extLst>
                  <a:ext uri="{FF2B5EF4-FFF2-40B4-BE49-F238E27FC236}">
                    <a16:creationId xmlns:a16="http://schemas.microsoft.com/office/drawing/2014/main" id="{F72E6195-A522-4F26-970A-0D299D13A2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8536488"/>
                  </p:ext>
                </p:extLst>
              </p:nvPr>
            </p:nvGraphicFramePr>
            <p:xfrm>
              <a:off x="397301" y="2271085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day 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97685" t="-4717" r="-240278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34459" t="-4717" r="-250676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676068" t="-4717" r="-217094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61753" t="-4717" r="-1195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!!eod2">
                <a:extLst>
                  <a:ext uri="{FF2B5EF4-FFF2-40B4-BE49-F238E27FC236}">
                    <a16:creationId xmlns:a16="http://schemas.microsoft.com/office/drawing/2014/main" id="{250CC221-E957-4B23-BF4F-DF533B1DF2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7023" y="2919733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End of day 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!!eod2">
                <a:extLst>
                  <a:ext uri="{FF2B5EF4-FFF2-40B4-BE49-F238E27FC236}">
                    <a16:creationId xmlns:a16="http://schemas.microsoft.com/office/drawing/2014/main" id="{250CC221-E957-4B23-BF4F-DF533B1DF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698446"/>
                  </p:ext>
                </p:extLst>
              </p:nvPr>
            </p:nvGraphicFramePr>
            <p:xfrm>
              <a:off x="397023" y="2919733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End of day 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97685" t="-943" r="-239815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34459" t="-943" r="-250000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76068" t="-943" r="-216239" b="-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61753" t="-943" r="-797" b="-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E734EBE-E55D-4B96-BB01-6E3B314C4D04}"/>
              </a:ext>
            </a:extLst>
          </p:cNvPr>
          <p:cNvSpPr/>
          <p:nvPr/>
        </p:nvSpPr>
        <p:spPr>
          <a:xfrm>
            <a:off x="3283176" y="2978198"/>
            <a:ext cx="824730" cy="572931"/>
          </a:xfrm>
          <a:custGeom>
            <a:avLst/>
            <a:gdLst>
              <a:gd name="connsiteX0" fmla="*/ 0 w 824730"/>
              <a:gd name="connsiteY0" fmla="*/ 286466 h 572931"/>
              <a:gd name="connsiteX1" fmla="*/ 412365 w 824730"/>
              <a:gd name="connsiteY1" fmla="*/ 0 h 572931"/>
              <a:gd name="connsiteX2" fmla="*/ 824730 w 824730"/>
              <a:gd name="connsiteY2" fmla="*/ 286466 h 572931"/>
              <a:gd name="connsiteX3" fmla="*/ 412365 w 824730"/>
              <a:gd name="connsiteY3" fmla="*/ 572932 h 572931"/>
              <a:gd name="connsiteX4" fmla="*/ 0 w 824730"/>
              <a:gd name="connsiteY4" fmla="*/ 286466 h 57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730" h="572931" extrusionOk="0">
                <a:moveTo>
                  <a:pt x="0" y="286466"/>
                </a:moveTo>
                <a:cubicBezTo>
                  <a:pt x="-29882" y="69308"/>
                  <a:pt x="189150" y="11558"/>
                  <a:pt x="412365" y="0"/>
                </a:cubicBezTo>
                <a:cubicBezTo>
                  <a:pt x="637361" y="-10594"/>
                  <a:pt x="803261" y="116725"/>
                  <a:pt x="824730" y="286466"/>
                </a:cubicBezTo>
                <a:cubicBezTo>
                  <a:pt x="853710" y="398627"/>
                  <a:pt x="638710" y="557586"/>
                  <a:pt x="412365" y="572932"/>
                </a:cubicBezTo>
                <a:cubicBezTo>
                  <a:pt x="179283" y="567359"/>
                  <a:pt x="7936" y="436206"/>
                  <a:pt x="0" y="28646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90613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0BA198-D6A5-4CE0-9D16-1B28E8F92B4B}"/>
              </a:ext>
            </a:extLst>
          </p:cNvPr>
          <p:cNvSpPr txBox="1"/>
          <p:nvPr/>
        </p:nvSpPr>
        <p:spPr>
          <a:xfrm>
            <a:off x="403443" y="654701"/>
            <a:ext cx="70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 both cases:</a:t>
            </a:r>
            <a:endParaRPr lang="LID4096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4C40D-31CB-4271-A578-A4C3072A83B2}"/>
              </a:ext>
            </a:extLst>
          </p:cNvPr>
          <p:cNvSpPr txBox="1"/>
          <p:nvPr/>
        </p:nvSpPr>
        <p:spPr>
          <a:xfrm>
            <a:off x="2076089" y="3811422"/>
            <a:ext cx="506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Risk Free Profit!</a:t>
            </a:r>
            <a:endParaRPr lang="LID4096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17A11F-65F1-457C-B6DD-E87AD2339ED3}"/>
              </a:ext>
            </a:extLst>
          </p:cNvPr>
          <p:cNvSpPr txBox="1"/>
          <p:nvPr/>
        </p:nvSpPr>
        <p:spPr>
          <a:xfrm>
            <a:off x="344248" y="4997840"/>
            <a:ext cx="212764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 arbitrage</a:t>
            </a:r>
            <a:endParaRPr lang="LID4096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A38B61-48F7-4AEE-82DA-333B7CDF7117}"/>
                  </a:ext>
                </a:extLst>
              </p:cNvPr>
              <p:cNvSpPr txBox="1"/>
              <p:nvPr/>
            </p:nvSpPr>
            <p:spPr>
              <a:xfrm>
                <a:off x="3129663" y="4841455"/>
                <a:ext cx="4092335" cy="15099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Value of the option is 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275−91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=183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A38B61-48F7-4AEE-82DA-333B7CDF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63" y="4841455"/>
                <a:ext cx="4092335" cy="1509965"/>
              </a:xfrm>
              <a:prstGeom prst="rect">
                <a:avLst/>
              </a:prstGeom>
              <a:blipFill>
                <a:blip r:embed="rId15"/>
                <a:stretch>
                  <a:fillRect l="-2226" t="-4800" r="-474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606A6C62-79E6-404B-83C3-04BB0AC500EE}"/>
              </a:ext>
            </a:extLst>
          </p:cNvPr>
          <p:cNvSpPr/>
          <p:nvPr/>
        </p:nvSpPr>
        <p:spPr>
          <a:xfrm>
            <a:off x="2626831" y="5490833"/>
            <a:ext cx="368052" cy="21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101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3048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16" name="מלבן מעוגל 115"/>
          <p:cNvSpPr/>
          <p:nvPr/>
        </p:nvSpPr>
        <p:spPr>
          <a:xfrm>
            <a:off x="45720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18" name="Rectangle 132"/>
          <p:cNvSpPr/>
          <p:nvPr/>
        </p:nvSpPr>
        <p:spPr>
          <a:xfrm>
            <a:off x="47952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4384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20" name="Group 131"/>
          <p:cNvGrpSpPr/>
          <p:nvPr/>
        </p:nvGrpSpPr>
        <p:grpSpPr>
          <a:xfrm>
            <a:off x="2743201" y="1749275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2743201" y="2205271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2743201" y="2662471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3505201" y="1749275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3505201" y="2205271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3738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4876801" y="1725728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4876801" y="2181724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4876801" y="2638924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5638801" y="1725728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5638801" y="2181724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5871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390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Block Chain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26616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4343401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2209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6705600" y="122699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28801" y="1357093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6477001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31"/>
          <p:cNvGrpSpPr/>
          <p:nvPr/>
        </p:nvGrpSpPr>
        <p:grpSpPr>
          <a:xfrm>
            <a:off x="6980874" y="1770012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69" name="סוגר מסולסל ימני 168"/>
          <p:cNvSpPr/>
          <p:nvPr/>
        </p:nvSpPr>
        <p:spPr>
          <a:xfrm rot="16200000">
            <a:off x="3969448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29402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7552554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182" name="Group 131"/>
          <p:cNvGrpSpPr/>
          <p:nvPr/>
        </p:nvGrpSpPr>
        <p:grpSpPr>
          <a:xfrm>
            <a:off x="6978173" y="2222047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6978172" y="2678044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88920" y="3048000"/>
            <a:ext cx="2778881" cy="3643214"/>
            <a:chOff x="4764919" y="3048000"/>
            <a:chExt cx="2778881" cy="3643214"/>
          </a:xfrm>
        </p:grpSpPr>
        <p:sp>
          <p:nvSpPr>
            <p:cNvPr id="115" name="מלבן מעוגל 130"/>
            <p:cNvSpPr/>
            <p:nvPr/>
          </p:nvSpPr>
          <p:spPr>
            <a:xfrm>
              <a:off x="5181601" y="4114800"/>
              <a:ext cx="1905000" cy="198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404801" y="4244899"/>
              <a:ext cx="685801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buClrTx/>
              </a:pPr>
              <a:r>
                <a:rPr lang="en-US" sz="1300" kern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</a:rPr>
                <a:t>Hash</a:t>
              </a:r>
            </a:p>
          </p:txBody>
        </p:sp>
        <p:cxnSp>
          <p:nvCxnSpPr>
            <p:cNvPr id="122" name="מחבר חץ ישר 162"/>
            <p:cNvCxnSpPr>
              <a:stCxn id="121" idx="0"/>
            </p:cNvCxnSpPr>
            <p:nvPr/>
          </p:nvCxnSpPr>
          <p:spPr>
            <a:xfrm flipH="1" flipV="1">
              <a:off x="4953000" y="3048000"/>
              <a:ext cx="794702" cy="1196899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31"/>
            <p:cNvGrpSpPr/>
            <p:nvPr/>
          </p:nvGrpSpPr>
          <p:grpSpPr>
            <a:xfrm>
              <a:off x="5486709" y="4685236"/>
              <a:ext cx="521983" cy="280109"/>
              <a:chOff x="4698226" y="2358885"/>
              <a:chExt cx="805227" cy="372699"/>
            </a:xfrm>
          </p:grpSpPr>
          <p:sp>
            <p:nvSpPr>
              <p:cNvPr id="126" name="Rectangle 132"/>
              <p:cNvSpPr/>
              <p:nvPr/>
            </p:nvSpPr>
            <p:spPr>
              <a:xfrm>
                <a:off x="4698226" y="2358885"/>
                <a:ext cx="805227" cy="3726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7" name="Rectangle 133"/>
              <p:cNvSpPr/>
              <p:nvPr/>
            </p:nvSpPr>
            <p:spPr>
              <a:xfrm>
                <a:off x="4807527" y="2445449"/>
                <a:ext cx="173943" cy="1875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128" name="Straight Arrow Connector 134"/>
              <p:cNvCxnSpPr/>
              <p:nvPr/>
            </p:nvCxnSpPr>
            <p:spPr>
              <a:xfrm>
                <a:off x="5015543" y="2539207"/>
                <a:ext cx="171548" cy="6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35"/>
              <p:cNvSpPr/>
              <p:nvPr/>
            </p:nvSpPr>
            <p:spPr>
              <a:xfrm>
                <a:off x="5249155" y="2451475"/>
                <a:ext cx="173943" cy="187517"/>
              </a:xfrm>
              <a:prstGeom prst="rect">
                <a:avLst/>
              </a:prstGeom>
              <a:solidFill>
                <a:srgbClr val="00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30" name="קבוצה 99"/>
            <p:cNvGrpSpPr/>
            <p:nvPr/>
          </p:nvGrpSpPr>
          <p:grpSpPr>
            <a:xfrm>
              <a:off x="5707332" y="5338550"/>
              <a:ext cx="83868" cy="300250"/>
              <a:chOff x="2354532" y="4572000"/>
              <a:chExt cx="83868" cy="300250"/>
            </a:xfrm>
          </p:grpSpPr>
          <p:sp>
            <p:nvSpPr>
              <p:cNvPr id="134" name="אליפסה 100"/>
              <p:cNvSpPr/>
              <p:nvPr/>
            </p:nvSpPr>
            <p:spPr>
              <a:xfrm>
                <a:off x="2354532" y="457200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buClrTx/>
                </a:pPr>
                <a:endParaRPr lang="he-IL" sz="1800" kern="1200" baseline="-25000" dirty="0">
                  <a:solidFill>
                    <a:prstClr val="white"/>
                  </a:solidFill>
                  <a:latin typeface="Arial"/>
                  <a:cs typeface="Levenim MT" panose="02010502060101010101" pitchFamily="2" charset="-79"/>
                </a:endParaRPr>
              </a:p>
            </p:txBody>
          </p:sp>
          <p:sp>
            <p:nvSpPr>
              <p:cNvPr id="135" name="אליפסה 101"/>
              <p:cNvSpPr/>
              <p:nvPr/>
            </p:nvSpPr>
            <p:spPr>
              <a:xfrm>
                <a:off x="2354532" y="4683125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buClrTx/>
                </a:pPr>
                <a:endParaRPr lang="he-IL" sz="1800" kern="1200" baseline="-25000" dirty="0">
                  <a:solidFill>
                    <a:prstClr val="white"/>
                  </a:solidFill>
                  <a:latin typeface="Arial"/>
                  <a:cs typeface="Levenim MT" panose="02010502060101010101" pitchFamily="2" charset="-79"/>
                </a:endParaRPr>
              </a:p>
            </p:txBody>
          </p:sp>
          <p:sp>
            <p:nvSpPr>
              <p:cNvPr id="136" name="אליפסה 102"/>
              <p:cNvSpPr/>
              <p:nvPr/>
            </p:nvSpPr>
            <p:spPr>
              <a:xfrm>
                <a:off x="2354532" y="4791520"/>
                <a:ext cx="83868" cy="8073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buClrTx/>
                </a:pPr>
                <a:endParaRPr lang="he-IL" sz="1800" kern="1200" baseline="-25000" dirty="0">
                  <a:solidFill>
                    <a:prstClr val="white"/>
                  </a:solidFill>
                  <a:latin typeface="Arial"/>
                  <a:cs typeface="Levenim MT" panose="02010502060101010101" pitchFamily="2" charset="-79"/>
                </a:endParaRPr>
              </a:p>
            </p:txBody>
          </p:sp>
        </p:grpSp>
        <p:sp>
          <p:nvSpPr>
            <p:cNvPr id="137" name="סוגר מסולסל ימני 176"/>
            <p:cNvSpPr/>
            <p:nvPr/>
          </p:nvSpPr>
          <p:spPr>
            <a:xfrm rot="5400000" flipV="1">
              <a:off x="6049927" y="5172848"/>
              <a:ext cx="211097" cy="2057401"/>
            </a:xfrm>
            <a:prstGeom prst="righ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64919" y="6321882"/>
              <a:ext cx="277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ea typeface="+mn-ea"/>
                  <a:cs typeface="+mn-cs"/>
                </a:rPr>
                <a:t>Another Node’s Block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84353" y="4502124"/>
            <a:ext cx="395098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Inconsistency may occur if blocks are created simultaneously by different nodes </a:t>
            </a:r>
          </a:p>
          <a:p>
            <a:pPr>
              <a:buClrTx/>
            </a:pPr>
            <a:endParaRPr lang="en-US" sz="1800" kern="1200" dirty="0">
              <a:solidFill>
                <a:prstClr val="white"/>
              </a:solidFill>
              <a:ea typeface="+mn-ea"/>
              <a:cs typeface="+mn-cs"/>
            </a:endParaRPr>
          </a:p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(double spend problem)</a:t>
            </a:r>
            <a:endParaRPr lang="he-IL" sz="1800" kern="1200" dirty="0">
              <a:solidFill>
                <a:prstClr val="white"/>
              </a:solidFill>
              <a:ea typeface="+mn-ea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8320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F6E8348C-B35C-4162-AA60-E3C23181BAA9}"/>
                  </a:ext>
                </a:extLst>
              </p:cNvPr>
              <p:cNvSpPr/>
              <p:nvPr/>
            </p:nvSpPr>
            <p:spPr>
              <a:xfrm>
                <a:off x="5269896" y="31151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!!start">
                <a:extLst>
                  <a:ext uri="{FF2B5EF4-FFF2-40B4-BE49-F238E27FC236}">
                    <a16:creationId xmlns:a16="http://schemas.microsoft.com/office/drawing/2014/main" id="{F6E8348C-B35C-4162-AA60-E3C23181B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96" y="31151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!!up_state">
                <a:extLst>
                  <a:ext uri="{FF2B5EF4-FFF2-40B4-BE49-F238E27FC236}">
                    <a16:creationId xmlns:a16="http://schemas.microsoft.com/office/drawing/2014/main" id="{8D1B7C18-E76F-43A5-9A16-41D2339EBAF5}"/>
                  </a:ext>
                </a:extLst>
              </p:cNvPr>
              <p:cNvSpPr/>
              <p:nvPr/>
            </p:nvSpPr>
            <p:spPr>
              <a:xfrm>
                <a:off x="7539854" y="22007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!!up_state">
                <a:extLst>
                  <a:ext uri="{FF2B5EF4-FFF2-40B4-BE49-F238E27FC236}">
                    <a16:creationId xmlns:a16="http://schemas.microsoft.com/office/drawing/2014/main" id="{8D1B7C18-E76F-43A5-9A16-41D2339EB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54" y="220073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!!down_state">
                <a:extLst>
                  <a:ext uri="{FF2B5EF4-FFF2-40B4-BE49-F238E27FC236}">
                    <a16:creationId xmlns:a16="http://schemas.microsoft.com/office/drawing/2014/main" id="{1568E931-9B8C-42AE-9367-DCA2C7072CC6}"/>
                  </a:ext>
                </a:extLst>
              </p:cNvPr>
              <p:cNvSpPr/>
              <p:nvPr/>
            </p:nvSpPr>
            <p:spPr>
              <a:xfrm>
                <a:off x="7539854" y="4029532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!!down_state">
                <a:extLst>
                  <a:ext uri="{FF2B5EF4-FFF2-40B4-BE49-F238E27FC236}">
                    <a16:creationId xmlns:a16="http://schemas.microsoft.com/office/drawing/2014/main" id="{1568E931-9B8C-42AE-9367-DCA2C7072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54" y="4029532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!!up_arrow">
            <a:extLst>
              <a:ext uri="{FF2B5EF4-FFF2-40B4-BE49-F238E27FC236}">
                <a16:creationId xmlns:a16="http://schemas.microsoft.com/office/drawing/2014/main" id="{0238D549-7C78-46A5-A459-C3C5ACC8E9E9}"/>
              </a:ext>
            </a:extLst>
          </p:cNvPr>
          <p:cNvCxnSpPr>
            <a:cxnSpLocks/>
          </p:cNvCxnSpPr>
          <p:nvPr/>
        </p:nvCxnSpPr>
        <p:spPr>
          <a:xfrm flipV="1">
            <a:off x="6184296" y="2831187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!!down_arrow">
            <a:extLst>
              <a:ext uri="{FF2B5EF4-FFF2-40B4-BE49-F238E27FC236}">
                <a16:creationId xmlns:a16="http://schemas.microsoft.com/office/drawing/2014/main" id="{6EB24073-5B94-4D92-8FD0-FC7F03C39757}"/>
              </a:ext>
            </a:extLst>
          </p:cNvPr>
          <p:cNvCxnSpPr>
            <a:cxnSpLocks/>
          </p:cNvCxnSpPr>
          <p:nvPr/>
        </p:nvCxnSpPr>
        <p:spPr>
          <a:xfrm>
            <a:off x="6114722" y="3792459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9EB320-65CB-47A7-A3D4-3D6C6D0B5E40}"/>
                  </a:ext>
                </a:extLst>
              </p:cNvPr>
              <p:cNvSpPr/>
              <p:nvPr/>
            </p:nvSpPr>
            <p:spPr>
              <a:xfrm>
                <a:off x="9809812" y="125793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9EB320-65CB-47A7-A3D4-3D6C6D0B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12" y="125793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C805C7-C10A-480C-AEF7-3401E30762E3}"/>
              </a:ext>
            </a:extLst>
          </p:cNvPr>
          <p:cNvCxnSpPr>
            <a:cxnSpLocks/>
          </p:cNvCxnSpPr>
          <p:nvPr/>
        </p:nvCxnSpPr>
        <p:spPr>
          <a:xfrm flipV="1">
            <a:off x="8454254" y="1888385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53B52-4D18-43FF-B2F9-D412EC89E033}"/>
              </a:ext>
            </a:extLst>
          </p:cNvPr>
          <p:cNvCxnSpPr>
            <a:cxnSpLocks/>
          </p:cNvCxnSpPr>
          <p:nvPr/>
        </p:nvCxnSpPr>
        <p:spPr>
          <a:xfrm>
            <a:off x="8384680" y="2849657"/>
            <a:ext cx="1464708" cy="53256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06EEFE-07CB-48B4-BD3E-1AE7814470A9}"/>
                  </a:ext>
                </a:extLst>
              </p:cNvPr>
              <p:cNvSpPr/>
              <p:nvPr/>
            </p:nvSpPr>
            <p:spPr>
              <a:xfrm>
                <a:off x="9809812" y="3105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06EEFE-07CB-48B4-BD3E-1AE781447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12" y="310520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739BA4-1CC4-4406-B426-9AB4BC9446E6}"/>
              </a:ext>
            </a:extLst>
          </p:cNvPr>
          <p:cNvCxnSpPr>
            <a:cxnSpLocks/>
          </p:cNvCxnSpPr>
          <p:nvPr/>
        </p:nvCxnSpPr>
        <p:spPr>
          <a:xfrm flipV="1">
            <a:off x="8454254" y="3735655"/>
            <a:ext cx="1430712" cy="599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94549-1E0D-4059-8516-9EF1E990C07E}"/>
              </a:ext>
            </a:extLst>
          </p:cNvPr>
          <p:cNvCxnSpPr>
            <a:cxnSpLocks/>
          </p:cNvCxnSpPr>
          <p:nvPr/>
        </p:nvCxnSpPr>
        <p:spPr>
          <a:xfrm>
            <a:off x="8384680" y="4696927"/>
            <a:ext cx="1425132" cy="5210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31C864-F748-46BD-9ED2-45C4DC241D5A}"/>
                  </a:ext>
                </a:extLst>
              </p:cNvPr>
              <p:cNvSpPr/>
              <p:nvPr/>
            </p:nvSpPr>
            <p:spPr>
              <a:xfrm>
                <a:off x="9809812" y="476074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31C864-F748-46BD-9ED2-45C4DC24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12" y="4760745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!!d2">
            <a:extLst>
              <a:ext uri="{FF2B5EF4-FFF2-40B4-BE49-F238E27FC236}">
                <a16:creationId xmlns:a16="http://schemas.microsoft.com/office/drawing/2014/main" id="{E2A44B33-3E8F-4527-8FEF-4DF0259C1810}"/>
              </a:ext>
            </a:extLst>
          </p:cNvPr>
          <p:cNvCxnSpPr>
            <a:cxnSpLocks/>
          </p:cNvCxnSpPr>
          <p:nvPr/>
        </p:nvCxnSpPr>
        <p:spPr>
          <a:xfrm>
            <a:off x="7157803" y="993726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!!d3">
            <a:extLst>
              <a:ext uri="{FF2B5EF4-FFF2-40B4-BE49-F238E27FC236}">
                <a16:creationId xmlns:a16="http://schemas.microsoft.com/office/drawing/2014/main" id="{0EDA873F-47E8-4614-8A42-DDE241D69F67}"/>
              </a:ext>
            </a:extLst>
          </p:cNvPr>
          <p:cNvCxnSpPr>
            <a:cxnSpLocks/>
          </p:cNvCxnSpPr>
          <p:nvPr/>
        </p:nvCxnSpPr>
        <p:spPr>
          <a:xfrm>
            <a:off x="9226379" y="993726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081763-5E9F-4A75-9BAE-ADE5CB069B87}"/>
              </a:ext>
            </a:extLst>
          </p:cNvPr>
          <p:cNvCxnSpPr>
            <a:cxnSpLocks/>
          </p:cNvCxnSpPr>
          <p:nvPr/>
        </p:nvCxnSpPr>
        <p:spPr>
          <a:xfrm>
            <a:off x="11415211" y="1000168"/>
            <a:ext cx="0" cy="5470973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!!TextBox 49">
                <a:extLst>
                  <a:ext uri="{FF2B5EF4-FFF2-40B4-BE49-F238E27FC236}">
                    <a16:creationId xmlns:a16="http://schemas.microsoft.com/office/drawing/2014/main" id="{C9B1336F-D908-4ED5-8A31-8CA9DDE81DEC}"/>
                  </a:ext>
                </a:extLst>
              </p:cNvPr>
              <p:cNvSpPr txBox="1"/>
              <p:nvPr/>
            </p:nvSpPr>
            <p:spPr>
              <a:xfrm>
                <a:off x="5735717" y="5738363"/>
                <a:ext cx="5659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!!TextBox 49">
                <a:extLst>
                  <a:ext uri="{FF2B5EF4-FFF2-40B4-BE49-F238E27FC236}">
                    <a16:creationId xmlns:a16="http://schemas.microsoft.com/office/drawing/2014/main" id="{C9B1336F-D908-4ED5-8A31-8CA9DDE8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17" y="5738363"/>
                <a:ext cx="5659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!!TextBox 51">
                <a:extLst>
                  <a:ext uri="{FF2B5EF4-FFF2-40B4-BE49-F238E27FC236}">
                    <a16:creationId xmlns:a16="http://schemas.microsoft.com/office/drawing/2014/main" id="{A91E757C-4AEA-47CC-B4FF-86024548100E}"/>
                  </a:ext>
                </a:extLst>
              </p:cNvPr>
              <p:cNvSpPr txBox="1"/>
              <p:nvPr/>
            </p:nvSpPr>
            <p:spPr>
              <a:xfrm>
                <a:off x="7139508" y="5777593"/>
                <a:ext cx="20824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!!TextBox 51">
                <a:extLst>
                  <a:ext uri="{FF2B5EF4-FFF2-40B4-BE49-F238E27FC236}">
                    <a16:creationId xmlns:a16="http://schemas.microsoft.com/office/drawing/2014/main" id="{A91E757C-4AEA-47CC-B4FF-860245481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08" y="5777593"/>
                <a:ext cx="208245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D8BCE0-C6D2-416B-9B82-63F9F50B2DC8}"/>
                  </a:ext>
                </a:extLst>
              </p:cNvPr>
              <p:cNvSpPr txBox="1"/>
              <p:nvPr/>
            </p:nvSpPr>
            <p:spPr>
              <a:xfrm>
                <a:off x="9256523" y="5786333"/>
                <a:ext cx="2140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LID4096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D8BCE0-C6D2-416B-9B82-63F9F50B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523" y="5786333"/>
                <a:ext cx="214037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!!upp">
                <a:extLst>
                  <a:ext uri="{FF2B5EF4-FFF2-40B4-BE49-F238E27FC236}">
                    <a16:creationId xmlns:a16="http://schemas.microsoft.com/office/drawing/2014/main" id="{B934F5C0-7D82-4A10-BA35-D0E1A1F3CFBC}"/>
                  </a:ext>
                </a:extLst>
              </p:cNvPr>
              <p:cNvSpPr txBox="1"/>
              <p:nvPr/>
            </p:nvSpPr>
            <p:spPr>
              <a:xfrm rot="20238582">
                <a:off x="6351722" y="2823879"/>
                <a:ext cx="565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!!upp">
                <a:extLst>
                  <a:ext uri="{FF2B5EF4-FFF2-40B4-BE49-F238E27FC236}">
                    <a16:creationId xmlns:a16="http://schemas.microsoft.com/office/drawing/2014/main" id="{B934F5C0-7D82-4A10-BA35-D0E1A1F3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8582">
                <a:off x="6351722" y="2823879"/>
                <a:ext cx="56599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!!downp">
                <a:extLst>
                  <a:ext uri="{FF2B5EF4-FFF2-40B4-BE49-F238E27FC236}">
                    <a16:creationId xmlns:a16="http://schemas.microsoft.com/office/drawing/2014/main" id="{63CAE650-7554-4C0A-9883-88DE028E8C16}"/>
                  </a:ext>
                </a:extLst>
              </p:cNvPr>
              <p:cNvSpPr txBox="1"/>
              <p:nvPr/>
            </p:nvSpPr>
            <p:spPr>
              <a:xfrm rot="1180209">
                <a:off x="5990319" y="3971450"/>
                <a:ext cx="1152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LID4096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!!downp">
                <a:extLst>
                  <a:ext uri="{FF2B5EF4-FFF2-40B4-BE49-F238E27FC236}">
                    <a16:creationId xmlns:a16="http://schemas.microsoft.com/office/drawing/2014/main" id="{63CAE650-7554-4C0A-9883-88DE028E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0209">
                <a:off x="5990319" y="3971450"/>
                <a:ext cx="115205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!!d1">
            <a:extLst>
              <a:ext uri="{FF2B5EF4-FFF2-40B4-BE49-F238E27FC236}">
                <a16:creationId xmlns:a16="http://schemas.microsoft.com/office/drawing/2014/main" id="{FBC54304-CE31-4CE9-9B47-F48DC55AA850}"/>
              </a:ext>
            </a:extLst>
          </p:cNvPr>
          <p:cNvCxnSpPr>
            <a:cxnSpLocks/>
          </p:cNvCxnSpPr>
          <p:nvPr/>
        </p:nvCxnSpPr>
        <p:spPr>
          <a:xfrm>
            <a:off x="4964568" y="997041"/>
            <a:ext cx="0" cy="5446830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AD229320-8452-4B0B-98E3-65F6339B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796BD0E1-DB60-4BDC-AD07-533508037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838" y="1727382"/>
                <a:ext cx="4296386" cy="4351338"/>
              </a:xfrm>
            </p:spPr>
            <p:txBody>
              <a:bodyPr/>
              <a:lstStyle/>
              <a:p>
                <a:r>
                  <a:rPr lang="en-US" dirty="0"/>
                  <a:t>From the value of the mining opportunity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we can derive (for each state) the value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Similarly using </a:t>
                </a:r>
                <a:r>
                  <a:rPr lang="en-US" u="sng" dirty="0"/>
                  <a:t>a different</a:t>
                </a:r>
                <a:r>
                  <a:rPr lang="en-US" dirty="0"/>
                  <a:t> risk free portfolio, we can now derive value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796BD0E1-DB60-4BDC-AD07-533508037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838" y="1727382"/>
                <a:ext cx="4296386" cy="4351338"/>
              </a:xfrm>
              <a:blipFill>
                <a:blip r:embed="rId13"/>
                <a:stretch>
                  <a:fillRect l="-2553" t="-2241" r="-1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01956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7B36-43B8-4F77-82CC-AA07C372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365125"/>
            <a:ext cx="5665480" cy="2220551"/>
          </a:xfrm>
        </p:spPr>
        <p:txBody>
          <a:bodyPr>
            <a:normAutofit/>
          </a:bodyPr>
          <a:lstStyle/>
          <a:p>
            <a:r>
              <a:rPr lang="en-US" sz="2800" dirty="0"/>
              <a:t>Computing the value of the mining opportunity:</a:t>
            </a:r>
            <a:endParaRPr lang="LID4096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7AB83-E742-4921-90A8-13C42AC8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86" y="3277314"/>
            <a:ext cx="5725200" cy="3125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258C9-A692-4D89-BD7B-E5388A31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4" y="2794341"/>
            <a:ext cx="5550509" cy="4090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7A9A5-279D-442D-83D9-14D569C87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448" y="573790"/>
            <a:ext cx="6039552" cy="2220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47D82-7168-4192-BE5F-6B9ECB87D7ED}"/>
              </a:ext>
            </a:extLst>
          </p:cNvPr>
          <p:cNvSpPr txBox="1"/>
          <p:nvPr/>
        </p:nvSpPr>
        <p:spPr>
          <a:xfrm>
            <a:off x="6152448" y="167768"/>
            <a:ext cx="6102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For the single step:</a:t>
            </a:r>
            <a:endParaRPr lang="en-I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0D162-BD2A-425D-BE51-5BA2D232B809}"/>
              </a:ext>
            </a:extLst>
          </p:cNvPr>
          <p:cNvSpPr txBox="1"/>
          <p:nvPr/>
        </p:nvSpPr>
        <p:spPr>
          <a:xfrm>
            <a:off x="6318702" y="2871292"/>
            <a:ext cx="6102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Multiple steps: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3059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191-D252-4E8E-AF43-412D9CEC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Implications: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660-7D88-4AA0-93C9-8B687748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207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Bitcoin’s Volatility increases ASIC value!</a:t>
            </a:r>
          </a:p>
          <a:p>
            <a:pPr marL="800100" lvl="1"/>
            <a:r>
              <a:rPr lang="en-US" dirty="0"/>
              <a:t>Indirectly provides more security to the currency for the same cost</a:t>
            </a:r>
          </a:p>
          <a:p>
            <a:pPr marL="800100"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Imitating portfolios provide an alternative investment strategy</a:t>
            </a:r>
          </a:p>
          <a:p>
            <a:pPr marL="800100" lvl="1"/>
            <a:r>
              <a:rPr lang="en-US" dirty="0"/>
              <a:t>Gets better as volatility &amp; exchange fees decline</a:t>
            </a:r>
          </a:p>
          <a:p>
            <a:pPr marL="800100" lvl="1"/>
            <a:r>
              <a:rPr lang="en-US" dirty="0"/>
              <a:t>Lower mining incentives?</a:t>
            </a:r>
          </a:p>
          <a:p>
            <a:pPr lvl="1"/>
            <a:endParaRPr lang="en-US" dirty="0"/>
          </a:p>
          <a:p>
            <a:endParaRPr lang="LID4096" dirty="0"/>
          </a:p>
        </p:txBody>
      </p:sp>
      <p:pic>
        <p:nvPicPr>
          <p:cNvPr id="6" name="::options" descr="Text&#10;&#10;Description automatically generated">
            <a:extLst>
              <a:ext uri="{FF2B5EF4-FFF2-40B4-BE49-F238E27FC236}">
                <a16:creationId xmlns:a16="http://schemas.microsoft.com/office/drawing/2014/main" id="{E4AE8492-C39B-42D7-AD32-338922CF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10"/>
          <a:stretch/>
        </p:blipFill>
        <p:spPr>
          <a:xfrm>
            <a:off x="-2997043" y="920375"/>
            <a:ext cx="1380257" cy="1437034"/>
          </a:xfrm>
          <a:prstGeom prst="ellipse">
            <a:avLst/>
          </a:prstGeom>
        </p:spPr>
      </p:pic>
      <p:pic>
        <p:nvPicPr>
          <p:cNvPr id="7" name="::miner">
            <a:extLst>
              <a:ext uri="{FF2B5EF4-FFF2-40B4-BE49-F238E27FC236}">
                <a16:creationId xmlns:a16="http://schemas.microsoft.com/office/drawing/2014/main" id="{1366B949-DA4D-4EF0-A406-5C118BAA31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46888" y="920375"/>
            <a:ext cx="1380257" cy="1437034"/>
          </a:xfrm>
          <a:prstGeom prst="ellipse">
            <a:avLst/>
          </a:prstGeom>
        </p:spPr>
      </p:pic>
      <p:graphicFrame>
        <p:nvGraphicFramePr>
          <p:cNvPr id="8" name="!!table_header">
            <a:extLst>
              <a:ext uri="{FF2B5EF4-FFF2-40B4-BE49-F238E27FC236}">
                <a16:creationId xmlns:a16="http://schemas.microsoft.com/office/drawing/2014/main" id="{ABE6D4FD-574D-4346-953F-AD8EE1E9B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28883"/>
              </p:ext>
            </p:extLst>
          </p:nvPr>
        </p:nvGraphicFramePr>
        <p:xfrm>
          <a:off x="3051340" y="4743797"/>
          <a:ext cx="7057800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6161">
                  <a:extLst>
                    <a:ext uri="{9D8B030D-6E8A-4147-A177-3AD203B41FA5}">
                      <a16:colId xmlns:a16="http://schemas.microsoft.com/office/drawing/2014/main" val="168272743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473316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509325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12633676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45905169"/>
                    </a:ext>
                  </a:extLst>
                </a:gridCol>
                <a:gridCol w="1527689">
                  <a:extLst>
                    <a:ext uri="{9D8B030D-6E8A-4147-A177-3AD203B41FA5}">
                      <a16:colId xmlns:a16="http://schemas.microsoft.com/office/drawing/2014/main" val="415487654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(USD)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Mining Opportunities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93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!!table_end_day_1">
                <a:extLst>
                  <a:ext uri="{FF2B5EF4-FFF2-40B4-BE49-F238E27FC236}">
                    <a16:creationId xmlns:a16="http://schemas.microsoft.com/office/drawing/2014/main" id="{60202AF2-283C-4F20-96A2-F2B9FF0AC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78616"/>
                  </p:ext>
                </p:extLst>
              </p:nvPr>
            </p:nvGraphicFramePr>
            <p:xfrm>
              <a:off x="3051340" y="536740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day 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183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!!table_end_day_1">
                <a:extLst>
                  <a:ext uri="{FF2B5EF4-FFF2-40B4-BE49-F238E27FC236}">
                    <a16:creationId xmlns:a16="http://schemas.microsoft.com/office/drawing/2014/main" id="{60202AF2-283C-4F20-96A2-F2B9FF0AC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8478616"/>
                  </p:ext>
                </p:extLst>
              </p:nvPr>
            </p:nvGraphicFramePr>
            <p:xfrm>
              <a:off x="3051340" y="5367404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Portfolio from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day 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31544" t="-943" r="-24832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76923" t="-943" r="-2162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151" t="-943" r="-79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!!eod2">
                <a:extLst>
                  <a:ext uri="{FF2B5EF4-FFF2-40B4-BE49-F238E27FC236}">
                    <a16:creationId xmlns:a16="http://schemas.microsoft.com/office/drawing/2014/main" id="{C2F49F4B-236E-46BF-A736-66CE3C02F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641125"/>
                  </p:ext>
                </p:extLst>
              </p:nvPr>
            </p:nvGraphicFramePr>
            <p:xfrm>
              <a:off x="3051062" y="601605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End of day 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$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!!eod2">
                <a:extLst>
                  <a:ext uri="{FF2B5EF4-FFF2-40B4-BE49-F238E27FC236}">
                    <a16:creationId xmlns:a16="http://schemas.microsoft.com/office/drawing/2014/main" id="{C2F49F4B-236E-46BF-A736-66CE3C02F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7641125"/>
                  </p:ext>
                </p:extLst>
              </p:nvPr>
            </p:nvGraphicFramePr>
            <p:xfrm>
              <a:off x="3051062" y="6016052"/>
              <a:ext cx="70578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6161">
                      <a:extLst>
                        <a:ext uri="{9D8B030D-6E8A-4147-A177-3AD203B41FA5}">
                          <a16:colId xmlns:a16="http://schemas.microsoft.com/office/drawing/2014/main" val="1682727430"/>
                        </a:ext>
                      </a:extLst>
                    </a:gridCol>
                    <a:gridCol w="2000250">
                      <a:extLst>
                        <a:ext uri="{9D8B030D-6E8A-4147-A177-3AD203B41FA5}">
                          <a16:colId xmlns:a16="http://schemas.microsoft.com/office/drawing/2014/main" val="1047331645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450932501"/>
                        </a:ext>
                      </a:extLst>
                    </a:gridCol>
                    <a:gridCol w="904875">
                      <a:extLst>
                        <a:ext uri="{9D8B030D-6E8A-4147-A177-3AD203B41FA5}">
                          <a16:colId xmlns:a16="http://schemas.microsoft.com/office/drawing/2014/main" val="212633676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145905169"/>
                        </a:ext>
                      </a:extLst>
                    </a:gridCol>
                    <a:gridCol w="1527689">
                      <a:extLst>
                        <a:ext uri="{9D8B030D-6E8A-4147-A177-3AD203B41FA5}">
                          <a16:colId xmlns:a16="http://schemas.microsoft.com/office/drawing/2014/main" val="41548765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End of day 2</a:t>
                          </a:r>
                          <a:endParaRPr lang="LID4096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7685" t="-943" r="-24027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31544" t="-943" r="-24832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76923" t="-943" r="-2162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62151" t="-943" r="-79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532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EB35CE1-7AF3-4EEC-9414-5C2E6FB9E2CA}"/>
              </a:ext>
            </a:extLst>
          </p:cNvPr>
          <p:cNvSpPr/>
          <p:nvPr/>
        </p:nvSpPr>
        <p:spPr>
          <a:xfrm>
            <a:off x="6700919" y="5325126"/>
            <a:ext cx="3755923" cy="7411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Google Shape;379;p16">
            <a:extLst>
              <a:ext uri="{FF2B5EF4-FFF2-40B4-BE49-F238E27FC236}">
                <a16:creationId xmlns:a16="http://schemas.microsoft.com/office/drawing/2014/main" id="{ED418394-49E5-443C-A46A-F0F418F75D01}"/>
              </a:ext>
            </a:extLst>
          </p:cNvPr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0;p16">
            <a:extLst>
              <a:ext uri="{FF2B5EF4-FFF2-40B4-BE49-F238E27FC236}">
                <a16:creationId xmlns:a16="http://schemas.microsoft.com/office/drawing/2014/main" id="{BCF8EC01-B3F7-43DA-AB79-699919241F00}"/>
              </a:ext>
            </a:extLst>
          </p:cNvPr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5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B860-A7A2-48F7-BD86-E5B876EC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3775E63-9F4A-4052-ADB6-650B0DB09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255" y="365125"/>
            <a:ext cx="9851489" cy="6372446"/>
          </a:xfrm>
        </p:spPr>
      </p:pic>
    </p:spTree>
    <p:extLst>
      <p:ext uri="{BB962C8B-B14F-4D97-AF65-F5344CB8AC3E}">
        <p14:creationId xmlns:p14="http://schemas.microsoft.com/office/powerpoint/2010/main" val="29664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מלבן מעוגל 118"/>
          <p:cNvSpPr/>
          <p:nvPr/>
        </p:nvSpPr>
        <p:spPr>
          <a:xfrm>
            <a:off x="3048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16" name="מלבן מעוגל 115"/>
          <p:cNvSpPr/>
          <p:nvPr/>
        </p:nvSpPr>
        <p:spPr>
          <a:xfrm>
            <a:off x="45720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17" name="Rectangle 132"/>
          <p:cNvSpPr/>
          <p:nvPr/>
        </p:nvSpPr>
        <p:spPr>
          <a:xfrm>
            <a:off x="5556891" y="1348564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Nonce</a:t>
            </a:r>
          </a:p>
        </p:txBody>
      </p:sp>
      <p:sp>
        <p:nvSpPr>
          <p:cNvPr id="118" name="Rectangle 132"/>
          <p:cNvSpPr/>
          <p:nvPr/>
        </p:nvSpPr>
        <p:spPr>
          <a:xfrm>
            <a:off x="47952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438400" y="1219200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20" name="Group 131"/>
          <p:cNvGrpSpPr/>
          <p:nvPr/>
        </p:nvGrpSpPr>
        <p:grpSpPr>
          <a:xfrm>
            <a:off x="2743201" y="1749275"/>
            <a:ext cx="521983" cy="280109"/>
            <a:chOff x="4698226" y="2358885"/>
            <a:chExt cx="805227" cy="372699"/>
          </a:xfrm>
        </p:grpSpPr>
        <p:sp>
          <p:nvSpPr>
            <p:cNvPr id="2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2743201" y="2205271"/>
            <a:ext cx="521983" cy="280109"/>
            <a:chOff x="4698226" y="2358885"/>
            <a:chExt cx="805227" cy="372699"/>
          </a:xfrm>
        </p:grpSpPr>
        <p:sp>
          <p:nvSpPr>
            <p:cNvPr id="2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0" name="Group 131"/>
          <p:cNvGrpSpPr/>
          <p:nvPr/>
        </p:nvGrpSpPr>
        <p:grpSpPr>
          <a:xfrm>
            <a:off x="2743201" y="2662471"/>
            <a:ext cx="521983" cy="280109"/>
            <a:chOff x="4698226" y="2358885"/>
            <a:chExt cx="805227" cy="372699"/>
          </a:xfrm>
        </p:grpSpPr>
        <p:sp>
          <p:nvSpPr>
            <p:cNvPr id="3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3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35" name="Group 131"/>
          <p:cNvGrpSpPr/>
          <p:nvPr/>
        </p:nvGrpSpPr>
        <p:grpSpPr>
          <a:xfrm>
            <a:off x="3505201" y="1749275"/>
            <a:ext cx="521983" cy="280109"/>
            <a:chOff x="4698226" y="2358885"/>
            <a:chExt cx="805227" cy="372699"/>
          </a:xfrm>
        </p:grpSpPr>
        <p:sp>
          <p:nvSpPr>
            <p:cNvPr id="3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3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40" name="Group 131"/>
          <p:cNvGrpSpPr/>
          <p:nvPr/>
        </p:nvGrpSpPr>
        <p:grpSpPr>
          <a:xfrm>
            <a:off x="3505201" y="2205271"/>
            <a:ext cx="521983" cy="280109"/>
            <a:chOff x="4698226" y="2358885"/>
            <a:chExt cx="805227" cy="372699"/>
          </a:xfrm>
        </p:grpSpPr>
        <p:sp>
          <p:nvSpPr>
            <p:cNvPr id="4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155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4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74" name="קבוצה 73"/>
          <p:cNvGrpSpPr/>
          <p:nvPr/>
        </p:nvGrpSpPr>
        <p:grpSpPr>
          <a:xfrm>
            <a:off x="3738236" y="2672331"/>
            <a:ext cx="83868" cy="300250"/>
            <a:chOff x="2354532" y="4572000"/>
            <a:chExt cx="83868" cy="300250"/>
          </a:xfrm>
        </p:grpSpPr>
        <p:sp>
          <p:nvSpPr>
            <p:cNvPr id="71" name="אליפסה 7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2" name="אליפסה 7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3" name="אליפסה 7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grpSp>
        <p:nvGrpSpPr>
          <p:cNvPr id="75" name="Group 131"/>
          <p:cNvGrpSpPr/>
          <p:nvPr/>
        </p:nvGrpSpPr>
        <p:grpSpPr>
          <a:xfrm>
            <a:off x="4876801" y="1725728"/>
            <a:ext cx="521983" cy="280109"/>
            <a:chOff x="4698226" y="2358885"/>
            <a:chExt cx="805227" cy="372699"/>
          </a:xfrm>
        </p:grpSpPr>
        <p:sp>
          <p:nvSpPr>
            <p:cNvPr id="7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7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80" name="Group 131"/>
          <p:cNvGrpSpPr/>
          <p:nvPr/>
        </p:nvGrpSpPr>
        <p:grpSpPr>
          <a:xfrm>
            <a:off x="4876801" y="2181724"/>
            <a:ext cx="521983" cy="280109"/>
            <a:chOff x="4698226" y="2358885"/>
            <a:chExt cx="805227" cy="372699"/>
          </a:xfrm>
        </p:grpSpPr>
        <p:sp>
          <p:nvSpPr>
            <p:cNvPr id="8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85" name="Group 131"/>
          <p:cNvGrpSpPr/>
          <p:nvPr/>
        </p:nvGrpSpPr>
        <p:grpSpPr>
          <a:xfrm>
            <a:off x="4876801" y="2638924"/>
            <a:ext cx="521983" cy="280109"/>
            <a:chOff x="4698226" y="2358885"/>
            <a:chExt cx="805227" cy="372699"/>
          </a:xfrm>
        </p:grpSpPr>
        <p:sp>
          <p:nvSpPr>
            <p:cNvPr id="8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0" name="Group 131"/>
          <p:cNvGrpSpPr/>
          <p:nvPr/>
        </p:nvGrpSpPr>
        <p:grpSpPr>
          <a:xfrm>
            <a:off x="5638801" y="1725728"/>
            <a:ext cx="521983" cy="280109"/>
            <a:chOff x="4698226" y="2358885"/>
            <a:chExt cx="805227" cy="372699"/>
          </a:xfrm>
        </p:grpSpPr>
        <p:sp>
          <p:nvSpPr>
            <p:cNvPr id="91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2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93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5" name="Group 131"/>
          <p:cNvGrpSpPr/>
          <p:nvPr/>
        </p:nvGrpSpPr>
        <p:grpSpPr>
          <a:xfrm>
            <a:off x="5638801" y="2181724"/>
            <a:ext cx="521983" cy="280109"/>
            <a:chOff x="4698226" y="2358885"/>
            <a:chExt cx="805227" cy="372699"/>
          </a:xfrm>
        </p:grpSpPr>
        <p:sp>
          <p:nvSpPr>
            <p:cNvPr id="96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7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98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00" name="קבוצה 99"/>
          <p:cNvGrpSpPr/>
          <p:nvPr/>
        </p:nvGrpSpPr>
        <p:grpSpPr>
          <a:xfrm>
            <a:off x="5871836" y="2648784"/>
            <a:ext cx="83868" cy="300250"/>
            <a:chOff x="2354532" y="4572000"/>
            <a:chExt cx="83868" cy="300250"/>
          </a:xfrm>
        </p:grpSpPr>
        <p:sp>
          <p:nvSpPr>
            <p:cNvPr id="101" name="אליפסה 100"/>
            <p:cNvSpPr/>
            <p:nvPr/>
          </p:nvSpPr>
          <p:spPr>
            <a:xfrm>
              <a:off x="2354532" y="457200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2354532" y="4683125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2354532" y="4791520"/>
              <a:ext cx="83868" cy="8073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baseline="-250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390900" y="381000"/>
            <a:ext cx="169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Block Chain</a:t>
            </a:r>
          </a:p>
        </p:txBody>
      </p:sp>
      <p:sp>
        <p:nvSpPr>
          <p:cNvPr id="109" name="Rectangle 132"/>
          <p:cNvSpPr/>
          <p:nvPr/>
        </p:nvSpPr>
        <p:spPr>
          <a:xfrm>
            <a:off x="3423291" y="1348564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Nonce</a:t>
            </a:r>
          </a:p>
        </p:txBody>
      </p:sp>
      <p:sp>
        <p:nvSpPr>
          <p:cNvPr id="113" name="Rectangle 132"/>
          <p:cNvSpPr/>
          <p:nvPr/>
        </p:nvSpPr>
        <p:spPr>
          <a:xfrm>
            <a:off x="2661601" y="1349300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cxnSp>
        <p:nvCxnSpPr>
          <p:cNvPr id="123" name="מחבר חץ ישר 122"/>
          <p:cNvCxnSpPr/>
          <p:nvPr/>
        </p:nvCxnSpPr>
        <p:spPr>
          <a:xfrm flipH="1">
            <a:off x="4343401" y="1509824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 flipH="1">
            <a:off x="2209800" y="1502736"/>
            <a:ext cx="457200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מלבן מעוגל 130"/>
          <p:cNvSpPr/>
          <p:nvPr/>
        </p:nvSpPr>
        <p:spPr>
          <a:xfrm>
            <a:off x="6705600" y="1226993"/>
            <a:ext cx="1905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32" name="Rectangle 132"/>
          <p:cNvSpPr/>
          <p:nvPr/>
        </p:nvSpPr>
        <p:spPr>
          <a:xfrm>
            <a:off x="7690491" y="1356357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Nonce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928801" y="1357093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cxnSp>
        <p:nvCxnSpPr>
          <p:cNvPr id="163" name="מחבר חץ ישר 162"/>
          <p:cNvCxnSpPr/>
          <p:nvPr/>
        </p:nvCxnSpPr>
        <p:spPr>
          <a:xfrm flipH="1">
            <a:off x="6477001" y="1517617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סוגר מסולסל ימני 168"/>
          <p:cNvSpPr/>
          <p:nvPr/>
        </p:nvSpPr>
        <p:spPr>
          <a:xfrm rot="16200000">
            <a:off x="3969448" y="-1538041"/>
            <a:ext cx="211097" cy="49564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29402" y="3810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New Block</a:t>
            </a:r>
          </a:p>
        </p:txBody>
      </p:sp>
      <p:sp>
        <p:nvSpPr>
          <p:cNvPr id="177" name="סוגר מסולסל ימני 176"/>
          <p:cNvSpPr/>
          <p:nvPr/>
        </p:nvSpPr>
        <p:spPr>
          <a:xfrm rot="16200000">
            <a:off x="7552554" y="-88536"/>
            <a:ext cx="211097" cy="205740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810117" y="3754072"/>
            <a:ext cx="4267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Solution: </a:t>
            </a:r>
          </a:p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srgbClr val="FFFF00"/>
                </a:solidFill>
                <a:ea typeface="+mn-ea"/>
                <a:cs typeface="+mn-cs"/>
              </a:rPr>
              <a:t>Make block creation hard</a:t>
            </a:r>
          </a:p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srgbClr val="FFFF00"/>
                </a:solidFill>
                <a:ea typeface="+mn-ea"/>
                <a:cs typeface="+mn-cs"/>
              </a:rPr>
              <a:t>Send blocks to others</a:t>
            </a:r>
          </a:p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srgbClr val="FFFF00"/>
                </a:solidFill>
              </a:rPr>
              <a:t>Adopt conflicting blocks if they make up a longer chain.</a:t>
            </a:r>
          </a:p>
          <a:p>
            <a:pPr marL="342900" indent="-342900">
              <a:buClrTx/>
              <a:buFontTx/>
              <a:buAutoNum type="arabicPeriod"/>
            </a:pPr>
            <a:endParaRPr lang="en-US" sz="1800" kern="1200" dirty="0">
              <a:solidFill>
                <a:srgbClr val="FFFF00"/>
              </a:solidFill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477000" y="437698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Must be a small number for valid block </a:t>
            </a:r>
            <a:b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(under some target value)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81585" y="5764097"/>
            <a:ext cx="564513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srgbClr val="FFFF00"/>
                </a:solidFill>
                <a:ea typeface="+mn-ea"/>
                <a:cs typeface="+mn-cs"/>
              </a:rPr>
              <a:t>~ one block per 10 min. in the entire network</a:t>
            </a:r>
          </a:p>
        </p:txBody>
      </p:sp>
      <p:sp>
        <p:nvSpPr>
          <p:cNvPr id="143" name="הסבר חץ למטה 142"/>
          <p:cNvSpPr/>
          <p:nvPr/>
        </p:nvSpPr>
        <p:spPr>
          <a:xfrm>
            <a:off x="6705600" y="3316668"/>
            <a:ext cx="1905000" cy="514000"/>
          </a:xfrm>
          <a:prstGeom prst="downArrowCallout">
            <a:avLst>
              <a:gd name="adj1" fmla="val 16030"/>
              <a:gd name="adj2" fmla="val 19020"/>
              <a:gd name="adj3" fmla="val 25000"/>
              <a:gd name="adj4" fmla="val 42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Crypt. Hash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44" name="Rectangle 132"/>
          <p:cNvSpPr/>
          <p:nvPr/>
        </p:nvSpPr>
        <p:spPr>
          <a:xfrm>
            <a:off x="6858001" y="3838172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10101001011011001</a:t>
            </a:r>
          </a:p>
        </p:txBody>
      </p:sp>
      <p:sp>
        <p:nvSpPr>
          <p:cNvPr id="145" name="סוגר מסולסל ימני 144"/>
          <p:cNvSpPr/>
          <p:nvPr/>
        </p:nvSpPr>
        <p:spPr>
          <a:xfrm rot="5400000">
            <a:off x="7553285" y="3470605"/>
            <a:ext cx="210221" cy="1600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106" name="Group 131"/>
          <p:cNvGrpSpPr/>
          <p:nvPr/>
        </p:nvGrpSpPr>
        <p:grpSpPr>
          <a:xfrm>
            <a:off x="6980874" y="1770012"/>
            <a:ext cx="521983" cy="280109"/>
            <a:chOff x="4698226" y="2358885"/>
            <a:chExt cx="805227" cy="372699"/>
          </a:xfrm>
        </p:grpSpPr>
        <p:sp>
          <p:nvSpPr>
            <p:cNvPr id="107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8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1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12" name="Group 131"/>
          <p:cNvGrpSpPr/>
          <p:nvPr/>
        </p:nvGrpSpPr>
        <p:grpSpPr>
          <a:xfrm>
            <a:off x="6978173" y="2222047"/>
            <a:ext cx="521983" cy="280109"/>
            <a:chOff x="4698226" y="2358885"/>
            <a:chExt cx="805227" cy="372699"/>
          </a:xfrm>
        </p:grpSpPr>
        <p:sp>
          <p:nvSpPr>
            <p:cNvPr id="11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5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2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22" name="Group 131"/>
          <p:cNvGrpSpPr/>
          <p:nvPr/>
        </p:nvGrpSpPr>
        <p:grpSpPr>
          <a:xfrm>
            <a:off x="6978172" y="2678044"/>
            <a:ext cx="521983" cy="280109"/>
            <a:chOff x="4698226" y="2358885"/>
            <a:chExt cx="805227" cy="372699"/>
          </a:xfrm>
        </p:grpSpPr>
        <p:sp>
          <p:nvSpPr>
            <p:cNvPr id="124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2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166854" y="5257800"/>
            <a:ext cx="35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If not, change Nonce &amp; try again</a:t>
            </a:r>
          </a:p>
        </p:txBody>
      </p:sp>
      <p:sp>
        <p:nvSpPr>
          <p:cNvPr id="130" name="Rectangle 132"/>
          <p:cNvSpPr/>
          <p:nvPr/>
        </p:nvSpPr>
        <p:spPr>
          <a:xfrm>
            <a:off x="6858002" y="3837297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00000001011011001</a:t>
            </a:r>
          </a:p>
        </p:txBody>
      </p:sp>
      <p:pic>
        <p:nvPicPr>
          <p:cNvPr id="2050" name="Picture 2" descr="C:\Users\user\AppData\Local\Microsoft\Windows\Temporary Internet Files\Content.IE5\5PX0C100\MC90044131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3767137"/>
            <a:ext cx="422177" cy="4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50785-45A7-D53E-B895-1B3209A017C5}"/>
              </a:ext>
            </a:extLst>
          </p:cNvPr>
          <p:cNvSpPr txBox="1"/>
          <p:nvPr/>
        </p:nvSpPr>
        <p:spPr>
          <a:xfrm>
            <a:off x="1380204" y="6307389"/>
            <a:ext cx="5645139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1800" kern="1200" dirty="0">
                <a:solidFill>
                  <a:srgbClr val="FFFF00"/>
                </a:solidFill>
                <a:ea typeface="+mn-ea"/>
                <a:cs typeface="+mn-cs"/>
              </a:rPr>
              <a:t>Difficulty adjusts once every 2016 blocks (2 weeks)</a:t>
            </a:r>
          </a:p>
        </p:txBody>
      </p:sp>
    </p:spTree>
    <p:extLst>
      <p:ext uri="{BB962C8B-B14F-4D97-AF65-F5344CB8AC3E}">
        <p14:creationId xmlns:p14="http://schemas.microsoft.com/office/powerpoint/2010/main" val="422001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09" grpId="0" animBg="1"/>
      <p:bldP spid="132" grpId="0" animBg="1"/>
      <p:bldP spid="179" grpId="0"/>
      <p:bldP spid="137" grpId="0"/>
      <p:bldP spid="138" grpId="0" animBg="1"/>
      <p:bldP spid="143" grpId="0" animBg="1"/>
      <p:bldP spid="143" grpId="1" animBg="1"/>
      <p:bldP spid="143" grpId="2" animBg="1"/>
      <p:bldP spid="144" grpId="0" animBg="1"/>
      <p:bldP spid="144" grpId="1" animBg="1"/>
      <p:bldP spid="145" grpId="0" animBg="1"/>
      <p:bldP spid="145" grpId="1" animBg="1"/>
      <p:bldP spid="129" grpId="0"/>
      <p:bldP spid="13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1865389" y="609600"/>
            <a:ext cx="3549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Make block creation hard (once every 10 minutes)</a:t>
            </a:r>
            <a:b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via computational “puzzles”</a:t>
            </a:r>
          </a:p>
          <a:p>
            <a:pPr marL="342900" indent="-342900">
              <a:buClrTx/>
              <a:buFontTx/>
              <a:buAutoNum type="arabicPeriod"/>
            </a:pPr>
            <a:endParaRPr lang="en-US" sz="1800" kern="1200" dirty="0">
              <a:solidFill>
                <a:prstClr val="white"/>
              </a:solidFill>
              <a:ea typeface="+mn-ea"/>
              <a:cs typeface="+mn-cs"/>
            </a:endParaRPr>
          </a:p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Send blocks quickly to all</a:t>
            </a:r>
            <a:b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</a:br>
            <a:endParaRPr lang="en-US" sz="1800" kern="1200" dirty="0">
              <a:solidFill>
                <a:prstClr val="white"/>
              </a:solidFill>
              <a:ea typeface="+mn-ea"/>
              <a:cs typeface="+mn-cs"/>
            </a:endParaRPr>
          </a:p>
          <a:p>
            <a:pPr marL="342900" indent="-342900">
              <a:buClrTx/>
              <a:buFontTx/>
              <a:buAutoNum type="arabicPeriod"/>
            </a:pP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Adopt (conflicting) blocks </a:t>
            </a:r>
            <a:r>
              <a:rPr lang="en-US" sz="1800" kern="1200" dirty="0" err="1">
                <a:solidFill>
                  <a:prstClr val="white"/>
                </a:solidFill>
                <a:ea typeface="+mn-ea"/>
                <a:cs typeface="+mn-cs"/>
              </a:rPr>
              <a:t>iff</a:t>
            </a: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b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800" kern="1200" dirty="0">
                <a:solidFill>
                  <a:prstClr val="white"/>
                </a:solidFill>
                <a:ea typeface="+mn-ea"/>
                <a:cs typeface="+mn-cs"/>
              </a:rPr>
              <a:t>they make up a longer chain</a:t>
            </a:r>
          </a:p>
        </p:txBody>
      </p:sp>
      <p:sp>
        <p:nvSpPr>
          <p:cNvPr id="102" name="Double Bracket 84"/>
          <p:cNvSpPr/>
          <p:nvPr/>
        </p:nvSpPr>
        <p:spPr>
          <a:xfrm>
            <a:off x="1676401" y="478540"/>
            <a:ext cx="3738543" cy="2563983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249" name="קבוצה 248"/>
          <p:cNvGrpSpPr>
            <a:grpSpLocks noChangeAspect="1"/>
          </p:cNvGrpSpPr>
          <p:nvPr/>
        </p:nvGrpSpPr>
        <p:grpSpPr>
          <a:xfrm>
            <a:off x="6245889" y="295477"/>
            <a:ext cx="3669672" cy="3416839"/>
            <a:chOff x="4588151" y="985290"/>
            <a:chExt cx="2780054" cy="2588515"/>
          </a:xfrm>
        </p:grpSpPr>
        <p:sp>
          <p:nvSpPr>
            <p:cNvPr id="250" name="Oval 39"/>
            <p:cNvSpPr/>
            <p:nvPr/>
          </p:nvSpPr>
          <p:spPr>
            <a:xfrm>
              <a:off x="4679360" y="1675743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1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69" name="Oval 41"/>
            <p:cNvSpPr/>
            <p:nvPr/>
          </p:nvSpPr>
          <p:spPr>
            <a:xfrm>
              <a:off x="4588151" y="2550438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0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1" name="Oval 43"/>
            <p:cNvSpPr/>
            <p:nvPr/>
          </p:nvSpPr>
          <p:spPr>
            <a:xfrm>
              <a:off x="6937698" y="1833534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2" name="Oval 44"/>
            <p:cNvSpPr/>
            <p:nvPr/>
          </p:nvSpPr>
          <p:spPr>
            <a:xfrm>
              <a:off x="6946819" y="2961791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3" name="Oval 45"/>
            <p:cNvSpPr/>
            <p:nvPr/>
          </p:nvSpPr>
          <p:spPr>
            <a:xfrm>
              <a:off x="6094926" y="1395347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4" name="Oval 46"/>
            <p:cNvSpPr/>
            <p:nvPr/>
          </p:nvSpPr>
          <p:spPr>
            <a:xfrm>
              <a:off x="5252154" y="985290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275" name="Straight Connector 47"/>
            <p:cNvCxnSpPr>
              <a:stCxn id="274" idx="3"/>
              <a:endCxn id="250" idx="7"/>
            </p:cNvCxnSpPr>
            <p:nvPr/>
          </p:nvCxnSpPr>
          <p:spPr>
            <a:xfrm flipH="1">
              <a:off x="5039035" y="1344965"/>
              <a:ext cx="274829" cy="392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48"/>
            <p:cNvCxnSpPr>
              <a:stCxn id="250" idx="4"/>
              <a:endCxn id="269" idx="0"/>
            </p:cNvCxnSpPr>
            <p:nvPr/>
          </p:nvCxnSpPr>
          <p:spPr>
            <a:xfrm flipH="1">
              <a:off x="4798845" y="2097129"/>
              <a:ext cx="91209" cy="4533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49"/>
            <p:cNvCxnSpPr>
              <a:stCxn id="251" idx="1"/>
              <a:endCxn id="250" idx="6"/>
            </p:cNvCxnSpPr>
            <p:nvPr/>
          </p:nvCxnSpPr>
          <p:spPr>
            <a:xfrm flipH="1" flipV="1">
              <a:off x="5100746" y="1886436"/>
              <a:ext cx="634504" cy="572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50"/>
            <p:cNvCxnSpPr>
              <a:stCxn id="273" idx="1"/>
              <a:endCxn id="274" idx="6"/>
            </p:cNvCxnSpPr>
            <p:nvPr/>
          </p:nvCxnSpPr>
          <p:spPr>
            <a:xfrm flipH="1" flipV="1">
              <a:off x="5673540" y="1195983"/>
              <a:ext cx="483097" cy="261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51"/>
            <p:cNvCxnSpPr>
              <a:stCxn id="273" idx="5"/>
              <a:endCxn id="271" idx="2"/>
            </p:cNvCxnSpPr>
            <p:nvPr/>
          </p:nvCxnSpPr>
          <p:spPr>
            <a:xfrm>
              <a:off x="6454601" y="1755022"/>
              <a:ext cx="483097" cy="28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52"/>
            <p:cNvCxnSpPr>
              <a:stCxn id="270" idx="0"/>
              <a:endCxn id="251" idx="4"/>
            </p:cNvCxnSpPr>
            <p:nvPr/>
          </p:nvCxnSpPr>
          <p:spPr>
            <a:xfrm flipH="1" flipV="1">
              <a:off x="5884233" y="2819048"/>
              <a:ext cx="60198" cy="333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53"/>
            <p:cNvCxnSpPr>
              <a:stCxn id="251" idx="7"/>
              <a:endCxn id="273" idx="4"/>
            </p:cNvCxnSpPr>
            <p:nvPr/>
          </p:nvCxnSpPr>
          <p:spPr>
            <a:xfrm flipV="1">
              <a:off x="6033215" y="1816733"/>
              <a:ext cx="272404" cy="6426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54"/>
            <p:cNvCxnSpPr>
              <a:stCxn id="272" idx="0"/>
              <a:endCxn id="271" idx="4"/>
            </p:cNvCxnSpPr>
            <p:nvPr/>
          </p:nvCxnSpPr>
          <p:spPr>
            <a:xfrm flipH="1" flipV="1">
              <a:off x="7148391" y="2254920"/>
              <a:ext cx="9121" cy="706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55"/>
            <p:cNvCxnSpPr>
              <a:stCxn id="270" idx="6"/>
              <a:endCxn id="272" idx="2"/>
            </p:cNvCxnSpPr>
            <p:nvPr/>
          </p:nvCxnSpPr>
          <p:spPr>
            <a:xfrm flipV="1">
              <a:off x="6155124" y="3172484"/>
              <a:ext cx="791695" cy="190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56"/>
            <p:cNvCxnSpPr>
              <a:stCxn id="269" idx="5"/>
              <a:endCxn id="270" idx="2"/>
            </p:cNvCxnSpPr>
            <p:nvPr/>
          </p:nvCxnSpPr>
          <p:spPr>
            <a:xfrm>
              <a:off x="4947827" y="2910113"/>
              <a:ext cx="785911" cy="4529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40"/>
            <p:cNvSpPr/>
            <p:nvPr/>
          </p:nvSpPr>
          <p:spPr>
            <a:xfrm>
              <a:off x="5673540" y="2397662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6" name="Oval 42"/>
            <p:cNvSpPr/>
            <p:nvPr/>
          </p:nvSpPr>
          <p:spPr>
            <a:xfrm>
              <a:off x="5733738" y="3152419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7" name="Oval 43"/>
            <p:cNvSpPr/>
            <p:nvPr/>
          </p:nvSpPr>
          <p:spPr>
            <a:xfrm>
              <a:off x="6937698" y="1833533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8" name="Oval 44"/>
            <p:cNvSpPr/>
            <p:nvPr/>
          </p:nvSpPr>
          <p:spPr>
            <a:xfrm>
              <a:off x="6946819" y="2961790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9" name="Oval 45"/>
            <p:cNvSpPr/>
            <p:nvPr/>
          </p:nvSpPr>
          <p:spPr>
            <a:xfrm>
              <a:off x="6094926" y="1395346"/>
              <a:ext cx="421386" cy="4213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90" name="מלבן מעוגל 289"/>
          <p:cNvSpPr/>
          <p:nvPr/>
        </p:nvSpPr>
        <p:spPr>
          <a:xfrm>
            <a:off x="6849243" y="591703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291" name="קבוצה 290"/>
          <p:cNvGrpSpPr/>
          <p:nvPr/>
        </p:nvGrpSpPr>
        <p:grpSpPr>
          <a:xfrm>
            <a:off x="3200400" y="4024952"/>
            <a:ext cx="1078856" cy="630536"/>
            <a:chOff x="1676400" y="4343400"/>
            <a:chExt cx="1078856" cy="630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מלבן מעוגל 291"/>
                <p:cNvSpPr/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67" name="מלבן מעוגל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3" y="4343400"/>
                  <a:ext cx="633713" cy="630536"/>
                </a:xfrm>
                <a:prstGeom prst="round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מחבר ישר 292"/>
            <p:cNvCxnSpPr>
              <a:stCxn id="292" idx="1"/>
              <a:endCxn id="301" idx="3"/>
            </p:cNvCxnSpPr>
            <p:nvPr/>
          </p:nvCxnSpPr>
          <p:spPr>
            <a:xfrm flipH="1">
              <a:off x="1676400" y="4658668"/>
              <a:ext cx="445143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קבוצה 293"/>
          <p:cNvGrpSpPr/>
          <p:nvPr/>
        </p:nvGrpSpPr>
        <p:grpSpPr>
          <a:xfrm>
            <a:off x="3200400" y="4340220"/>
            <a:ext cx="1078854" cy="1284932"/>
            <a:chOff x="1676400" y="4658668"/>
            <a:chExt cx="1078854" cy="1284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מלבן מעוגל 294"/>
                <p:cNvSpPr/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kern="1200">
                            <a:solidFill>
                              <a:prstClr val="white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68" name="מלבן מעוגל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541" y="5313064"/>
                  <a:ext cx="633713" cy="630536"/>
                </a:xfrm>
                <a:prstGeom prst="round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מחבר ישר 295"/>
            <p:cNvCxnSpPr>
              <a:stCxn id="295" idx="1"/>
              <a:endCxn id="301" idx="3"/>
            </p:cNvCxnSpPr>
            <p:nvPr/>
          </p:nvCxnSpPr>
          <p:spPr>
            <a:xfrm flipH="1" flipV="1">
              <a:off x="1676400" y="4658668"/>
              <a:ext cx="445141" cy="96966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קבוצה 296"/>
          <p:cNvGrpSpPr/>
          <p:nvPr/>
        </p:nvGrpSpPr>
        <p:grpSpPr>
          <a:xfrm>
            <a:off x="4279257" y="4024952"/>
            <a:ext cx="1002657" cy="630536"/>
            <a:chOff x="2755256" y="4343400"/>
            <a:chExt cx="1002657" cy="630536"/>
          </a:xfrm>
        </p:grpSpPr>
        <p:sp>
          <p:nvSpPr>
            <p:cNvPr id="298" name="מלבן מעוגל 297"/>
            <p:cNvSpPr/>
            <p:nvPr/>
          </p:nvSpPr>
          <p:spPr>
            <a:xfrm>
              <a:off x="3124200" y="4343400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299" name="מחבר ישר 298"/>
            <p:cNvCxnSpPr>
              <a:stCxn id="298" idx="1"/>
              <a:endCxn id="292" idx="3"/>
            </p:cNvCxnSpPr>
            <p:nvPr/>
          </p:nvCxnSpPr>
          <p:spPr>
            <a:xfrm flipH="1" flipV="1">
              <a:off x="2755256" y="4645020"/>
              <a:ext cx="368944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קבוצה 299"/>
          <p:cNvGrpSpPr/>
          <p:nvPr/>
        </p:nvGrpSpPr>
        <p:grpSpPr>
          <a:xfrm>
            <a:off x="2247900" y="4024952"/>
            <a:ext cx="952501" cy="630536"/>
            <a:chOff x="723899" y="4786118"/>
            <a:chExt cx="952501" cy="630536"/>
          </a:xfrm>
        </p:grpSpPr>
        <p:sp>
          <p:nvSpPr>
            <p:cNvPr id="301" name="מלבן מעוגל 300"/>
            <p:cNvSpPr/>
            <p:nvPr/>
          </p:nvSpPr>
          <p:spPr>
            <a:xfrm>
              <a:off x="1042687" y="4786118"/>
              <a:ext cx="633713" cy="630536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A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02" name="מחבר ישר 301"/>
            <p:cNvCxnSpPr>
              <a:stCxn id="301" idx="1"/>
            </p:cNvCxnSpPr>
            <p:nvPr/>
          </p:nvCxnSpPr>
          <p:spPr>
            <a:xfrm flipH="1">
              <a:off x="723899" y="5101386"/>
              <a:ext cx="318788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קבוצה 302"/>
          <p:cNvGrpSpPr/>
          <p:nvPr/>
        </p:nvGrpSpPr>
        <p:grpSpPr>
          <a:xfrm>
            <a:off x="7123958" y="591703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מלבן מעוגל 303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103" name="מלבן מעוגל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4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מחבר ישר 304"/>
            <p:cNvCxnSpPr>
              <a:stCxn id="304" idx="1"/>
              <a:endCxn id="29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קבוצה 305"/>
          <p:cNvGrpSpPr/>
          <p:nvPr/>
        </p:nvGrpSpPr>
        <p:grpSpPr>
          <a:xfrm>
            <a:off x="7547655" y="591703"/>
            <a:ext cx="423947" cy="260002"/>
            <a:chOff x="6023654" y="910151"/>
            <a:chExt cx="423947" cy="260002"/>
          </a:xfrm>
        </p:grpSpPr>
        <p:sp>
          <p:nvSpPr>
            <p:cNvPr id="307" name="מלבן מעוגל 306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08" name="מחבר ישר 307"/>
            <p:cNvCxnSpPr>
              <a:stCxn id="307" idx="1"/>
              <a:endCxn id="304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מלבן מעוגל 308"/>
          <p:cNvSpPr/>
          <p:nvPr/>
        </p:nvSpPr>
        <p:spPr>
          <a:xfrm>
            <a:off x="9067917" y="320068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10" name="קבוצה 309"/>
          <p:cNvGrpSpPr/>
          <p:nvPr/>
        </p:nvGrpSpPr>
        <p:grpSpPr>
          <a:xfrm>
            <a:off x="9342632" y="3200684"/>
            <a:ext cx="423697" cy="260002"/>
            <a:chOff x="7818631" y="3519132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מלבן מעוגל 310"/>
                <p:cNvSpPr/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155" name="מלבן מעוגל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blipFill rotWithShape="1">
                  <a:blip r:embed="rId5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2" name="מחבר ישר 311"/>
            <p:cNvCxnSpPr>
              <a:stCxn id="311" idx="1"/>
              <a:endCxn id="309" idx="3"/>
            </p:cNvCxnSpPr>
            <p:nvPr/>
          </p:nvCxnSpPr>
          <p:spPr>
            <a:xfrm flipH="1" flipV="1">
              <a:off x="7818631" y="3635485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קבוצה 312"/>
          <p:cNvGrpSpPr/>
          <p:nvPr/>
        </p:nvGrpSpPr>
        <p:grpSpPr>
          <a:xfrm>
            <a:off x="9766329" y="3200684"/>
            <a:ext cx="423947" cy="260002"/>
            <a:chOff x="8242328" y="3519132"/>
            <a:chExt cx="423947" cy="260002"/>
          </a:xfrm>
        </p:grpSpPr>
        <p:sp>
          <p:nvSpPr>
            <p:cNvPr id="314" name="מלבן מעוגל 313"/>
            <p:cNvSpPr/>
            <p:nvPr/>
          </p:nvSpPr>
          <p:spPr>
            <a:xfrm>
              <a:off x="8391561" y="3519132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15" name="מחבר ישר 314"/>
            <p:cNvCxnSpPr>
              <a:stCxn id="314" idx="1"/>
              <a:endCxn id="311" idx="3"/>
            </p:cNvCxnSpPr>
            <p:nvPr/>
          </p:nvCxnSpPr>
          <p:spPr>
            <a:xfrm flipH="1" flipV="1">
              <a:off x="8242328" y="3635485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קבוצה 315"/>
          <p:cNvGrpSpPr/>
          <p:nvPr/>
        </p:nvGrpSpPr>
        <p:grpSpPr>
          <a:xfrm>
            <a:off x="9342632" y="3200684"/>
            <a:ext cx="423697" cy="260002"/>
            <a:chOff x="7818631" y="3519132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מלבן מעוגל 316"/>
                <p:cNvSpPr/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158" name="מלבן מעוגל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614" y="3519132"/>
                  <a:ext cx="274714" cy="260002"/>
                </a:xfrm>
                <a:prstGeom prst="roundRect">
                  <a:avLst/>
                </a:prstGeom>
                <a:blipFill rotWithShape="1">
                  <a:blip r:embed="rId6" cstate="print"/>
                  <a:stretch>
                    <a:fillRect l="-27083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מחבר ישר 317"/>
            <p:cNvCxnSpPr>
              <a:stCxn id="317" idx="1"/>
              <a:endCxn id="309" idx="3"/>
            </p:cNvCxnSpPr>
            <p:nvPr/>
          </p:nvCxnSpPr>
          <p:spPr>
            <a:xfrm flipH="1" flipV="1">
              <a:off x="7818631" y="3635485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מלבן מעוגל 318"/>
          <p:cNvSpPr/>
          <p:nvPr/>
        </p:nvSpPr>
        <p:spPr>
          <a:xfrm>
            <a:off x="6153999" y="160312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20" name="קבוצה 319"/>
          <p:cNvGrpSpPr/>
          <p:nvPr/>
        </p:nvGrpSpPr>
        <p:grpSpPr>
          <a:xfrm>
            <a:off x="6428714" y="1603124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מלבן מעוגל 320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186" name="מלבן מעוגל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7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מחבר ישר 321"/>
            <p:cNvCxnSpPr>
              <a:stCxn id="321" idx="1"/>
              <a:endCxn id="319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קבוצה 322"/>
          <p:cNvGrpSpPr/>
          <p:nvPr/>
        </p:nvGrpSpPr>
        <p:grpSpPr>
          <a:xfrm>
            <a:off x="6852411" y="1603124"/>
            <a:ext cx="423947" cy="260002"/>
            <a:chOff x="6023654" y="910151"/>
            <a:chExt cx="423947" cy="260002"/>
          </a:xfrm>
        </p:grpSpPr>
        <p:sp>
          <p:nvSpPr>
            <p:cNvPr id="324" name="מלבן מעוגל 323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25" name="מחבר ישר 324"/>
            <p:cNvCxnSpPr>
              <a:stCxn id="324" idx="1"/>
              <a:endCxn id="321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מלבן מעוגל 325"/>
          <p:cNvSpPr/>
          <p:nvPr/>
        </p:nvSpPr>
        <p:spPr>
          <a:xfrm>
            <a:off x="5938858" y="2706241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27" name="קבוצה 326"/>
          <p:cNvGrpSpPr/>
          <p:nvPr/>
        </p:nvGrpSpPr>
        <p:grpSpPr>
          <a:xfrm>
            <a:off x="6213573" y="2706241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מלבן מעוגל 327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194" name="מלבן מעוגל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8" cstate="print"/>
                  <a:stretch>
                    <a:fillRect l="-27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מחבר ישר 328"/>
            <p:cNvCxnSpPr>
              <a:stCxn id="328" idx="1"/>
              <a:endCxn id="326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קבוצה 329"/>
          <p:cNvGrpSpPr/>
          <p:nvPr/>
        </p:nvGrpSpPr>
        <p:grpSpPr>
          <a:xfrm>
            <a:off x="6637270" y="2706241"/>
            <a:ext cx="423947" cy="260002"/>
            <a:chOff x="6023654" y="910151"/>
            <a:chExt cx="423947" cy="260002"/>
          </a:xfrm>
        </p:grpSpPr>
        <p:sp>
          <p:nvSpPr>
            <p:cNvPr id="331" name="מלבן מעוגל 330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32" name="מחבר ישר 331"/>
            <p:cNvCxnSpPr>
              <a:stCxn id="331" idx="1"/>
              <a:endCxn id="328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מלבן מעוגל 332"/>
          <p:cNvSpPr/>
          <p:nvPr/>
        </p:nvSpPr>
        <p:spPr>
          <a:xfrm>
            <a:off x="7475000" y="3582314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34" name="קבוצה 333"/>
          <p:cNvGrpSpPr/>
          <p:nvPr/>
        </p:nvGrpSpPr>
        <p:grpSpPr>
          <a:xfrm>
            <a:off x="7749715" y="3582314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מלבן מעוגל 334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226" name="מלבן מעוגל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9" cstate="print"/>
                  <a:stretch>
                    <a:fillRect l="-27083" b="-8696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מחבר ישר 335"/>
            <p:cNvCxnSpPr>
              <a:stCxn id="335" idx="1"/>
              <a:endCxn id="333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קבוצה 336"/>
          <p:cNvGrpSpPr/>
          <p:nvPr/>
        </p:nvGrpSpPr>
        <p:grpSpPr>
          <a:xfrm>
            <a:off x="8173412" y="3582314"/>
            <a:ext cx="423947" cy="260002"/>
            <a:chOff x="6023654" y="910151"/>
            <a:chExt cx="423947" cy="260002"/>
          </a:xfrm>
        </p:grpSpPr>
        <p:sp>
          <p:nvSpPr>
            <p:cNvPr id="338" name="מלבן מעוגל 337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39" name="מחבר ישר 338"/>
            <p:cNvCxnSpPr>
              <a:stCxn id="338" idx="1"/>
              <a:endCxn id="335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מלבן מעוגל 339"/>
          <p:cNvSpPr/>
          <p:nvPr/>
        </p:nvSpPr>
        <p:spPr>
          <a:xfrm>
            <a:off x="7390589" y="2566986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41" name="קבוצה 340"/>
          <p:cNvGrpSpPr/>
          <p:nvPr/>
        </p:nvGrpSpPr>
        <p:grpSpPr>
          <a:xfrm>
            <a:off x="7665304" y="2566986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מלבן מעוגל 341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234" name="מלבן מעוגל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10" cstate="print"/>
                  <a:stretch>
                    <a:fillRect l="-25000" r="-2083" b="-10870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מחבר ישר 342"/>
            <p:cNvCxnSpPr>
              <a:stCxn id="342" idx="1"/>
              <a:endCxn id="340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קבוצה 343"/>
          <p:cNvGrpSpPr/>
          <p:nvPr/>
        </p:nvGrpSpPr>
        <p:grpSpPr>
          <a:xfrm>
            <a:off x="8089001" y="2566986"/>
            <a:ext cx="423947" cy="260002"/>
            <a:chOff x="6023654" y="910151"/>
            <a:chExt cx="423947" cy="260002"/>
          </a:xfrm>
        </p:grpSpPr>
        <p:sp>
          <p:nvSpPr>
            <p:cNvPr id="345" name="מלבן מעוגל 344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46" name="מחבר ישר 345"/>
            <p:cNvCxnSpPr>
              <a:stCxn id="345" idx="1"/>
              <a:endCxn id="342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מלבן מעוגל 346"/>
          <p:cNvSpPr/>
          <p:nvPr/>
        </p:nvSpPr>
        <p:spPr>
          <a:xfrm>
            <a:off x="7996448" y="1227101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48" name="קבוצה 347"/>
          <p:cNvGrpSpPr/>
          <p:nvPr/>
        </p:nvGrpSpPr>
        <p:grpSpPr>
          <a:xfrm>
            <a:off x="8271163" y="1227101"/>
            <a:ext cx="423697" cy="260002"/>
            <a:chOff x="5599957" y="910151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מלבן מעוגל 348"/>
                <p:cNvSpPr/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242" name="מלבן מעוגל 2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940" y="910151"/>
                  <a:ext cx="274714" cy="260002"/>
                </a:xfrm>
                <a:prstGeom prst="roundRect">
                  <a:avLst/>
                </a:prstGeom>
                <a:blipFill rotWithShape="1">
                  <a:blip r:embed="rId11" cstate="print"/>
                  <a:stretch>
                    <a:fillRect l="-25000" r="-2083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מחבר ישר 349"/>
            <p:cNvCxnSpPr>
              <a:stCxn id="349" idx="1"/>
              <a:endCxn id="347" idx="3"/>
            </p:cNvCxnSpPr>
            <p:nvPr/>
          </p:nvCxnSpPr>
          <p:spPr>
            <a:xfrm flipH="1" flipV="1">
              <a:off x="5599957" y="1026504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קבוצה 350"/>
          <p:cNvGrpSpPr/>
          <p:nvPr/>
        </p:nvGrpSpPr>
        <p:grpSpPr>
          <a:xfrm>
            <a:off x="8694860" y="1227101"/>
            <a:ext cx="423947" cy="260002"/>
            <a:chOff x="6023654" y="910151"/>
            <a:chExt cx="423947" cy="260002"/>
          </a:xfrm>
        </p:grpSpPr>
        <p:sp>
          <p:nvSpPr>
            <p:cNvPr id="352" name="מלבן מעוגל 351"/>
            <p:cNvSpPr/>
            <p:nvPr/>
          </p:nvSpPr>
          <p:spPr>
            <a:xfrm>
              <a:off x="6172887" y="910151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53" name="מחבר ישר 352"/>
            <p:cNvCxnSpPr>
              <a:stCxn id="352" idx="1"/>
              <a:endCxn id="349" idx="3"/>
            </p:cNvCxnSpPr>
            <p:nvPr/>
          </p:nvCxnSpPr>
          <p:spPr>
            <a:xfrm flipH="1" flipV="1">
              <a:off x="6023654" y="1026504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מלבן מעוגל 353"/>
          <p:cNvSpPr/>
          <p:nvPr/>
        </p:nvSpPr>
        <p:spPr>
          <a:xfrm>
            <a:off x="9055878" y="1769435"/>
            <a:ext cx="274714" cy="2600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1" anchor="ctr"/>
          <a:lstStyle/>
          <a:p>
            <a:pPr algn="ctr">
              <a:buClrTx/>
            </a:pPr>
            <a:r>
              <a:rPr lang="en-US" sz="1800" kern="1200" dirty="0">
                <a:solidFill>
                  <a:prstClr val="white"/>
                </a:solidFill>
                <a:latin typeface="Arial"/>
              </a:rPr>
              <a:t>A</a:t>
            </a: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grpSp>
        <p:nvGrpSpPr>
          <p:cNvPr id="355" name="קבוצה 354"/>
          <p:cNvGrpSpPr/>
          <p:nvPr/>
        </p:nvGrpSpPr>
        <p:grpSpPr>
          <a:xfrm>
            <a:off x="9330593" y="1769435"/>
            <a:ext cx="423697" cy="260002"/>
            <a:chOff x="7806592" y="2087883"/>
            <a:chExt cx="423697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מלבן מעוגל 355"/>
                <p:cNvSpPr/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254" name="מלבן מעוגל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75" y="2087883"/>
                  <a:ext cx="274714" cy="260002"/>
                </a:xfrm>
                <a:prstGeom prst="roundRect">
                  <a:avLst/>
                </a:prstGeom>
                <a:blipFill rotWithShape="1">
                  <a:blip r:embed="rId12" cstate="print"/>
                  <a:stretch>
                    <a:fillRect l="-25000" r="-2083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7" name="מחבר ישר 356"/>
            <p:cNvCxnSpPr>
              <a:stCxn id="356" idx="1"/>
              <a:endCxn id="354" idx="3"/>
            </p:cNvCxnSpPr>
            <p:nvPr/>
          </p:nvCxnSpPr>
          <p:spPr>
            <a:xfrm flipH="1" flipV="1">
              <a:off x="7806592" y="2204236"/>
              <a:ext cx="14898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קבוצה 357"/>
          <p:cNvGrpSpPr/>
          <p:nvPr/>
        </p:nvGrpSpPr>
        <p:grpSpPr>
          <a:xfrm>
            <a:off x="9754290" y="1769435"/>
            <a:ext cx="423947" cy="260002"/>
            <a:chOff x="8230289" y="2087883"/>
            <a:chExt cx="423947" cy="260002"/>
          </a:xfrm>
        </p:grpSpPr>
        <p:sp>
          <p:nvSpPr>
            <p:cNvPr id="359" name="מלבן מעוגל 358"/>
            <p:cNvSpPr/>
            <p:nvPr/>
          </p:nvSpPr>
          <p:spPr>
            <a:xfrm>
              <a:off x="8379522" y="2087883"/>
              <a:ext cx="274714" cy="260002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1" anchor="ctr"/>
            <a:lstStyle/>
            <a:p>
              <a:pPr algn="ctr">
                <a:buClrTx/>
              </a:pPr>
              <a:r>
                <a:rPr lang="en-US" sz="1800" kern="1200" dirty="0">
                  <a:solidFill>
                    <a:prstClr val="white"/>
                  </a:solidFill>
                  <a:latin typeface="Arial"/>
                </a:rPr>
                <a:t>C</a:t>
              </a: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360" name="מחבר ישר 359"/>
            <p:cNvCxnSpPr>
              <a:stCxn id="359" idx="1"/>
              <a:endCxn id="356" idx="3"/>
            </p:cNvCxnSpPr>
            <p:nvPr/>
          </p:nvCxnSpPr>
          <p:spPr>
            <a:xfrm flipH="1" flipV="1">
              <a:off x="8230289" y="2204236"/>
              <a:ext cx="149233" cy="13648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קבוצה 360"/>
          <p:cNvGrpSpPr/>
          <p:nvPr/>
        </p:nvGrpSpPr>
        <p:grpSpPr>
          <a:xfrm>
            <a:off x="9330593" y="1770660"/>
            <a:ext cx="438191" cy="260002"/>
            <a:chOff x="7806592" y="2089108"/>
            <a:chExt cx="438191" cy="260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מלבן מעוגל 361"/>
                <p:cNvSpPr/>
                <p:nvPr/>
              </p:nvSpPr>
              <p:spPr>
                <a:xfrm>
                  <a:off x="7970069" y="2089108"/>
                  <a:ext cx="274714" cy="260002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1" anchor="ctr"/>
                <a:lstStyle/>
                <a:p>
                  <a:pPr algn="ctr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 kern="1200" dirty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800" kern="1200" dirty="0">
                    <a:solidFill>
                      <a:prstClr val="white"/>
                    </a:solidFill>
                    <a:latin typeface="Arial"/>
                    <a:cs typeface="Levenim MT" panose="02010502060101010101" pitchFamily="2" charset="-79"/>
                  </a:endParaRPr>
                </a:p>
              </p:txBody>
            </p:sp>
          </mc:Choice>
          <mc:Fallback xmlns="">
            <p:sp>
              <p:nvSpPr>
                <p:cNvPr id="257" name="מלבן מעוגל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069" y="2089108"/>
                  <a:ext cx="274714" cy="260002"/>
                </a:xfrm>
                <a:prstGeom prst="roundRect">
                  <a:avLst/>
                </a:prstGeom>
                <a:blipFill rotWithShape="1">
                  <a:blip r:embed="rId13" cstate="print"/>
                  <a:stretch>
                    <a:fillRect l="-25000" r="-4167" b="-11111"/>
                  </a:stretch>
                </a:blip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3" name="מחבר ישר 362"/>
            <p:cNvCxnSpPr>
              <a:stCxn id="362" idx="1"/>
              <a:endCxn id="354" idx="3"/>
            </p:cNvCxnSpPr>
            <p:nvPr/>
          </p:nvCxnSpPr>
          <p:spPr>
            <a:xfrm flipH="1" flipV="1">
              <a:off x="7806592" y="2204236"/>
              <a:ext cx="163477" cy="14873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821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309" grpId="0" animBg="1"/>
      <p:bldP spid="319" grpId="0" animBg="1"/>
      <p:bldP spid="326" grpId="0" animBg="1"/>
      <p:bldP spid="333" grpId="0" animBg="1"/>
      <p:bldP spid="340" grpId="0" animBg="1"/>
      <p:bldP spid="347" grpId="0" animBg="1"/>
      <p:bldP spid="3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Double-Spend Attack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81200" y="1447802"/>
            <a:ext cx="8229600" cy="1447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payment can be reversed!</a:t>
            </a:r>
          </a:p>
          <a:p>
            <a:r>
              <a:rPr lang="en-US" dirty="0"/>
              <a:t>Easy if attacker has &gt;50% of compute power</a:t>
            </a:r>
          </a:p>
          <a:p>
            <a:r>
              <a:rPr lang="en-US" dirty="0"/>
              <a:t>Possible with less than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מלבן מעוגל 17"/>
          <p:cNvSpPr/>
          <p:nvPr/>
        </p:nvSpPr>
        <p:spPr>
          <a:xfrm>
            <a:off x="4927141" y="3049882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37" name="מלבן מעוגל 18"/>
          <p:cNvSpPr/>
          <p:nvPr/>
        </p:nvSpPr>
        <p:spPr>
          <a:xfrm>
            <a:off x="6006855" y="3048001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cxnSp>
        <p:nvCxnSpPr>
          <p:cNvPr id="38" name="מחבר חץ ישר 21"/>
          <p:cNvCxnSpPr>
            <a:stCxn id="35" idx="1"/>
            <a:endCxn id="63" idx="3"/>
          </p:cNvCxnSpPr>
          <p:nvPr/>
        </p:nvCxnSpPr>
        <p:spPr>
          <a:xfrm flipH="1">
            <a:off x="4520344" y="33729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22"/>
          <p:cNvCxnSpPr>
            <a:stCxn id="37" idx="1"/>
            <a:endCxn id="35" idx="3"/>
          </p:cNvCxnSpPr>
          <p:nvPr/>
        </p:nvCxnSpPr>
        <p:spPr>
          <a:xfrm flipH="1">
            <a:off x="5600058" y="3371046"/>
            <a:ext cx="406797" cy="18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מעוגל 5"/>
          <p:cNvSpPr/>
          <p:nvPr/>
        </p:nvSpPr>
        <p:spPr>
          <a:xfrm>
            <a:off x="7086569" y="3054690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cxnSp>
        <p:nvCxnSpPr>
          <p:cNvPr id="43" name="מחבר חץ ישר 9"/>
          <p:cNvCxnSpPr>
            <a:stCxn id="41" idx="1"/>
            <a:endCxn id="37" idx="3"/>
          </p:cNvCxnSpPr>
          <p:nvPr/>
        </p:nvCxnSpPr>
        <p:spPr>
          <a:xfrm flipH="1" flipV="1">
            <a:off x="6679772" y="3371046"/>
            <a:ext cx="406797" cy="668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16"/>
          <p:cNvCxnSpPr>
            <a:stCxn id="63" idx="1"/>
            <a:endCxn id="62" idx="3"/>
          </p:cNvCxnSpPr>
          <p:nvPr/>
        </p:nvCxnSpPr>
        <p:spPr>
          <a:xfrm flipH="1">
            <a:off x="3440630" y="3372926"/>
            <a:ext cx="40679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מלבן מעוגל 19"/>
          <p:cNvSpPr/>
          <p:nvPr/>
        </p:nvSpPr>
        <p:spPr>
          <a:xfrm>
            <a:off x="2767713" y="3049882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63" name="מלבן מעוגל 20"/>
          <p:cNvSpPr/>
          <p:nvPr/>
        </p:nvSpPr>
        <p:spPr>
          <a:xfrm>
            <a:off x="3847427" y="3049882"/>
            <a:ext cx="672917" cy="646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cxnSp>
        <p:nvCxnSpPr>
          <p:cNvPr id="64" name="מחבר חץ ישר 23"/>
          <p:cNvCxnSpPr/>
          <p:nvPr/>
        </p:nvCxnSpPr>
        <p:spPr>
          <a:xfrm flipH="1">
            <a:off x="2438400" y="3371044"/>
            <a:ext cx="32931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קבוצה 64"/>
          <p:cNvGrpSpPr/>
          <p:nvPr/>
        </p:nvGrpSpPr>
        <p:grpSpPr>
          <a:xfrm>
            <a:off x="3977701" y="3149758"/>
            <a:ext cx="412367" cy="221286"/>
            <a:chOff x="2411431" y="3227432"/>
            <a:chExt cx="412367" cy="221286"/>
          </a:xfrm>
        </p:grpSpPr>
        <p:sp>
          <p:nvSpPr>
            <p:cNvPr id="66" name="Rectangle 132"/>
            <p:cNvSpPr/>
            <p:nvPr/>
          </p:nvSpPr>
          <p:spPr>
            <a:xfrm>
              <a:off x="2411431" y="3227432"/>
              <a:ext cx="412367" cy="221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7" name="Rectangle 133"/>
            <p:cNvSpPr/>
            <p:nvPr/>
          </p:nvSpPr>
          <p:spPr>
            <a:xfrm>
              <a:off x="2467405" y="3278828"/>
              <a:ext cx="89078" cy="1113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68" name="Straight Arrow Connector 134"/>
            <p:cNvCxnSpPr/>
            <p:nvPr/>
          </p:nvCxnSpPr>
          <p:spPr>
            <a:xfrm>
              <a:off x="2573933" y="3334496"/>
              <a:ext cx="87852" cy="3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135"/>
            <p:cNvSpPr/>
            <p:nvPr/>
          </p:nvSpPr>
          <p:spPr>
            <a:xfrm>
              <a:off x="2693569" y="3282406"/>
              <a:ext cx="89078" cy="1113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70" name="קבוצה 69"/>
          <p:cNvGrpSpPr/>
          <p:nvPr/>
        </p:nvGrpSpPr>
        <p:grpSpPr>
          <a:xfrm>
            <a:off x="3276600" y="3694090"/>
            <a:ext cx="5486400" cy="972255"/>
            <a:chOff x="2667000" y="3826413"/>
            <a:chExt cx="5486400" cy="972255"/>
          </a:xfrm>
        </p:grpSpPr>
        <p:cxnSp>
          <p:nvCxnSpPr>
            <p:cNvPr id="71" name="מחבר חץ ישר 16"/>
            <p:cNvCxnSpPr>
              <a:stCxn id="75" idx="1"/>
              <a:endCxn id="74" idx="3"/>
            </p:cNvCxnSpPr>
            <p:nvPr/>
          </p:nvCxnSpPr>
          <p:spPr>
            <a:xfrm flipH="1">
              <a:off x="3910312" y="4474479"/>
              <a:ext cx="407227" cy="9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מלבן מעוגל 17"/>
            <p:cNvSpPr/>
            <p:nvPr/>
          </p:nvSpPr>
          <p:spPr>
            <a:xfrm>
              <a:off x="5389601" y="4151433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3" name="מלבן מעוגל 18"/>
            <p:cNvSpPr/>
            <p:nvPr/>
          </p:nvSpPr>
          <p:spPr>
            <a:xfrm>
              <a:off x="6476968" y="4151432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4" name="מלבן מעוגל 19"/>
            <p:cNvSpPr/>
            <p:nvPr/>
          </p:nvSpPr>
          <p:spPr>
            <a:xfrm>
              <a:off x="3237395" y="4151529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sp>
          <p:nvSpPr>
            <p:cNvPr id="75" name="מלבן מעוגל 20"/>
            <p:cNvSpPr/>
            <p:nvPr/>
          </p:nvSpPr>
          <p:spPr>
            <a:xfrm>
              <a:off x="4317539" y="4151434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 dirty="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76" name="מחבר חץ ישר 21"/>
            <p:cNvCxnSpPr>
              <a:stCxn id="72" idx="1"/>
              <a:endCxn id="75" idx="3"/>
            </p:cNvCxnSpPr>
            <p:nvPr/>
          </p:nvCxnSpPr>
          <p:spPr>
            <a:xfrm flipH="1">
              <a:off x="4990456" y="4474478"/>
              <a:ext cx="399145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חץ ישר 22"/>
            <p:cNvCxnSpPr>
              <a:stCxn id="73" idx="1"/>
              <a:endCxn id="72" idx="3"/>
            </p:cNvCxnSpPr>
            <p:nvPr/>
          </p:nvCxnSpPr>
          <p:spPr>
            <a:xfrm flipH="1">
              <a:off x="6062518" y="4474477"/>
              <a:ext cx="41445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חץ ישר 23"/>
            <p:cNvCxnSpPr>
              <a:stCxn id="74" idx="1"/>
            </p:cNvCxnSpPr>
            <p:nvPr/>
          </p:nvCxnSpPr>
          <p:spPr>
            <a:xfrm flipH="1" flipV="1">
              <a:off x="2667000" y="3826413"/>
              <a:ext cx="570395" cy="6481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מלבן מעוגל 5"/>
            <p:cNvSpPr/>
            <p:nvPr/>
          </p:nvSpPr>
          <p:spPr>
            <a:xfrm>
              <a:off x="7480483" y="4152579"/>
              <a:ext cx="672917" cy="64608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buClrTx/>
              </a:pPr>
              <a:endParaRPr lang="he-IL" sz="1800" kern="1200">
                <a:solidFill>
                  <a:prstClr val="white"/>
                </a:solidFill>
                <a:latin typeface="Arial"/>
                <a:cs typeface="Levenim MT" panose="02010502060101010101" pitchFamily="2" charset="-79"/>
              </a:endParaRPr>
            </a:p>
          </p:txBody>
        </p:sp>
        <p:cxnSp>
          <p:nvCxnSpPr>
            <p:cNvPr id="80" name="מחבר חץ ישר 22"/>
            <p:cNvCxnSpPr>
              <a:stCxn id="79" idx="1"/>
              <a:endCxn id="73" idx="3"/>
            </p:cNvCxnSpPr>
            <p:nvPr/>
          </p:nvCxnSpPr>
          <p:spPr>
            <a:xfrm flipH="1" flipV="1">
              <a:off x="7149885" y="4474477"/>
              <a:ext cx="330598" cy="11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קבוצה 80"/>
            <p:cNvGrpSpPr/>
            <p:nvPr/>
          </p:nvGrpSpPr>
          <p:grpSpPr>
            <a:xfrm>
              <a:off x="3368344" y="4243357"/>
              <a:ext cx="412367" cy="221286"/>
              <a:chOff x="2394471" y="4075532"/>
              <a:chExt cx="412367" cy="221286"/>
            </a:xfrm>
          </p:grpSpPr>
          <p:sp>
            <p:nvSpPr>
              <p:cNvPr id="82" name="Rectangle 132"/>
              <p:cNvSpPr/>
              <p:nvPr/>
            </p:nvSpPr>
            <p:spPr>
              <a:xfrm>
                <a:off x="2394471" y="4075532"/>
                <a:ext cx="412367" cy="22128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83" name="Rectangle 133"/>
              <p:cNvSpPr/>
              <p:nvPr/>
            </p:nvSpPr>
            <p:spPr>
              <a:xfrm>
                <a:off x="2450445" y="4126928"/>
                <a:ext cx="89078" cy="1113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84" name="Straight Arrow Connector 134"/>
              <p:cNvCxnSpPr/>
              <p:nvPr/>
            </p:nvCxnSpPr>
            <p:spPr>
              <a:xfrm>
                <a:off x="2556973" y="4182596"/>
                <a:ext cx="87852" cy="35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135"/>
              <p:cNvSpPr/>
              <p:nvPr/>
            </p:nvSpPr>
            <p:spPr>
              <a:xfrm>
                <a:off x="2676609" y="4130506"/>
                <a:ext cx="89078" cy="1113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</a:pPr>
                <a:endParaRPr lang="en-US" sz="1800" kern="120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36" name="Rounded Rectangle 102"/>
          <p:cNvSpPr/>
          <p:nvPr/>
        </p:nvSpPr>
        <p:spPr>
          <a:xfrm>
            <a:off x="1828800" y="5334000"/>
            <a:ext cx="8458200" cy="1295401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5334001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2400" u="sng" kern="1200" dirty="0">
                <a:solidFill>
                  <a:prstClr val="white"/>
                </a:solidFill>
                <a:ea typeface="+mn-ea"/>
                <a:cs typeface="+mn-cs"/>
              </a:rPr>
              <a:t>Bitcoin’s Guarantee [Satoshi]: </a:t>
            </a:r>
          </a:p>
          <a:p>
            <a:pPr>
              <a:buClrTx/>
            </a:pPr>
            <a:r>
              <a:rPr lang="en-US" sz="2400" kern="1200" dirty="0">
                <a:solidFill>
                  <a:prstClr val="white"/>
                </a:solidFill>
                <a:ea typeface="+mn-ea"/>
                <a:cs typeface="+mn-cs"/>
              </a:rPr>
              <a:t>If attacker controls &lt; 50% of compute power, probability of block replacement decreases exponentially with time.</a:t>
            </a:r>
          </a:p>
        </p:txBody>
      </p:sp>
    </p:spTree>
    <p:extLst>
      <p:ext uri="{BB962C8B-B14F-4D97-AF65-F5344CB8AC3E}">
        <p14:creationId xmlns:p14="http://schemas.microsoft.com/office/powerpoint/2010/main" val="436960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מלבן מעוגל 130"/>
          <p:cNvSpPr/>
          <p:nvPr/>
        </p:nvSpPr>
        <p:spPr>
          <a:xfrm>
            <a:off x="5000906" y="1827465"/>
            <a:ext cx="2764147" cy="2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ClrTx/>
            </a:pPr>
            <a:endParaRPr lang="he-IL" sz="1800" kern="1200" dirty="0">
              <a:solidFill>
                <a:prstClr val="white"/>
              </a:solidFill>
              <a:latin typeface="Arial"/>
              <a:cs typeface="Levenim MT" panose="02010502060101010101" pitchFamily="2" charset="-79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24108" y="1957564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buClrTx/>
            </a:pPr>
            <a:r>
              <a:rPr lang="en-US" sz="13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</a:rPr>
              <a:t>Hash</a:t>
            </a:r>
          </a:p>
        </p:txBody>
      </p:sp>
      <p:grpSp>
        <p:nvGrpSpPr>
          <p:cNvPr id="164" name="Group 131"/>
          <p:cNvGrpSpPr/>
          <p:nvPr/>
        </p:nvGrpSpPr>
        <p:grpSpPr>
          <a:xfrm>
            <a:off x="5312833" y="3215963"/>
            <a:ext cx="521983" cy="280109"/>
            <a:chOff x="4698226" y="2358885"/>
            <a:chExt cx="805227" cy="372699"/>
          </a:xfrm>
        </p:grpSpPr>
        <p:sp>
          <p:nvSpPr>
            <p:cNvPr id="165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6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67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82" name="Group 131"/>
          <p:cNvGrpSpPr/>
          <p:nvPr/>
        </p:nvGrpSpPr>
        <p:grpSpPr>
          <a:xfrm>
            <a:off x="5324250" y="2758763"/>
            <a:ext cx="521983" cy="280109"/>
            <a:chOff x="4698226" y="2358885"/>
            <a:chExt cx="805227" cy="372699"/>
          </a:xfrm>
        </p:grpSpPr>
        <p:sp>
          <p:nvSpPr>
            <p:cNvPr id="183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4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85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87" name="Group 131"/>
          <p:cNvGrpSpPr/>
          <p:nvPr/>
        </p:nvGrpSpPr>
        <p:grpSpPr>
          <a:xfrm>
            <a:off x="5324250" y="2330463"/>
            <a:ext cx="521983" cy="280109"/>
            <a:chOff x="4698226" y="2358885"/>
            <a:chExt cx="805227" cy="372699"/>
          </a:xfrm>
        </p:grpSpPr>
        <p:sp>
          <p:nvSpPr>
            <p:cNvPr id="188" name="Rectangle 132"/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9" name="Rectangle 133"/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90" name="Straight Arrow Connector 134"/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35"/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28801" y="304829"/>
            <a:ext cx="333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4400" kern="1200" dirty="0">
                <a:solidFill>
                  <a:prstClr val="white"/>
                </a:solidFill>
                <a:ea typeface="+mn-ea"/>
                <a:cs typeface="+mn-cs"/>
              </a:rPr>
              <a:t>Incentives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60706" y="5098301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2400" kern="1200" dirty="0">
                <a:solidFill>
                  <a:prstClr val="white"/>
                </a:solidFill>
                <a:ea typeface="+mn-ea"/>
                <a:cs typeface="+mn-cs"/>
              </a:rPr>
              <a:t>Pay nodes for work</a:t>
            </a:r>
            <a:br>
              <a:rPr lang="en-US" sz="2400" kern="120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2000" kern="1200" dirty="0">
                <a:solidFill>
                  <a:prstClr val="white"/>
                </a:solidFill>
                <a:ea typeface="+mn-ea"/>
                <a:cs typeface="+mn-cs"/>
              </a:rPr>
              <a:t>(makes network large &amp; secure)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6764" y="5187410"/>
            <a:ext cx="21153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Tx/>
            </a:pPr>
            <a:r>
              <a:rPr lang="en-US" sz="3200" kern="1200" dirty="0">
                <a:solidFill>
                  <a:prstClr val="white"/>
                </a:solidFill>
                <a:ea typeface="+mn-ea"/>
                <a:cs typeface="+mn-cs"/>
              </a:rPr>
              <a:t>“Mining”</a:t>
            </a:r>
            <a:endParaRPr lang="he-IL" sz="3200" kern="1200" dirty="0">
              <a:solidFill>
                <a:prstClr val="white"/>
              </a:solidFill>
              <a:ea typeface="+mn-ea"/>
              <a:cs typeface="Levenim MT" panose="02010502060101010101" pitchFamily="2" charset="-79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624F17-3388-CE04-08F2-9E3CA56B3870}"/>
              </a:ext>
            </a:extLst>
          </p:cNvPr>
          <p:cNvGrpSpPr/>
          <p:nvPr/>
        </p:nvGrpSpPr>
        <p:grpSpPr>
          <a:xfrm>
            <a:off x="5306016" y="3666906"/>
            <a:ext cx="521983" cy="280109"/>
            <a:chOff x="5306016" y="3666906"/>
            <a:chExt cx="521983" cy="280109"/>
          </a:xfrm>
        </p:grpSpPr>
        <p:sp>
          <p:nvSpPr>
            <p:cNvPr id="4" name="Rectangle 132">
              <a:extLst>
                <a:ext uri="{FF2B5EF4-FFF2-40B4-BE49-F238E27FC236}">
                  <a16:creationId xmlns:a16="http://schemas.microsoft.com/office/drawing/2014/main" id="{13D0ECE0-4FBB-4956-AF57-C4360C22CE3C}"/>
                </a:ext>
              </a:extLst>
            </p:cNvPr>
            <p:cNvSpPr/>
            <p:nvPr/>
          </p:nvSpPr>
          <p:spPr>
            <a:xfrm>
              <a:off x="5306016" y="3666906"/>
              <a:ext cx="521983" cy="280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</a:pPr>
              <a:endParaRPr lang="en-US" sz="1800" kern="1200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11" name="Picture 10" descr="A pickaxe with a handle&#10;&#10;Description automatically generated">
              <a:extLst>
                <a:ext uri="{FF2B5EF4-FFF2-40B4-BE49-F238E27FC236}">
                  <a16:creationId xmlns:a16="http://schemas.microsoft.com/office/drawing/2014/main" id="{4C8649C5-8F19-0186-FB09-4C8312E1D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2967" y="3723845"/>
              <a:ext cx="165011" cy="165011"/>
            </a:xfrm>
            <a:prstGeom prst="rect">
              <a:avLst/>
            </a:prstGeom>
          </p:spPr>
        </p:pic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D7A22-2279-CA4A-4A20-D53CD530A143}"/>
              </a:ext>
            </a:extLst>
          </p:cNvPr>
          <p:cNvSpPr/>
          <p:nvPr/>
        </p:nvSpPr>
        <p:spPr>
          <a:xfrm>
            <a:off x="5866549" y="2875037"/>
            <a:ext cx="530829" cy="986855"/>
          </a:xfrm>
          <a:custGeom>
            <a:avLst/>
            <a:gdLst>
              <a:gd name="connsiteX0" fmla="*/ 49566 w 530829"/>
              <a:gd name="connsiteY0" fmla="*/ 0 h 749317"/>
              <a:gd name="connsiteX1" fmla="*/ 530829 w 530829"/>
              <a:gd name="connsiteY1" fmla="*/ 327259 h 749317"/>
              <a:gd name="connsiteX2" fmla="*/ 49566 w 530829"/>
              <a:gd name="connsiteY2" fmla="*/ 712270 h 749317"/>
              <a:gd name="connsiteX3" fmla="*/ 39941 w 530829"/>
              <a:gd name="connsiteY3" fmla="*/ 712270 h 7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29" h="749317">
                <a:moveTo>
                  <a:pt x="49566" y="0"/>
                </a:moveTo>
                <a:cubicBezTo>
                  <a:pt x="290197" y="104273"/>
                  <a:pt x="530829" y="208547"/>
                  <a:pt x="530829" y="327259"/>
                </a:cubicBezTo>
                <a:cubicBezTo>
                  <a:pt x="530829" y="445971"/>
                  <a:pt x="131381" y="648102"/>
                  <a:pt x="49566" y="712270"/>
                </a:cubicBezTo>
                <a:cubicBezTo>
                  <a:pt x="-32249" y="776438"/>
                  <a:pt x="3846" y="744354"/>
                  <a:pt x="39941" y="71227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F2F50-C6B8-75C2-4130-1D4936385581}"/>
              </a:ext>
            </a:extLst>
          </p:cNvPr>
          <p:cNvSpPr/>
          <p:nvPr/>
        </p:nvSpPr>
        <p:spPr>
          <a:xfrm>
            <a:off x="5845517" y="2465987"/>
            <a:ext cx="530829" cy="1340364"/>
          </a:xfrm>
          <a:custGeom>
            <a:avLst/>
            <a:gdLst>
              <a:gd name="connsiteX0" fmla="*/ 49566 w 530829"/>
              <a:gd name="connsiteY0" fmla="*/ 0 h 749317"/>
              <a:gd name="connsiteX1" fmla="*/ 530829 w 530829"/>
              <a:gd name="connsiteY1" fmla="*/ 327259 h 749317"/>
              <a:gd name="connsiteX2" fmla="*/ 49566 w 530829"/>
              <a:gd name="connsiteY2" fmla="*/ 712270 h 749317"/>
              <a:gd name="connsiteX3" fmla="*/ 39941 w 530829"/>
              <a:gd name="connsiteY3" fmla="*/ 712270 h 7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29" h="749317">
                <a:moveTo>
                  <a:pt x="49566" y="0"/>
                </a:moveTo>
                <a:cubicBezTo>
                  <a:pt x="290197" y="104273"/>
                  <a:pt x="530829" y="208547"/>
                  <a:pt x="530829" y="327259"/>
                </a:cubicBezTo>
                <a:cubicBezTo>
                  <a:pt x="530829" y="445971"/>
                  <a:pt x="131381" y="648102"/>
                  <a:pt x="49566" y="712270"/>
                </a:cubicBezTo>
                <a:cubicBezTo>
                  <a:pt x="-32249" y="776438"/>
                  <a:pt x="3846" y="744354"/>
                  <a:pt x="39941" y="71227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B4BD0F-99FA-7351-67BE-BE3F52D85E52}"/>
              </a:ext>
            </a:extLst>
          </p:cNvPr>
          <p:cNvSpPr/>
          <p:nvPr/>
        </p:nvSpPr>
        <p:spPr>
          <a:xfrm>
            <a:off x="5873590" y="3351487"/>
            <a:ext cx="530829" cy="558088"/>
          </a:xfrm>
          <a:custGeom>
            <a:avLst/>
            <a:gdLst>
              <a:gd name="connsiteX0" fmla="*/ 49566 w 530829"/>
              <a:gd name="connsiteY0" fmla="*/ 0 h 749317"/>
              <a:gd name="connsiteX1" fmla="*/ 530829 w 530829"/>
              <a:gd name="connsiteY1" fmla="*/ 327259 h 749317"/>
              <a:gd name="connsiteX2" fmla="*/ 49566 w 530829"/>
              <a:gd name="connsiteY2" fmla="*/ 712270 h 749317"/>
              <a:gd name="connsiteX3" fmla="*/ 39941 w 530829"/>
              <a:gd name="connsiteY3" fmla="*/ 712270 h 7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29" h="749317">
                <a:moveTo>
                  <a:pt x="49566" y="0"/>
                </a:moveTo>
                <a:cubicBezTo>
                  <a:pt x="290197" y="104273"/>
                  <a:pt x="530829" y="208547"/>
                  <a:pt x="530829" y="327259"/>
                </a:cubicBezTo>
                <a:cubicBezTo>
                  <a:pt x="530829" y="445971"/>
                  <a:pt x="131381" y="648102"/>
                  <a:pt x="49566" y="712270"/>
                </a:cubicBezTo>
                <a:cubicBezTo>
                  <a:pt x="-32249" y="776438"/>
                  <a:pt x="3846" y="744354"/>
                  <a:pt x="39941" y="71227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2" descr="http://www.investitwisely.com/wordpress/wp-content/uploads/2011/02/bitcoin530.png">
            <a:extLst>
              <a:ext uri="{FF2B5EF4-FFF2-40B4-BE49-F238E27FC236}">
                <a16:creationId xmlns:a16="http://schemas.microsoft.com/office/drawing/2014/main" id="{50FE3EB0-56B2-25ED-B419-84727106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7721" y="3210790"/>
            <a:ext cx="199616" cy="1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investitwisely.com/wordpress/wp-content/uploads/2011/02/bitcoin530.png">
            <a:extLst>
              <a:ext uri="{FF2B5EF4-FFF2-40B4-BE49-F238E27FC236}">
                <a16:creationId xmlns:a16="http://schemas.microsoft.com/office/drawing/2014/main" id="{465F76AE-802C-60A9-7576-FE9E7B6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5797" y="2839064"/>
            <a:ext cx="199616" cy="1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investitwisely.com/wordpress/wp-content/uploads/2011/02/bitcoin530.png">
            <a:extLst>
              <a:ext uri="{FF2B5EF4-FFF2-40B4-BE49-F238E27FC236}">
                <a16:creationId xmlns:a16="http://schemas.microsoft.com/office/drawing/2014/main" id="{2D799736-99EF-ADCB-8DDF-776E2D4C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440" y="3525736"/>
            <a:ext cx="199616" cy="1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investitwisely.com/wordpress/wp-content/uploads/2011/02/bitcoin530.png">
            <a:extLst>
              <a:ext uri="{FF2B5EF4-FFF2-40B4-BE49-F238E27FC236}">
                <a16:creationId xmlns:a16="http://schemas.microsoft.com/office/drawing/2014/main" id="{8D6595FB-4E02-6E7C-6F0B-8D5D5820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5088" y="3630531"/>
            <a:ext cx="372636" cy="3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9A50F1-FB68-DB0B-463F-AD527A14B38D}"/>
              </a:ext>
            </a:extLst>
          </p:cNvPr>
          <p:cNvSpPr txBox="1"/>
          <p:nvPr/>
        </p:nvSpPr>
        <p:spPr>
          <a:xfrm>
            <a:off x="2360990" y="2853238"/>
            <a:ext cx="2529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</a:pPr>
            <a:r>
              <a:rPr lang="en-US" sz="2400" kern="1200" dirty="0">
                <a:solidFill>
                  <a:prstClr val="white"/>
                </a:solidFill>
                <a:ea typeface="+mn-ea"/>
                <a:cs typeface="+mn-cs"/>
              </a:rPr>
              <a:t>Newly minted coins</a:t>
            </a:r>
          </a:p>
        </p:txBody>
      </p:sp>
      <p:cxnSp>
        <p:nvCxnSpPr>
          <p:cNvPr id="32" name="מחבר חץ ישר 24">
            <a:extLst>
              <a:ext uri="{FF2B5EF4-FFF2-40B4-BE49-F238E27FC236}">
                <a16:creationId xmlns:a16="http://schemas.microsoft.com/office/drawing/2014/main" id="{F7EE0EED-235F-8E54-7CA5-CCBC6FEA4E9B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787724" y="3806351"/>
            <a:ext cx="1825243" cy="90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8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15202</TotalTime>
  <Words>2080</Words>
  <Application>Microsoft Office PowerPoint</Application>
  <PresentationFormat>Widescreen</PresentationFormat>
  <Paragraphs>659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Franklin Gothic Book</vt:lpstr>
      <vt:lpstr>Ink Free</vt:lpstr>
      <vt:lpstr>Wingdings 2</vt:lpstr>
      <vt:lpstr>Office Theme</vt:lpstr>
      <vt:lpstr>1_Office Theme</vt:lpstr>
      <vt:lpstr>Technic</vt:lpstr>
      <vt:lpstr>PowerPoint Presentation</vt:lpstr>
      <vt:lpstr>Agenda for the talk</vt:lpstr>
      <vt:lpstr>“Money is memory”</vt:lpstr>
      <vt:lpstr>Back to decentralization</vt:lpstr>
      <vt:lpstr>PowerPoint Presentation</vt:lpstr>
      <vt:lpstr>PowerPoint Presentation</vt:lpstr>
      <vt:lpstr>PowerPoint Presentation</vt:lpstr>
      <vt:lpstr>The Double-Spend Attack</vt:lpstr>
      <vt:lpstr>PowerPoint Presentation</vt:lpstr>
      <vt:lpstr>From PoW to PoS</vt:lpstr>
      <vt:lpstr>PowerPoint Presentation</vt:lpstr>
      <vt:lpstr>Mining equilibria</vt:lpstr>
      <vt:lpstr>A tale of two falafel vendors</vt:lpstr>
      <vt:lpstr>A tale of two falafel vendors</vt:lpstr>
      <vt:lpstr>What about miners?</vt:lpstr>
      <vt:lpstr>What about miners?</vt:lpstr>
      <vt:lpstr>What about miners?</vt:lpstr>
      <vt:lpstr>PowerPoint Presentation</vt:lpstr>
      <vt:lpstr>Deviations from the Bitcoin protocol are profitable</vt:lpstr>
      <vt:lpstr>The Model (with low delays)</vt:lpstr>
      <vt:lpstr>PowerPoint Presentation</vt:lpstr>
      <vt:lpstr>Selfish Mining (SM1) [Eyal &amp; Sirer]</vt:lpstr>
      <vt:lpstr>How to optimize attack? [Sapirshtein, Sompolinsky, Zohar]</vt:lpstr>
      <vt:lpstr>Difficulty adjustment</vt:lpstr>
      <vt:lpstr>Deviating from the protocol</vt:lpstr>
      <vt:lpstr>PowerPoint Presentation</vt:lpstr>
      <vt:lpstr>PowerPoint Presentation</vt:lpstr>
      <vt:lpstr>Selfish / strategic mining</vt:lpstr>
      <vt:lpstr>PowerPoint Presentation</vt:lpstr>
      <vt:lpstr>Ethereum 1.0’s Difficulty Adjustment Algorithm</vt:lpstr>
      <vt:lpstr>The attack: Riskless Uncle Maker (RUM)</vt:lpstr>
      <vt:lpstr>We went looking for timestamp manipulations</vt:lpstr>
      <vt:lpstr>The smoking gun:</vt:lpstr>
      <vt:lpstr>PowerPoint Presentation</vt:lpstr>
      <vt:lpstr>This is not a victimless crime:</vt:lpstr>
      <vt:lpstr>Risk &amp; Mining</vt:lpstr>
      <vt:lpstr>Mining calculators</vt:lpstr>
      <vt:lpstr>The Expected Utility Model </vt:lpstr>
      <vt:lpstr>PowerPoint Presentation</vt:lpstr>
      <vt:lpstr>Miners:</vt:lpstr>
      <vt:lpstr>The Binomial Model</vt:lpstr>
      <vt:lpstr>The Binomial Model</vt:lpstr>
      <vt:lpstr>The Binomial Model</vt:lpstr>
      <vt:lpstr>An example</vt:lpstr>
      <vt:lpstr>An example</vt:lpstr>
      <vt:lpstr>PowerPoint Presentation</vt:lpstr>
      <vt:lpstr>PowerPoint Presentation</vt:lpstr>
      <vt:lpstr>PowerPoint Presentation</vt:lpstr>
      <vt:lpstr>PowerPoint Presentation</vt:lpstr>
      <vt:lpstr>Generalization</vt:lpstr>
      <vt:lpstr>Computing the value of the mining opportunity:</vt:lpstr>
      <vt:lpstr>Implications: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Stretching &amp; Squeezing: Manipulating Time For Your Best Interest</dc:title>
  <dc:creator>Aviv Yaish</dc:creator>
  <cp:lastModifiedBy>Aviv Zohar</cp:lastModifiedBy>
  <cp:revision>305</cp:revision>
  <dcterms:created xsi:type="dcterms:W3CDTF">2020-12-15T18:27:22Z</dcterms:created>
  <dcterms:modified xsi:type="dcterms:W3CDTF">2024-06-24T18:13:30Z</dcterms:modified>
</cp:coreProperties>
</file>