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67DEC-6327-4E4A-972E-4B28E88C0EE4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am Anh" initials="TPA" lastIdx="2" clrIdx="0">
    <p:extLst>
      <p:ext uri="{19B8F6BF-5375-455C-9EA6-DF929625EA0E}">
        <p15:presenceInfo xmlns:p15="http://schemas.microsoft.com/office/powerpoint/2012/main" userId="1c027501b14978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AF5FF-3D01-412D-9281-B61E1955F5B4}" v="1437" dt="2021-08-02T05:40:1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ECE1C-7BAC-498C-886B-DAD952CA9FCD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FF125-27FD-4382-B909-55E6E08090F3}">
      <dgm:prSet phldrT="[Text]"/>
      <dgm:spPr/>
      <dgm:t>
        <a:bodyPr/>
        <a:lstStyle/>
        <a:p>
          <a:r>
            <a:rPr lang="en-US"/>
            <a:t>1. MỤC ĐÍCH CỦA ĐỀ TÀI</a:t>
          </a:r>
        </a:p>
      </dgm:t>
    </dgm:pt>
    <dgm:pt modelId="{4918486A-CAD3-41EF-A44C-66A112E611DD}" type="parTrans" cxnId="{ECC61130-FA2A-4B92-AEFA-5C1C07AA7D9C}">
      <dgm:prSet/>
      <dgm:spPr/>
      <dgm:t>
        <a:bodyPr/>
        <a:lstStyle/>
        <a:p>
          <a:endParaRPr lang="en-US"/>
        </a:p>
      </dgm:t>
    </dgm:pt>
    <dgm:pt modelId="{C9171C26-A431-48CF-894C-D2AE5351A966}" type="sibTrans" cxnId="{ECC61130-FA2A-4B92-AEFA-5C1C07AA7D9C}">
      <dgm:prSet/>
      <dgm:spPr/>
      <dgm:t>
        <a:bodyPr/>
        <a:lstStyle/>
        <a:p>
          <a:endParaRPr lang="en-US"/>
        </a:p>
      </dgm:t>
    </dgm:pt>
    <dgm:pt modelId="{1BAFA916-EA39-42AB-86F3-5A6AFAFFD1A4}">
      <dgm:prSet phldrT="[Text]"/>
      <dgm:spPr/>
      <dgm:t>
        <a:bodyPr/>
        <a:lstStyle/>
        <a:p>
          <a:r>
            <a:rPr lang="en-US"/>
            <a:t>2. TỔNG QUAN VỀ CHƯƠNG TRÌNH</a:t>
          </a:r>
        </a:p>
      </dgm:t>
    </dgm:pt>
    <dgm:pt modelId="{3916B6DD-53B4-4741-9FCA-0DEB312EC780}" type="parTrans" cxnId="{0C12909B-CFF3-4C7D-B600-4A2A8534E4A1}">
      <dgm:prSet/>
      <dgm:spPr/>
      <dgm:t>
        <a:bodyPr/>
        <a:lstStyle/>
        <a:p>
          <a:endParaRPr lang="en-US"/>
        </a:p>
      </dgm:t>
    </dgm:pt>
    <dgm:pt modelId="{C083AD4E-6F23-425F-BFD9-340969985690}" type="sibTrans" cxnId="{0C12909B-CFF3-4C7D-B600-4A2A8534E4A1}">
      <dgm:prSet/>
      <dgm:spPr/>
      <dgm:t>
        <a:bodyPr/>
        <a:lstStyle/>
        <a:p>
          <a:endParaRPr lang="en-US"/>
        </a:p>
      </dgm:t>
    </dgm:pt>
    <dgm:pt modelId="{F8021A63-3BA4-4CEF-B47F-9B89F6C084B6}">
      <dgm:prSet phldrT="[Text]"/>
      <dgm:spPr/>
      <dgm:t>
        <a:bodyPr/>
        <a:lstStyle/>
        <a:p>
          <a:r>
            <a:rPr lang="en-US"/>
            <a:t>3. QUY TRÌNH XÂY DỰNG HỆ THỐNG</a:t>
          </a:r>
        </a:p>
      </dgm:t>
    </dgm:pt>
    <dgm:pt modelId="{9DEAFCC8-00A6-4940-85DA-5C28B035AA81}" type="parTrans" cxnId="{ED36C558-1BE8-4A6E-B781-3C99DBE4B9F4}">
      <dgm:prSet/>
      <dgm:spPr/>
      <dgm:t>
        <a:bodyPr/>
        <a:lstStyle/>
        <a:p>
          <a:endParaRPr lang="en-US"/>
        </a:p>
      </dgm:t>
    </dgm:pt>
    <dgm:pt modelId="{55D54E2F-6C75-4DAA-BCD2-3882B8819585}" type="sibTrans" cxnId="{ED36C558-1BE8-4A6E-B781-3C99DBE4B9F4}">
      <dgm:prSet/>
      <dgm:spPr/>
      <dgm:t>
        <a:bodyPr/>
        <a:lstStyle/>
        <a:p>
          <a:endParaRPr lang="en-US"/>
        </a:p>
      </dgm:t>
    </dgm:pt>
    <dgm:pt modelId="{08ABB12E-BCC3-4A85-9F93-208441F06ED2}">
      <dgm:prSet phldrT="[Text]"/>
      <dgm:spPr/>
      <dgm:t>
        <a:bodyPr/>
        <a:lstStyle/>
        <a:p>
          <a:r>
            <a:rPr lang="en-US"/>
            <a:t>4. KẾT LUẬN VÀ HƯỚNG PHÁT TRIỂN ĐỀ TÀI</a:t>
          </a:r>
        </a:p>
      </dgm:t>
    </dgm:pt>
    <dgm:pt modelId="{AD79802A-8490-4E0C-BA48-11F0A4162C89}" type="parTrans" cxnId="{55826B8E-6865-4A49-A785-483AF82D5B6A}">
      <dgm:prSet/>
      <dgm:spPr/>
      <dgm:t>
        <a:bodyPr/>
        <a:lstStyle/>
        <a:p>
          <a:endParaRPr lang="en-US"/>
        </a:p>
      </dgm:t>
    </dgm:pt>
    <dgm:pt modelId="{90079A2D-AF02-4721-84DB-31AF2E662476}" type="sibTrans" cxnId="{55826B8E-6865-4A49-A785-483AF82D5B6A}">
      <dgm:prSet/>
      <dgm:spPr/>
      <dgm:t>
        <a:bodyPr/>
        <a:lstStyle/>
        <a:p>
          <a:endParaRPr lang="en-US"/>
        </a:p>
      </dgm:t>
    </dgm:pt>
    <dgm:pt modelId="{685DAF96-B1E0-4CD8-ADD2-98A51DF7389A}" type="pres">
      <dgm:prSet presAssocID="{0D8ECE1C-7BAC-498C-886B-DAD952CA9FCD}" presName="outerComposite" presStyleCnt="0">
        <dgm:presLayoutVars>
          <dgm:chMax val="5"/>
          <dgm:dir/>
          <dgm:resizeHandles val="exact"/>
        </dgm:presLayoutVars>
      </dgm:prSet>
      <dgm:spPr/>
    </dgm:pt>
    <dgm:pt modelId="{269560F0-6492-4CA1-B4D2-A9C0E0CE42B4}" type="pres">
      <dgm:prSet presAssocID="{0D8ECE1C-7BAC-498C-886B-DAD952CA9FCD}" presName="dummyMaxCanvas" presStyleCnt="0">
        <dgm:presLayoutVars/>
      </dgm:prSet>
      <dgm:spPr/>
    </dgm:pt>
    <dgm:pt modelId="{8F99BBEC-897B-4A38-9018-E2A7D8E67986}" type="pres">
      <dgm:prSet presAssocID="{0D8ECE1C-7BAC-498C-886B-DAD952CA9FCD}" presName="FourNodes_1" presStyleLbl="node1" presStyleIdx="0" presStyleCnt="4">
        <dgm:presLayoutVars>
          <dgm:bulletEnabled val="1"/>
        </dgm:presLayoutVars>
      </dgm:prSet>
      <dgm:spPr/>
    </dgm:pt>
    <dgm:pt modelId="{A1184F4B-DBAB-4AC7-A24E-A818B46BEB26}" type="pres">
      <dgm:prSet presAssocID="{0D8ECE1C-7BAC-498C-886B-DAD952CA9FCD}" presName="FourNodes_2" presStyleLbl="node1" presStyleIdx="1" presStyleCnt="4">
        <dgm:presLayoutVars>
          <dgm:bulletEnabled val="1"/>
        </dgm:presLayoutVars>
      </dgm:prSet>
      <dgm:spPr/>
    </dgm:pt>
    <dgm:pt modelId="{01428EDA-5230-44FF-B0EF-F8EAB021F4B8}" type="pres">
      <dgm:prSet presAssocID="{0D8ECE1C-7BAC-498C-886B-DAD952CA9FCD}" presName="FourNodes_3" presStyleLbl="node1" presStyleIdx="2" presStyleCnt="4">
        <dgm:presLayoutVars>
          <dgm:bulletEnabled val="1"/>
        </dgm:presLayoutVars>
      </dgm:prSet>
      <dgm:spPr/>
    </dgm:pt>
    <dgm:pt modelId="{4497721F-8802-4DEB-9A50-96E7A6527324}" type="pres">
      <dgm:prSet presAssocID="{0D8ECE1C-7BAC-498C-886B-DAD952CA9FCD}" presName="FourNodes_4" presStyleLbl="node1" presStyleIdx="3" presStyleCnt="4">
        <dgm:presLayoutVars>
          <dgm:bulletEnabled val="1"/>
        </dgm:presLayoutVars>
      </dgm:prSet>
      <dgm:spPr/>
    </dgm:pt>
    <dgm:pt modelId="{9CAFE4A6-DFD3-4775-B6D7-879F6E79A2F4}" type="pres">
      <dgm:prSet presAssocID="{0D8ECE1C-7BAC-498C-886B-DAD952CA9FCD}" presName="FourConn_1-2" presStyleLbl="fgAccFollowNode1" presStyleIdx="0" presStyleCnt="3">
        <dgm:presLayoutVars>
          <dgm:bulletEnabled val="1"/>
        </dgm:presLayoutVars>
      </dgm:prSet>
      <dgm:spPr/>
    </dgm:pt>
    <dgm:pt modelId="{CE8D1E1A-3E02-4D29-A898-FD46720F3467}" type="pres">
      <dgm:prSet presAssocID="{0D8ECE1C-7BAC-498C-886B-DAD952CA9FCD}" presName="FourConn_2-3" presStyleLbl="fgAccFollowNode1" presStyleIdx="1" presStyleCnt="3">
        <dgm:presLayoutVars>
          <dgm:bulletEnabled val="1"/>
        </dgm:presLayoutVars>
      </dgm:prSet>
      <dgm:spPr/>
    </dgm:pt>
    <dgm:pt modelId="{9C6FD671-261F-47E5-939F-2929161034A4}" type="pres">
      <dgm:prSet presAssocID="{0D8ECE1C-7BAC-498C-886B-DAD952CA9FCD}" presName="FourConn_3-4" presStyleLbl="fgAccFollowNode1" presStyleIdx="2" presStyleCnt="3">
        <dgm:presLayoutVars>
          <dgm:bulletEnabled val="1"/>
        </dgm:presLayoutVars>
      </dgm:prSet>
      <dgm:spPr/>
    </dgm:pt>
    <dgm:pt modelId="{3D8D16E3-2E81-4D15-A6DC-789C7A502867}" type="pres">
      <dgm:prSet presAssocID="{0D8ECE1C-7BAC-498C-886B-DAD952CA9FCD}" presName="FourNodes_1_text" presStyleLbl="node1" presStyleIdx="3" presStyleCnt="4">
        <dgm:presLayoutVars>
          <dgm:bulletEnabled val="1"/>
        </dgm:presLayoutVars>
      </dgm:prSet>
      <dgm:spPr/>
    </dgm:pt>
    <dgm:pt modelId="{6F902308-752C-450A-9BFD-CE062C8245E6}" type="pres">
      <dgm:prSet presAssocID="{0D8ECE1C-7BAC-498C-886B-DAD952CA9FCD}" presName="FourNodes_2_text" presStyleLbl="node1" presStyleIdx="3" presStyleCnt="4">
        <dgm:presLayoutVars>
          <dgm:bulletEnabled val="1"/>
        </dgm:presLayoutVars>
      </dgm:prSet>
      <dgm:spPr/>
    </dgm:pt>
    <dgm:pt modelId="{F98D2807-393E-49B8-9B32-F33E5AB70544}" type="pres">
      <dgm:prSet presAssocID="{0D8ECE1C-7BAC-498C-886B-DAD952CA9FCD}" presName="FourNodes_3_text" presStyleLbl="node1" presStyleIdx="3" presStyleCnt="4">
        <dgm:presLayoutVars>
          <dgm:bulletEnabled val="1"/>
        </dgm:presLayoutVars>
      </dgm:prSet>
      <dgm:spPr/>
    </dgm:pt>
    <dgm:pt modelId="{86640A9E-A46E-43A8-B022-4D725C754082}" type="pres">
      <dgm:prSet presAssocID="{0D8ECE1C-7BAC-498C-886B-DAD952CA9F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5CA227-D805-4AF0-9A36-17D6A30E4521}" type="presOf" srcId="{F8021A63-3BA4-4CEF-B47F-9B89F6C084B6}" destId="{F98D2807-393E-49B8-9B32-F33E5AB70544}" srcOrd="1" destOrd="0" presId="urn:microsoft.com/office/officeart/2005/8/layout/vProcess5"/>
    <dgm:cxn modelId="{15A35D2C-A745-47B2-B4D5-6FB4F6C337C0}" type="presOf" srcId="{0D8ECE1C-7BAC-498C-886B-DAD952CA9FCD}" destId="{685DAF96-B1E0-4CD8-ADD2-98A51DF7389A}" srcOrd="0" destOrd="0" presId="urn:microsoft.com/office/officeart/2005/8/layout/vProcess5"/>
    <dgm:cxn modelId="{ECC61130-FA2A-4B92-AEFA-5C1C07AA7D9C}" srcId="{0D8ECE1C-7BAC-498C-886B-DAD952CA9FCD}" destId="{BBFFF125-27FD-4382-B909-55E6E08090F3}" srcOrd="0" destOrd="0" parTransId="{4918486A-CAD3-41EF-A44C-66A112E611DD}" sibTransId="{C9171C26-A431-48CF-894C-D2AE5351A966}"/>
    <dgm:cxn modelId="{528D514B-86ED-4CC6-A8C9-B465FC773201}" type="presOf" srcId="{1BAFA916-EA39-42AB-86F3-5A6AFAFFD1A4}" destId="{6F902308-752C-450A-9BFD-CE062C8245E6}" srcOrd="1" destOrd="0" presId="urn:microsoft.com/office/officeart/2005/8/layout/vProcess5"/>
    <dgm:cxn modelId="{3B192A4C-646E-4F8A-873E-BE974D1D441D}" type="presOf" srcId="{F8021A63-3BA4-4CEF-B47F-9B89F6C084B6}" destId="{01428EDA-5230-44FF-B0EF-F8EAB021F4B8}" srcOrd="0" destOrd="0" presId="urn:microsoft.com/office/officeart/2005/8/layout/vProcess5"/>
    <dgm:cxn modelId="{47A1D973-1BA2-49C0-A057-176A37C78570}" type="presOf" srcId="{C9171C26-A431-48CF-894C-D2AE5351A966}" destId="{9CAFE4A6-DFD3-4775-B6D7-879F6E79A2F4}" srcOrd="0" destOrd="0" presId="urn:microsoft.com/office/officeart/2005/8/layout/vProcess5"/>
    <dgm:cxn modelId="{3E7DB254-394A-451B-A8A6-0FD17A307D48}" type="presOf" srcId="{1BAFA916-EA39-42AB-86F3-5A6AFAFFD1A4}" destId="{A1184F4B-DBAB-4AC7-A24E-A818B46BEB26}" srcOrd="0" destOrd="0" presId="urn:microsoft.com/office/officeart/2005/8/layout/vProcess5"/>
    <dgm:cxn modelId="{ED36C558-1BE8-4A6E-B781-3C99DBE4B9F4}" srcId="{0D8ECE1C-7BAC-498C-886B-DAD952CA9FCD}" destId="{F8021A63-3BA4-4CEF-B47F-9B89F6C084B6}" srcOrd="2" destOrd="0" parTransId="{9DEAFCC8-00A6-4940-85DA-5C28B035AA81}" sibTransId="{55D54E2F-6C75-4DAA-BCD2-3882B8819585}"/>
    <dgm:cxn modelId="{B7DFA17B-E751-49CD-A122-D87C4F4EC647}" type="presOf" srcId="{55D54E2F-6C75-4DAA-BCD2-3882B8819585}" destId="{9C6FD671-261F-47E5-939F-2929161034A4}" srcOrd="0" destOrd="0" presId="urn:microsoft.com/office/officeart/2005/8/layout/vProcess5"/>
    <dgm:cxn modelId="{7E10247E-B729-4580-A022-CE9373074620}" type="presOf" srcId="{08ABB12E-BCC3-4A85-9F93-208441F06ED2}" destId="{4497721F-8802-4DEB-9A50-96E7A6527324}" srcOrd="0" destOrd="0" presId="urn:microsoft.com/office/officeart/2005/8/layout/vProcess5"/>
    <dgm:cxn modelId="{48E96C83-062E-49D9-B8FA-7743DE69D4D4}" type="presOf" srcId="{BBFFF125-27FD-4382-B909-55E6E08090F3}" destId="{8F99BBEC-897B-4A38-9018-E2A7D8E67986}" srcOrd="0" destOrd="0" presId="urn:microsoft.com/office/officeart/2005/8/layout/vProcess5"/>
    <dgm:cxn modelId="{55826B8E-6865-4A49-A785-483AF82D5B6A}" srcId="{0D8ECE1C-7BAC-498C-886B-DAD952CA9FCD}" destId="{08ABB12E-BCC3-4A85-9F93-208441F06ED2}" srcOrd="3" destOrd="0" parTransId="{AD79802A-8490-4E0C-BA48-11F0A4162C89}" sibTransId="{90079A2D-AF02-4721-84DB-31AF2E662476}"/>
    <dgm:cxn modelId="{FFD3BE98-EBF5-46D1-B985-C1B4612F3F76}" type="presOf" srcId="{C083AD4E-6F23-425F-BFD9-340969985690}" destId="{CE8D1E1A-3E02-4D29-A898-FD46720F3467}" srcOrd="0" destOrd="0" presId="urn:microsoft.com/office/officeart/2005/8/layout/vProcess5"/>
    <dgm:cxn modelId="{0C12909B-CFF3-4C7D-B600-4A2A8534E4A1}" srcId="{0D8ECE1C-7BAC-498C-886B-DAD952CA9FCD}" destId="{1BAFA916-EA39-42AB-86F3-5A6AFAFFD1A4}" srcOrd="1" destOrd="0" parTransId="{3916B6DD-53B4-4741-9FCA-0DEB312EC780}" sibTransId="{C083AD4E-6F23-425F-BFD9-340969985690}"/>
    <dgm:cxn modelId="{DCD696A4-3906-484B-9858-23F87E1829B1}" type="presOf" srcId="{08ABB12E-BCC3-4A85-9F93-208441F06ED2}" destId="{86640A9E-A46E-43A8-B022-4D725C754082}" srcOrd="1" destOrd="0" presId="urn:microsoft.com/office/officeart/2005/8/layout/vProcess5"/>
    <dgm:cxn modelId="{10A44CBF-7DC0-48F0-A3DA-23F496AB5306}" type="presOf" srcId="{BBFFF125-27FD-4382-B909-55E6E08090F3}" destId="{3D8D16E3-2E81-4D15-A6DC-789C7A502867}" srcOrd="1" destOrd="0" presId="urn:microsoft.com/office/officeart/2005/8/layout/vProcess5"/>
    <dgm:cxn modelId="{D4C165F7-15B4-4D8E-BC70-9839874DA3EA}" type="presParOf" srcId="{685DAF96-B1E0-4CD8-ADD2-98A51DF7389A}" destId="{269560F0-6492-4CA1-B4D2-A9C0E0CE42B4}" srcOrd="0" destOrd="0" presId="urn:microsoft.com/office/officeart/2005/8/layout/vProcess5"/>
    <dgm:cxn modelId="{CB767DBD-1357-431E-A429-D2D0B7EF6E24}" type="presParOf" srcId="{685DAF96-B1E0-4CD8-ADD2-98A51DF7389A}" destId="{8F99BBEC-897B-4A38-9018-E2A7D8E67986}" srcOrd="1" destOrd="0" presId="urn:microsoft.com/office/officeart/2005/8/layout/vProcess5"/>
    <dgm:cxn modelId="{AEE20394-ADF6-4BB8-8E69-4386D53EDA23}" type="presParOf" srcId="{685DAF96-B1E0-4CD8-ADD2-98A51DF7389A}" destId="{A1184F4B-DBAB-4AC7-A24E-A818B46BEB26}" srcOrd="2" destOrd="0" presId="urn:microsoft.com/office/officeart/2005/8/layout/vProcess5"/>
    <dgm:cxn modelId="{D76C6B26-C26F-42B2-AB02-EE7D349FF65E}" type="presParOf" srcId="{685DAF96-B1E0-4CD8-ADD2-98A51DF7389A}" destId="{01428EDA-5230-44FF-B0EF-F8EAB021F4B8}" srcOrd="3" destOrd="0" presId="urn:microsoft.com/office/officeart/2005/8/layout/vProcess5"/>
    <dgm:cxn modelId="{DDE6A969-4408-4F63-BAFE-6BD2F356473C}" type="presParOf" srcId="{685DAF96-B1E0-4CD8-ADD2-98A51DF7389A}" destId="{4497721F-8802-4DEB-9A50-96E7A6527324}" srcOrd="4" destOrd="0" presId="urn:microsoft.com/office/officeart/2005/8/layout/vProcess5"/>
    <dgm:cxn modelId="{7BF399B5-B95D-41A2-B08E-7FEC620D48B2}" type="presParOf" srcId="{685DAF96-B1E0-4CD8-ADD2-98A51DF7389A}" destId="{9CAFE4A6-DFD3-4775-B6D7-879F6E79A2F4}" srcOrd="5" destOrd="0" presId="urn:microsoft.com/office/officeart/2005/8/layout/vProcess5"/>
    <dgm:cxn modelId="{8ED0C184-D342-4050-925B-6BF47251B7B7}" type="presParOf" srcId="{685DAF96-B1E0-4CD8-ADD2-98A51DF7389A}" destId="{CE8D1E1A-3E02-4D29-A898-FD46720F3467}" srcOrd="6" destOrd="0" presId="urn:microsoft.com/office/officeart/2005/8/layout/vProcess5"/>
    <dgm:cxn modelId="{6D8EA5B9-AB08-4B6A-A209-091ED70405C2}" type="presParOf" srcId="{685DAF96-B1E0-4CD8-ADD2-98A51DF7389A}" destId="{9C6FD671-261F-47E5-939F-2929161034A4}" srcOrd="7" destOrd="0" presId="urn:microsoft.com/office/officeart/2005/8/layout/vProcess5"/>
    <dgm:cxn modelId="{74088AC7-B889-4B4E-AEB5-9D5B03536FD5}" type="presParOf" srcId="{685DAF96-B1E0-4CD8-ADD2-98A51DF7389A}" destId="{3D8D16E3-2E81-4D15-A6DC-789C7A502867}" srcOrd="8" destOrd="0" presId="urn:microsoft.com/office/officeart/2005/8/layout/vProcess5"/>
    <dgm:cxn modelId="{2A0176A8-C3E2-4A07-9433-3830C5633F70}" type="presParOf" srcId="{685DAF96-B1E0-4CD8-ADD2-98A51DF7389A}" destId="{6F902308-752C-450A-9BFD-CE062C8245E6}" srcOrd="9" destOrd="0" presId="urn:microsoft.com/office/officeart/2005/8/layout/vProcess5"/>
    <dgm:cxn modelId="{969A9183-3647-4603-9115-5E3ADB6EDC38}" type="presParOf" srcId="{685DAF96-B1E0-4CD8-ADD2-98A51DF7389A}" destId="{F98D2807-393E-49B8-9B32-F33E5AB70544}" srcOrd="10" destOrd="0" presId="urn:microsoft.com/office/officeart/2005/8/layout/vProcess5"/>
    <dgm:cxn modelId="{25150619-0357-484D-A002-FCE3DFC58B54}" type="presParOf" srcId="{685DAF96-B1E0-4CD8-ADD2-98A51DF7389A}" destId="{86640A9E-A46E-43A8-B022-4D725C75408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824F1-9F87-4895-8CBF-61FE2FB683C0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D54F23-22B0-4179-A4C5-EC4224BD8241}">
      <dgm:prSet/>
      <dgm:spPr/>
      <dgm:t>
        <a:bodyPr/>
        <a:lstStyle/>
        <a:p>
          <a:r>
            <a:rPr lang="en-US"/>
            <a:t>HỆ THỐNG</a:t>
          </a:r>
        </a:p>
      </dgm:t>
    </dgm:pt>
    <dgm:pt modelId="{59310BB1-E151-44ED-806C-C6577061791C}" type="parTrans" cxnId="{C57EE05D-0D99-4EAB-8643-3ACD0D48876F}">
      <dgm:prSet/>
      <dgm:spPr/>
      <dgm:t>
        <a:bodyPr/>
        <a:lstStyle/>
        <a:p>
          <a:endParaRPr lang="en-US"/>
        </a:p>
      </dgm:t>
    </dgm:pt>
    <dgm:pt modelId="{B3F25982-FB98-40EC-A02F-54962BBAA200}" type="sibTrans" cxnId="{C57EE05D-0D99-4EAB-8643-3ACD0D48876F}">
      <dgm:prSet/>
      <dgm:spPr/>
      <dgm:t>
        <a:bodyPr/>
        <a:lstStyle/>
        <a:p>
          <a:endParaRPr lang="en-US"/>
        </a:p>
      </dgm:t>
    </dgm:pt>
    <dgm:pt modelId="{6DA02F7E-8A01-498E-931E-D89881197D60}">
      <dgm:prSet/>
      <dgm:spPr/>
      <dgm:t>
        <a:bodyPr/>
        <a:lstStyle/>
        <a:p>
          <a:r>
            <a:rPr lang="en-US"/>
            <a:t>NGHIỆP VỤ</a:t>
          </a:r>
        </a:p>
      </dgm:t>
    </dgm:pt>
    <dgm:pt modelId="{9C6F74E8-7140-49BF-8113-9F8AD0F36955}" type="parTrans" cxnId="{F81E7543-4CF5-4DA5-B1CB-23193BAD0F5E}">
      <dgm:prSet/>
      <dgm:spPr/>
      <dgm:t>
        <a:bodyPr/>
        <a:lstStyle/>
        <a:p>
          <a:endParaRPr lang="en-US"/>
        </a:p>
      </dgm:t>
    </dgm:pt>
    <dgm:pt modelId="{3A70EDA0-1BC8-4176-B843-388B196A5EA8}" type="sibTrans" cxnId="{F81E7543-4CF5-4DA5-B1CB-23193BAD0F5E}">
      <dgm:prSet/>
      <dgm:spPr/>
      <dgm:t>
        <a:bodyPr/>
        <a:lstStyle/>
        <a:p>
          <a:endParaRPr lang="en-US"/>
        </a:p>
      </dgm:t>
    </dgm:pt>
    <dgm:pt modelId="{53241F5E-3983-4417-90F3-23CBF8377EC8}">
      <dgm:prSet/>
      <dgm:spPr/>
      <dgm:t>
        <a:bodyPr/>
        <a:lstStyle/>
        <a:p>
          <a:r>
            <a:rPr lang="en-US"/>
            <a:t>THỐNG KÊ</a:t>
          </a:r>
        </a:p>
      </dgm:t>
    </dgm:pt>
    <dgm:pt modelId="{9A90BCC9-871F-4283-9FBF-B951AFFD64D4}" type="parTrans" cxnId="{3197F5F8-C8DB-49D7-891C-69FCAC55FB89}">
      <dgm:prSet/>
      <dgm:spPr/>
      <dgm:t>
        <a:bodyPr/>
        <a:lstStyle/>
        <a:p>
          <a:endParaRPr lang="en-US"/>
        </a:p>
      </dgm:t>
    </dgm:pt>
    <dgm:pt modelId="{B69E9D01-9666-4C99-964D-33FECD0A1F4E}" type="sibTrans" cxnId="{3197F5F8-C8DB-49D7-891C-69FCAC55FB89}">
      <dgm:prSet/>
      <dgm:spPr/>
      <dgm:t>
        <a:bodyPr/>
        <a:lstStyle/>
        <a:p>
          <a:endParaRPr lang="en-US"/>
        </a:p>
      </dgm:t>
    </dgm:pt>
    <dgm:pt modelId="{A6C9FCE3-93A6-4915-A8CB-DF593743B6DE}" type="pres">
      <dgm:prSet presAssocID="{8CF824F1-9F87-4895-8CBF-61FE2FB683C0}" presName="cycle" presStyleCnt="0">
        <dgm:presLayoutVars>
          <dgm:dir/>
          <dgm:resizeHandles val="exact"/>
        </dgm:presLayoutVars>
      </dgm:prSet>
      <dgm:spPr/>
    </dgm:pt>
    <dgm:pt modelId="{E8B087E6-00EA-41B9-B8CD-0FB132F233EC}" type="pres">
      <dgm:prSet presAssocID="{7ED54F23-22B0-4179-A4C5-EC4224BD8241}" presName="arrow" presStyleLbl="node1" presStyleIdx="0" presStyleCnt="3">
        <dgm:presLayoutVars>
          <dgm:bulletEnabled val="1"/>
        </dgm:presLayoutVars>
      </dgm:prSet>
      <dgm:spPr/>
    </dgm:pt>
    <dgm:pt modelId="{C0CD786E-FBE9-40E5-873B-3005E5CF9CEB}" type="pres">
      <dgm:prSet presAssocID="{6DA02F7E-8A01-498E-931E-D89881197D60}" presName="arrow" presStyleLbl="node1" presStyleIdx="1" presStyleCnt="3">
        <dgm:presLayoutVars>
          <dgm:bulletEnabled val="1"/>
        </dgm:presLayoutVars>
      </dgm:prSet>
      <dgm:spPr/>
    </dgm:pt>
    <dgm:pt modelId="{2BF1A730-54EA-4B80-8D35-6CD043EDE572}" type="pres">
      <dgm:prSet presAssocID="{53241F5E-3983-4417-90F3-23CBF8377EC8}" presName="arrow" presStyleLbl="node1" presStyleIdx="2" presStyleCnt="3">
        <dgm:presLayoutVars>
          <dgm:bulletEnabled val="1"/>
        </dgm:presLayoutVars>
      </dgm:prSet>
      <dgm:spPr/>
    </dgm:pt>
  </dgm:ptLst>
  <dgm:cxnLst>
    <dgm:cxn modelId="{C57EE05D-0D99-4EAB-8643-3ACD0D48876F}" srcId="{8CF824F1-9F87-4895-8CBF-61FE2FB683C0}" destId="{7ED54F23-22B0-4179-A4C5-EC4224BD8241}" srcOrd="0" destOrd="0" parTransId="{59310BB1-E151-44ED-806C-C6577061791C}" sibTransId="{B3F25982-FB98-40EC-A02F-54962BBAA200}"/>
    <dgm:cxn modelId="{F81E7543-4CF5-4DA5-B1CB-23193BAD0F5E}" srcId="{8CF824F1-9F87-4895-8CBF-61FE2FB683C0}" destId="{6DA02F7E-8A01-498E-931E-D89881197D60}" srcOrd="1" destOrd="0" parTransId="{9C6F74E8-7140-49BF-8113-9F8AD0F36955}" sibTransId="{3A70EDA0-1BC8-4176-B843-388B196A5EA8}"/>
    <dgm:cxn modelId="{253A68A6-D88A-4D9E-998A-80B17D2B38EB}" type="presOf" srcId="{6DA02F7E-8A01-498E-931E-D89881197D60}" destId="{C0CD786E-FBE9-40E5-873B-3005E5CF9CEB}" srcOrd="0" destOrd="0" presId="urn:microsoft.com/office/officeart/2005/8/layout/arrow1"/>
    <dgm:cxn modelId="{EC5C90B1-E111-4BDD-A22C-D52B863CA92F}" type="presOf" srcId="{53241F5E-3983-4417-90F3-23CBF8377EC8}" destId="{2BF1A730-54EA-4B80-8D35-6CD043EDE572}" srcOrd="0" destOrd="0" presId="urn:microsoft.com/office/officeart/2005/8/layout/arrow1"/>
    <dgm:cxn modelId="{E12D6AC2-7A68-40B9-915F-366EA7ECB6EF}" type="presOf" srcId="{7ED54F23-22B0-4179-A4C5-EC4224BD8241}" destId="{E8B087E6-00EA-41B9-B8CD-0FB132F233EC}" srcOrd="0" destOrd="0" presId="urn:microsoft.com/office/officeart/2005/8/layout/arrow1"/>
    <dgm:cxn modelId="{0A4491EC-04E2-494F-8584-47920DF52AE5}" type="presOf" srcId="{8CF824F1-9F87-4895-8CBF-61FE2FB683C0}" destId="{A6C9FCE3-93A6-4915-A8CB-DF593743B6DE}" srcOrd="0" destOrd="0" presId="urn:microsoft.com/office/officeart/2005/8/layout/arrow1"/>
    <dgm:cxn modelId="{3197F5F8-C8DB-49D7-891C-69FCAC55FB89}" srcId="{8CF824F1-9F87-4895-8CBF-61FE2FB683C0}" destId="{53241F5E-3983-4417-90F3-23CBF8377EC8}" srcOrd="2" destOrd="0" parTransId="{9A90BCC9-871F-4283-9FBF-B951AFFD64D4}" sibTransId="{B69E9D01-9666-4C99-964D-33FECD0A1F4E}"/>
    <dgm:cxn modelId="{98F4CB7A-2F25-466E-A5F3-7CFD694AF925}" type="presParOf" srcId="{A6C9FCE3-93A6-4915-A8CB-DF593743B6DE}" destId="{E8B087E6-00EA-41B9-B8CD-0FB132F233EC}" srcOrd="0" destOrd="0" presId="urn:microsoft.com/office/officeart/2005/8/layout/arrow1"/>
    <dgm:cxn modelId="{18C9693E-22FC-4650-9D4A-0EA9712B1AD3}" type="presParOf" srcId="{A6C9FCE3-93A6-4915-A8CB-DF593743B6DE}" destId="{C0CD786E-FBE9-40E5-873B-3005E5CF9CEB}" srcOrd="1" destOrd="0" presId="urn:microsoft.com/office/officeart/2005/8/layout/arrow1"/>
    <dgm:cxn modelId="{DF732AC5-BB80-4110-915A-07C307512154}" type="presParOf" srcId="{A6C9FCE3-93A6-4915-A8CB-DF593743B6DE}" destId="{2BF1A730-54EA-4B80-8D35-6CD043EDE572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8B569-53C5-4D9A-9F1F-3D07E400CC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946855-7E10-4051-AEF3-DD0BC23350EC}">
      <dgm:prSet/>
      <dgm:spPr/>
      <dgm:t>
        <a:bodyPr/>
        <a:lstStyle/>
        <a:p>
          <a:r>
            <a:rPr lang="en-US" b="1"/>
            <a:t>HỆ THỐNG</a:t>
          </a:r>
          <a:endParaRPr lang="en-US"/>
        </a:p>
      </dgm:t>
    </dgm:pt>
    <dgm:pt modelId="{A9245A7A-465F-48E6-A453-594FCA7A8272}" type="parTrans" cxnId="{656986D5-D03E-430B-9027-7B1583CE698E}">
      <dgm:prSet/>
      <dgm:spPr/>
      <dgm:t>
        <a:bodyPr/>
        <a:lstStyle/>
        <a:p>
          <a:endParaRPr lang="en-US"/>
        </a:p>
      </dgm:t>
    </dgm:pt>
    <dgm:pt modelId="{3606A2A2-E633-4366-A63A-FA3A1F5B3FD9}" type="sibTrans" cxnId="{656986D5-D03E-430B-9027-7B1583CE698E}">
      <dgm:prSet/>
      <dgm:spPr/>
      <dgm:t>
        <a:bodyPr/>
        <a:lstStyle/>
        <a:p>
          <a:endParaRPr lang="en-US"/>
        </a:p>
      </dgm:t>
    </dgm:pt>
    <dgm:pt modelId="{CFB7083E-8E17-4F99-948F-AD3BC2035744}">
      <dgm:prSet/>
      <dgm:spPr/>
      <dgm:t>
        <a:bodyPr/>
        <a:lstStyle/>
        <a:p>
          <a:r>
            <a:rPr lang="en-US"/>
            <a:t>Sao lưu</a:t>
          </a:r>
        </a:p>
      </dgm:t>
    </dgm:pt>
    <dgm:pt modelId="{2D7EECC4-CA0B-4581-AC45-C2CABA440D6C}" type="parTrans" cxnId="{AA5E6137-1A53-45CF-84B4-8EA6F125BF34}">
      <dgm:prSet/>
      <dgm:spPr/>
      <dgm:t>
        <a:bodyPr/>
        <a:lstStyle/>
        <a:p>
          <a:endParaRPr lang="en-US"/>
        </a:p>
      </dgm:t>
    </dgm:pt>
    <dgm:pt modelId="{3E9FCE11-19B0-4A31-8318-EEC2DA07465B}" type="sibTrans" cxnId="{AA5E6137-1A53-45CF-84B4-8EA6F125BF34}">
      <dgm:prSet/>
      <dgm:spPr/>
      <dgm:t>
        <a:bodyPr/>
        <a:lstStyle/>
        <a:p>
          <a:endParaRPr lang="en-US"/>
        </a:p>
      </dgm:t>
    </dgm:pt>
    <dgm:pt modelId="{22B9926E-C3DC-4EF3-AC23-5F0D9083E0BF}">
      <dgm:prSet/>
      <dgm:spPr/>
      <dgm:t>
        <a:bodyPr/>
        <a:lstStyle/>
        <a:p>
          <a:r>
            <a:rPr lang="en-US"/>
            <a:t>Khôi phục</a:t>
          </a:r>
        </a:p>
      </dgm:t>
    </dgm:pt>
    <dgm:pt modelId="{63F29CC3-52C7-4187-B182-7B5EC35FA890}" type="parTrans" cxnId="{8B69ECF6-84D7-481B-94C1-A7A09F95CF82}">
      <dgm:prSet/>
      <dgm:spPr/>
      <dgm:t>
        <a:bodyPr/>
        <a:lstStyle/>
        <a:p>
          <a:endParaRPr lang="en-US"/>
        </a:p>
      </dgm:t>
    </dgm:pt>
    <dgm:pt modelId="{DF2AA437-C186-4015-ACEE-48E27AB4B1FE}" type="sibTrans" cxnId="{8B69ECF6-84D7-481B-94C1-A7A09F95CF82}">
      <dgm:prSet/>
      <dgm:spPr/>
      <dgm:t>
        <a:bodyPr/>
        <a:lstStyle/>
        <a:p>
          <a:endParaRPr lang="en-US"/>
        </a:p>
      </dgm:t>
    </dgm:pt>
    <dgm:pt modelId="{683A8AEC-A92E-4071-AD73-B60D2A60B32A}">
      <dgm:prSet/>
      <dgm:spPr/>
      <dgm:t>
        <a:bodyPr/>
        <a:lstStyle/>
        <a:p>
          <a:r>
            <a:rPr lang="en-US"/>
            <a:t>Phân quyền</a:t>
          </a:r>
        </a:p>
      </dgm:t>
    </dgm:pt>
    <dgm:pt modelId="{A84BC455-35A5-46CA-A5A5-E4CBF58DBE14}" type="parTrans" cxnId="{E1968B54-CEDC-44E4-93EE-BF8740EEEACA}">
      <dgm:prSet/>
      <dgm:spPr/>
      <dgm:t>
        <a:bodyPr/>
        <a:lstStyle/>
        <a:p>
          <a:endParaRPr lang="en-US"/>
        </a:p>
      </dgm:t>
    </dgm:pt>
    <dgm:pt modelId="{AFA419C0-9FD9-44BF-ABA9-A4B7CF183247}" type="sibTrans" cxnId="{E1968B54-CEDC-44E4-93EE-BF8740EEEACA}">
      <dgm:prSet/>
      <dgm:spPr/>
      <dgm:t>
        <a:bodyPr/>
        <a:lstStyle/>
        <a:p>
          <a:endParaRPr lang="en-US"/>
        </a:p>
      </dgm:t>
    </dgm:pt>
    <dgm:pt modelId="{925D45BD-D340-4E3B-87C7-6C2801FAB3B2}">
      <dgm:prSet/>
      <dgm:spPr/>
      <dgm:t>
        <a:bodyPr/>
        <a:lstStyle/>
        <a:p>
          <a:r>
            <a:rPr lang="en-US"/>
            <a:t>Đổi mật khẩu</a:t>
          </a:r>
        </a:p>
      </dgm:t>
    </dgm:pt>
    <dgm:pt modelId="{871A02B0-4387-4902-B98A-18991240F095}" type="parTrans" cxnId="{384272AF-7CF8-43AD-9BB0-F27AB6693300}">
      <dgm:prSet/>
      <dgm:spPr/>
      <dgm:t>
        <a:bodyPr/>
        <a:lstStyle/>
        <a:p>
          <a:endParaRPr lang="en-US"/>
        </a:p>
      </dgm:t>
    </dgm:pt>
    <dgm:pt modelId="{47263DCD-8B25-42EC-A743-5CE2535DE564}" type="sibTrans" cxnId="{384272AF-7CF8-43AD-9BB0-F27AB6693300}">
      <dgm:prSet/>
      <dgm:spPr/>
      <dgm:t>
        <a:bodyPr/>
        <a:lstStyle/>
        <a:p>
          <a:endParaRPr lang="en-US"/>
        </a:p>
      </dgm:t>
    </dgm:pt>
    <dgm:pt modelId="{0C1002D4-052C-4E31-8104-5309300212E3}">
      <dgm:prSet/>
      <dgm:spPr/>
      <dgm:t>
        <a:bodyPr/>
        <a:lstStyle/>
        <a:p>
          <a:r>
            <a:rPr lang="en-US"/>
            <a:t>Đăng xuất</a:t>
          </a:r>
        </a:p>
      </dgm:t>
    </dgm:pt>
    <dgm:pt modelId="{0C2E1F5F-6092-433B-AF4C-5452F860CF19}" type="parTrans" cxnId="{94D26253-551B-46EC-805A-5F3821282013}">
      <dgm:prSet/>
      <dgm:spPr/>
      <dgm:t>
        <a:bodyPr/>
        <a:lstStyle/>
        <a:p>
          <a:endParaRPr lang="en-US"/>
        </a:p>
      </dgm:t>
    </dgm:pt>
    <dgm:pt modelId="{5801ED48-8A21-40E1-9C06-15DFF9A63BD4}" type="sibTrans" cxnId="{94D26253-551B-46EC-805A-5F3821282013}">
      <dgm:prSet/>
      <dgm:spPr/>
      <dgm:t>
        <a:bodyPr/>
        <a:lstStyle/>
        <a:p>
          <a:endParaRPr lang="en-US"/>
        </a:p>
      </dgm:t>
    </dgm:pt>
    <dgm:pt modelId="{BB7049F1-C516-4A2C-B25D-960D8E04BAA6}" type="pres">
      <dgm:prSet presAssocID="{4BD8B569-53C5-4D9A-9F1F-3D07E400CC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BAC81-E67B-493A-BCE2-9F5A3213FE86}" type="pres">
      <dgm:prSet presAssocID="{4F946855-7E10-4051-AEF3-DD0BC23350EC}" presName="hierRoot1" presStyleCnt="0"/>
      <dgm:spPr/>
    </dgm:pt>
    <dgm:pt modelId="{E433FFAD-A126-4AA2-B302-00E46661C8A4}" type="pres">
      <dgm:prSet presAssocID="{4F946855-7E10-4051-AEF3-DD0BC23350EC}" presName="composite" presStyleCnt="0"/>
      <dgm:spPr/>
    </dgm:pt>
    <dgm:pt modelId="{07BC11E6-58FF-4EA4-BB24-E26913EB3485}" type="pres">
      <dgm:prSet presAssocID="{4F946855-7E10-4051-AEF3-DD0BC23350EC}" presName="background" presStyleLbl="node0" presStyleIdx="0" presStyleCnt="1"/>
      <dgm:spPr/>
    </dgm:pt>
    <dgm:pt modelId="{91316421-266D-4A3C-8735-3E0276397EBD}" type="pres">
      <dgm:prSet presAssocID="{4F946855-7E10-4051-AEF3-DD0BC23350EC}" presName="text" presStyleLbl="fgAcc0" presStyleIdx="0" presStyleCnt="1">
        <dgm:presLayoutVars>
          <dgm:chPref val="3"/>
        </dgm:presLayoutVars>
      </dgm:prSet>
      <dgm:spPr/>
    </dgm:pt>
    <dgm:pt modelId="{05A92C44-E66D-4ED3-AC06-79175DAD8738}" type="pres">
      <dgm:prSet presAssocID="{4F946855-7E10-4051-AEF3-DD0BC23350EC}" presName="hierChild2" presStyleCnt="0"/>
      <dgm:spPr/>
    </dgm:pt>
    <dgm:pt modelId="{C3240943-41F1-49B7-B860-4FE267981898}" type="pres">
      <dgm:prSet presAssocID="{2D7EECC4-CA0B-4581-AC45-C2CABA440D6C}" presName="Name10" presStyleLbl="parChTrans1D2" presStyleIdx="0" presStyleCnt="5"/>
      <dgm:spPr/>
    </dgm:pt>
    <dgm:pt modelId="{420BDFEE-E76D-43CC-AC1B-8C0FFDCB1DBA}" type="pres">
      <dgm:prSet presAssocID="{CFB7083E-8E17-4F99-948F-AD3BC2035744}" presName="hierRoot2" presStyleCnt="0"/>
      <dgm:spPr/>
    </dgm:pt>
    <dgm:pt modelId="{816D85AF-ADAA-4E8D-95E6-71A2726BE8A9}" type="pres">
      <dgm:prSet presAssocID="{CFB7083E-8E17-4F99-948F-AD3BC2035744}" presName="composite2" presStyleCnt="0"/>
      <dgm:spPr/>
    </dgm:pt>
    <dgm:pt modelId="{0E088B35-0CF3-45DC-833C-66EB90ADF56F}" type="pres">
      <dgm:prSet presAssocID="{CFB7083E-8E17-4F99-948F-AD3BC2035744}" presName="background2" presStyleLbl="node2" presStyleIdx="0" presStyleCnt="5"/>
      <dgm:spPr/>
    </dgm:pt>
    <dgm:pt modelId="{4184E70D-89AA-4EDB-9D35-70F608670A40}" type="pres">
      <dgm:prSet presAssocID="{CFB7083E-8E17-4F99-948F-AD3BC2035744}" presName="text2" presStyleLbl="fgAcc2" presStyleIdx="0" presStyleCnt="5">
        <dgm:presLayoutVars>
          <dgm:chPref val="3"/>
        </dgm:presLayoutVars>
      </dgm:prSet>
      <dgm:spPr/>
    </dgm:pt>
    <dgm:pt modelId="{628FE33B-A61C-48E5-90F1-02E7778259D2}" type="pres">
      <dgm:prSet presAssocID="{CFB7083E-8E17-4F99-948F-AD3BC2035744}" presName="hierChild3" presStyleCnt="0"/>
      <dgm:spPr/>
    </dgm:pt>
    <dgm:pt modelId="{A8192F9A-A241-45B5-AE34-04360EB34049}" type="pres">
      <dgm:prSet presAssocID="{63F29CC3-52C7-4187-B182-7B5EC35FA890}" presName="Name10" presStyleLbl="parChTrans1D2" presStyleIdx="1" presStyleCnt="5"/>
      <dgm:spPr/>
    </dgm:pt>
    <dgm:pt modelId="{872411C0-2E24-45D8-B0E5-EC076CCEEE40}" type="pres">
      <dgm:prSet presAssocID="{22B9926E-C3DC-4EF3-AC23-5F0D9083E0BF}" presName="hierRoot2" presStyleCnt="0"/>
      <dgm:spPr/>
    </dgm:pt>
    <dgm:pt modelId="{87929E4E-0085-4D37-AFD5-776B8DA7B854}" type="pres">
      <dgm:prSet presAssocID="{22B9926E-C3DC-4EF3-AC23-5F0D9083E0BF}" presName="composite2" presStyleCnt="0"/>
      <dgm:spPr/>
    </dgm:pt>
    <dgm:pt modelId="{68262BCF-DA85-4B55-A0FE-FE78C9057929}" type="pres">
      <dgm:prSet presAssocID="{22B9926E-C3DC-4EF3-AC23-5F0D9083E0BF}" presName="background2" presStyleLbl="node2" presStyleIdx="1" presStyleCnt="5"/>
      <dgm:spPr/>
    </dgm:pt>
    <dgm:pt modelId="{E799E0A0-1719-4D62-988E-E2E7CB5D9D69}" type="pres">
      <dgm:prSet presAssocID="{22B9926E-C3DC-4EF3-AC23-5F0D9083E0BF}" presName="text2" presStyleLbl="fgAcc2" presStyleIdx="1" presStyleCnt="5">
        <dgm:presLayoutVars>
          <dgm:chPref val="3"/>
        </dgm:presLayoutVars>
      </dgm:prSet>
      <dgm:spPr/>
    </dgm:pt>
    <dgm:pt modelId="{2FE71C37-FD22-43E1-A61C-EE00EE19EF45}" type="pres">
      <dgm:prSet presAssocID="{22B9926E-C3DC-4EF3-AC23-5F0D9083E0BF}" presName="hierChild3" presStyleCnt="0"/>
      <dgm:spPr/>
    </dgm:pt>
    <dgm:pt modelId="{B80E8EFE-AD0B-4B48-94B0-D92BCED95FFB}" type="pres">
      <dgm:prSet presAssocID="{A84BC455-35A5-46CA-A5A5-E4CBF58DBE14}" presName="Name10" presStyleLbl="parChTrans1D2" presStyleIdx="2" presStyleCnt="5"/>
      <dgm:spPr/>
    </dgm:pt>
    <dgm:pt modelId="{0A34CC86-A9FC-4B78-A726-D336241B2B0B}" type="pres">
      <dgm:prSet presAssocID="{683A8AEC-A92E-4071-AD73-B60D2A60B32A}" presName="hierRoot2" presStyleCnt="0"/>
      <dgm:spPr/>
    </dgm:pt>
    <dgm:pt modelId="{7D056F17-C7FA-4764-98BA-CD6FA23713DA}" type="pres">
      <dgm:prSet presAssocID="{683A8AEC-A92E-4071-AD73-B60D2A60B32A}" presName="composite2" presStyleCnt="0"/>
      <dgm:spPr/>
    </dgm:pt>
    <dgm:pt modelId="{DECB5BE0-7CEE-45BD-829F-972B28C39E1C}" type="pres">
      <dgm:prSet presAssocID="{683A8AEC-A92E-4071-AD73-B60D2A60B32A}" presName="background2" presStyleLbl="node2" presStyleIdx="2" presStyleCnt="5"/>
      <dgm:spPr/>
    </dgm:pt>
    <dgm:pt modelId="{E142B04A-8E23-4E46-A723-1C790BF43382}" type="pres">
      <dgm:prSet presAssocID="{683A8AEC-A92E-4071-AD73-B60D2A60B32A}" presName="text2" presStyleLbl="fgAcc2" presStyleIdx="2" presStyleCnt="5">
        <dgm:presLayoutVars>
          <dgm:chPref val="3"/>
        </dgm:presLayoutVars>
      </dgm:prSet>
      <dgm:spPr/>
    </dgm:pt>
    <dgm:pt modelId="{93982678-5C24-4667-B005-823D58164BA5}" type="pres">
      <dgm:prSet presAssocID="{683A8AEC-A92E-4071-AD73-B60D2A60B32A}" presName="hierChild3" presStyleCnt="0"/>
      <dgm:spPr/>
    </dgm:pt>
    <dgm:pt modelId="{399A9BBA-B602-459C-967A-E914F36BB408}" type="pres">
      <dgm:prSet presAssocID="{871A02B0-4387-4902-B98A-18991240F095}" presName="Name10" presStyleLbl="parChTrans1D2" presStyleIdx="3" presStyleCnt="5"/>
      <dgm:spPr/>
    </dgm:pt>
    <dgm:pt modelId="{3AA29C0C-6B13-429C-AF1A-311F8722CCD9}" type="pres">
      <dgm:prSet presAssocID="{925D45BD-D340-4E3B-87C7-6C2801FAB3B2}" presName="hierRoot2" presStyleCnt="0"/>
      <dgm:spPr/>
    </dgm:pt>
    <dgm:pt modelId="{A7EA688B-E560-4F5A-8FE4-D77B925BE03D}" type="pres">
      <dgm:prSet presAssocID="{925D45BD-D340-4E3B-87C7-6C2801FAB3B2}" presName="composite2" presStyleCnt="0"/>
      <dgm:spPr/>
    </dgm:pt>
    <dgm:pt modelId="{3B0DFFDF-9223-4748-A8A5-B0A80F1ADCA0}" type="pres">
      <dgm:prSet presAssocID="{925D45BD-D340-4E3B-87C7-6C2801FAB3B2}" presName="background2" presStyleLbl="node2" presStyleIdx="3" presStyleCnt="5"/>
      <dgm:spPr/>
    </dgm:pt>
    <dgm:pt modelId="{D4FFB366-F571-4EC1-8246-50DA9639E8F7}" type="pres">
      <dgm:prSet presAssocID="{925D45BD-D340-4E3B-87C7-6C2801FAB3B2}" presName="text2" presStyleLbl="fgAcc2" presStyleIdx="3" presStyleCnt="5">
        <dgm:presLayoutVars>
          <dgm:chPref val="3"/>
        </dgm:presLayoutVars>
      </dgm:prSet>
      <dgm:spPr/>
    </dgm:pt>
    <dgm:pt modelId="{57B6868F-E0C5-43E7-8A9D-E29B4A0ED4E2}" type="pres">
      <dgm:prSet presAssocID="{925D45BD-D340-4E3B-87C7-6C2801FAB3B2}" presName="hierChild3" presStyleCnt="0"/>
      <dgm:spPr/>
    </dgm:pt>
    <dgm:pt modelId="{90830D14-F83F-4171-AC26-97E9CF1CC896}" type="pres">
      <dgm:prSet presAssocID="{0C2E1F5F-6092-433B-AF4C-5452F860CF19}" presName="Name10" presStyleLbl="parChTrans1D2" presStyleIdx="4" presStyleCnt="5"/>
      <dgm:spPr/>
    </dgm:pt>
    <dgm:pt modelId="{82B4194B-9BC8-4ED5-A2CF-964BFD18BC1D}" type="pres">
      <dgm:prSet presAssocID="{0C1002D4-052C-4E31-8104-5309300212E3}" presName="hierRoot2" presStyleCnt="0"/>
      <dgm:spPr/>
    </dgm:pt>
    <dgm:pt modelId="{85007E53-868C-4880-B092-2C5615EA665F}" type="pres">
      <dgm:prSet presAssocID="{0C1002D4-052C-4E31-8104-5309300212E3}" presName="composite2" presStyleCnt="0"/>
      <dgm:spPr/>
    </dgm:pt>
    <dgm:pt modelId="{A1181870-A7EA-43CE-8536-BE042CDEBA1D}" type="pres">
      <dgm:prSet presAssocID="{0C1002D4-052C-4E31-8104-5309300212E3}" presName="background2" presStyleLbl="node2" presStyleIdx="4" presStyleCnt="5"/>
      <dgm:spPr/>
    </dgm:pt>
    <dgm:pt modelId="{45A37567-B877-4F28-A1CE-63114E715E00}" type="pres">
      <dgm:prSet presAssocID="{0C1002D4-052C-4E31-8104-5309300212E3}" presName="text2" presStyleLbl="fgAcc2" presStyleIdx="4" presStyleCnt="5">
        <dgm:presLayoutVars>
          <dgm:chPref val="3"/>
        </dgm:presLayoutVars>
      </dgm:prSet>
      <dgm:spPr/>
    </dgm:pt>
    <dgm:pt modelId="{26B8FE27-F3E6-411B-B25D-BE46E0392417}" type="pres">
      <dgm:prSet presAssocID="{0C1002D4-052C-4E31-8104-5309300212E3}" presName="hierChild3" presStyleCnt="0"/>
      <dgm:spPr/>
    </dgm:pt>
  </dgm:ptLst>
  <dgm:cxnLst>
    <dgm:cxn modelId="{E1D5FA0C-5FEF-4B6C-B081-42D06370C3C6}" type="presOf" srcId="{683A8AEC-A92E-4071-AD73-B60D2A60B32A}" destId="{E142B04A-8E23-4E46-A723-1C790BF43382}" srcOrd="0" destOrd="0" presId="urn:microsoft.com/office/officeart/2005/8/layout/hierarchy1"/>
    <dgm:cxn modelId="{1B7F0716-65FF-46B0-9AC1-EF89F4A50495}" type="presOf" srcId="{0C1002D4-052C-4E31-8104-5309300212E3}" destId="{45A37567-B877-4F28-A1CE-63114E715E00}" srcOrd="0" destOrd="0" presId="urn:microsoft.com/office/officeart/2005/8/layout/hierarchy1"/>
    <dgm:cxn modelId="{A6AFAF28-B72A-4A59-B097-9E5FD8519E10}" type="presOf" srcId="{4F946855-7E10-4051-AEF3-DD0BC23350EC}" destId="{91316421-266D-4A3C-8735-3E0276397EBD}" srcOrd="0" destOrd="0" presId="urn:microsoft.com/office/officeart/2005/8/layout/hierarchy1"/>
    <dgm:cxn modelId="{2AF2552F-91C7-4746-A28F-41A2858030E6}" type="presOf" srcId="{871A02B0-4387-4902-B98A-18991240F095}" destId="{399A9BBA-B602-459C-967A-E914F36BB408}" srcOrd="0" destOrd="0" presId="urn:microsoft.com/office/officeart/2005/8/layout/hierarchy1"/>
    <dgm:cxn modelId="{AA5E6137-1A53-45CF-84B4-8EA6F125BF34}" srcId="{4F946855-7E10-4051-AEF3-DD0BC23350EC}" destId="{CFB7083E-8E17-4F99-948F-AD3BC2035744}" srcOrd="0" destOrd="0" parTransId="{2D7EECC4-CA0B-4581-AC45-C2CABA440D6C}" sibTransId="{3E9FCE11-19B0-4A31-8318-EEC2DA07465B}"/>
    <dgm:cxn modelId="{7444335B-4948-4B9A-B1CC-C9E6AB03957F}" type="presOf" srcId="{CFB7083E-8E17-4F99-948F-AD3BC2035744}" destId="{4184E70D-89AA-4EDB-9D35-70F608670A40}" srcOrd="0" destOrd="0" presId="urn:microsoft.com/office/officeart/2005/8/layout/hierarchy1"/>
    <dgm:cxn modelId="{EC802961-2154-4805-B3E3-461E20CAE49B}" type="presOf" srcId="{925D45BD-D340-4E3B-87C7-6C2801FAB3B2}" destId="{D4FFB366-F571-4EC1-8246-50DA9639E8F7}" srcOrd="0" destOrd="0" presId="urn:microsoft.com/office/officeart/2005/8/layout/hierarchy1"/>
    <dgm:cxn modelId="{480E856C-720E-44CE-A977-C62F1BEE4B95}" type="presOf" srcId="{63F29CC3-52C7-4187-B182-7B5EC35FA890}" destId="{A8192F9A-A241-45B5-AE34-04360EB34049}" srcOrd="0" destOrd="0" presId="urn:microsoft.com/office/officeart/2005/8/layout/hierarchy1"/>
    <dgm:cxn modelId="{94D26253-551B-46EC-805A-5F3821282013}" srcId="{4F946855-7E10-4051-AEF3-DD0BC23350EC}" destId="{0C1002D4-052C-4E31-8104-5309300212E3}" srcOrd="4" destOrd="0" parTransId="{0C2E1F5F-6092-433B-AF4C-5452F860CF19}" sibTransId="{5801ED48-8A21-40E1-9C06-15DFF9A63BD4}"/>
    <dgm:cxn modelId="{E1968B54-CEDC-44E4-93EE-BF8740EEEACA}" srcId="{4F946855-7E10-4051-AEF3-DD0BC23350EC}" destId="{683A8AEC-A92E-4071-AD73-B60D2A60B32A}" srcOrd="2" destOrd="0" parTransId="{A84BC455-35A5-46CA-A5A5-E4CBF58DBE14}" sibTransId="{AFA419C0-9FD9-44BF-ABA9-A4B7CF183247}"/>
    <dgm:cxn modelId="{B1F5CC84-C876-4362-88A9-BE62995C596A}" type="presOf" srcId="{22B9926E-C3DC-4EF3-AC23-5F0D9083E0BF}" destId="{E799E0A0-1719-4D62-988E-E2E7CB5D9D69}" srcOrd="0" destOrd="0" presId="urn:microsoft.com/office/officeart/2005/8/layout/hierarchy1"/>
    <dgm:cxn modelId="{EB0EEB9A-FE52-41E2-9318-598B7AF642EB}" type="presOf" srcId="{0C2E1F5F-6092-433B-AF4C-5452F860CF19}" destId="{90830D14-F83F-4171-AC26-97E9CF1CC896}" srcOrd="0" destOrd="0" presId="urn:microsoft.com/office/officeart/2005/8/layout/hierarchy1"/>
    <dgm:cxn modelId="{47BC14AF-EB6F-4910-A842-756A741966D1}" type="presOf" srcId="{2D7EECC4-CA0B-4581-AC45-C2CABA440D6C}" destId="{C3240943-41F1-49B7-B860-4FE267981898}" srcOrd="0" destOrd="0" presId="urn:microsoft.com/office/officeart/2005/8/layout/hierarchy1"/>
    <dgm:cxn modelId="{384272AF-7CF8-43AD-9BB0-F27AB6693300}" srcId="{4F946855-7E10-4051-AEF3-DD0BC23350EC}" destId="{925D45BD-D340-4E3B-87C7-6C2801FAB3B2}" srcOrd="3" destOrd="0" parTransId="{871A02B0-4387-4902-B98A-18991240F095}" sibTransId="{47263DCD-8B25-42EC-A743-5CE2535DE564}"/>
    <dgm:cxn modelId="{E3B0A6B5-8CB1-4898-8B69-0FBD07C334B3}" type="presOf" srcId="{4BD8B569-53C5-4D9A-9F1F-3D07E400CC9F}" destId="{BB7049F1-C516-4A2C-B25D-960D8E04BAA6}" srcOrd="0" destOrd="0" presId="urn:microsoft.com/office/officeart/2005/8/layout/hierarchy1"/>
    <dgm:cxn modelId="{656986D5-D03E-430B-9027-7B1583CE698E}" srcId="{4BD8B569-53C5-4D9A-9F1F-3D07E400CC9F}" destId="{4F946855-7E10-4051-AEF3-DD0BC23350EC}" srcOrd="0" destOrd="0" parTransId="{A9245A7A-465F-48E6-A453-594FCA7A8272}" sibTransId="{3606A2A2-E633-4366-A63A-FA3A1F5B3FD9}"/>
    <dgm:cxn modelId="{DEBD00DC-F875-4EAF-A5BE-128E37F41831}" type="presOf" srcId="{A84BC455-35A5-46CA-A5A5-E4CBF58DBE14}" destId="{B80E8EFE-AD0B-4B48-94B0-D92BCED95FFB}" srcOrd="0" destOrd="0" presId="urn:microsoft.com/office/officeart/2005/8/layout/hierarchy1"/>
    <dgm:cxn modelId="{8B69ECF6-84D7-481B-94C1-A7A09F95CF82}" srcId="{4F946855-7E10-4051-AEF3-DD0BC23350EC}" destId="{22B9926E-C3DC-4EF3-AC23-5F0D9083E0BF}" srcOrd="1" destOrd="0" parTransId="{63F29CC3-52C7-4187-B182-7B5EC35FA890}" sibTransId="{DF2AA437-C186-4015-ACEE-48E27AB4B1FE}"/>
    <dgm:cxn modelId="{B81975A4-4F84-4541-A843-C14E9BD1410B}" type="presParOf" srcId="{BB7049F1-C516-4A2C-B25D-960D8E04BAA6}" destId="{EE2BAC81-E67B-493A-BCE2-9F5A3213FE86}" srcOrd="0" destOrd="0" presId="urn:microsoft.com/office/officeart/2005/8/layout/hierarchy1"/>
    <dgm:cxn modelId="{9F42B30F-F0D6-4D22-9796-18C94C2A5EC9}" type="presParOf" srcId="{EE2BAC81-E67B-493A-BCE2-9F5A3213FE86}" destId="{E433FFAD-A126-4AA2-B302-00E46661C8A4}" srcOrd="0" destOrd="0" presId="urn:microsoft.com/office/officeart/2005/8/layout/hierarchy1"/>
    <dgm:cxn modelId="{385B7458-1665-463B-944A-A47D7C158E32}" type="presParOf" srcId="{E433FFAD-A126-4AA2-B302-00E46661C8A4}" destId="{07BC11E6-58FF-4EA4-BB24-E26913EB3485}" srcOrd="0" destOrd="0" presId="urn:microsoft.com/office/officeart/2005/8/layout/hierarchy1"/>
    <dgm:cxn modelId="{F5B91C72-EA92-4763-B37A-63DDE53E22AE}" type="presParOf" srcId="{E433FFAD-A126-4AA2-B302-00E46661C8A4}" destId="{91316421-266D-4A3C-8735-3E0276397EBD}" srcOrd="1" destOrd="0" presId="urn:microsoft.com/office/officeart/2005/8/layout/hierarchy1"/>
    <dgm:cxn modelId="{A17A1D33-2E82-49B4-8CBC-557D302B00C4}" type="presParOf" srcId="{EE2BAC81-E67B-493A-BCE2-9F5A3213FE86}" destId="{05A92C44-E66D-4ED3-AC06-79175DAD8738}" srcOrd="1" destOrd="0" presId="urn:microsoft.com/office/officeart/2005/8/layout/hierarchy1"/>
    <dgm:cxn modelId="{886AF1C2-4238-4A48-A5ED-99F8BEE3FF53}" type="presParOf" srcId="{05A92C44-E66D-4ED3-AC06-79175DAD8738}" destId="{C3240943-41F1-49B7-B860-4FE267981898}" srcOrd="0" destOrd="0" presId="urn:microsoft.com/office/officeart/2005/8/layout/hierarchy1"/>
    <dgm:cxn modelId="{2918CE56-758D-415B-9DCD-530C6628C015}" type="presParOf" srcId="{05A92C44-E66D-4ED3-AC06-79175DAD8738}" destId="{420BDFEE-E76D-43CC-AC1B-8C0FFDCB1DBA}" srcOrd="1" destOrd="0" presId="urn:microsoft.com/office/officeart/2005/8/layout/hierarchy1"/>
    <dgm:cxn modelId="{312CC8DF-B5DE-4A36-BEC4-CE5E1CCCC087}" type="presParOf" srcId="{420BDFEE-E76D-43CC-AC1B-8C0FFDCB1DBA}" destId="{816D85AF-ADAA-4E8D-95E6-71A2726BE8A9}" srcOrd="0" destOrd="0" presId="urn:microsoft.com/office/officeart/2005/8/layout/hierarchy1"/>
    <dgm:cxn modelId="{DBF840EC-41F9-4CDC-8D41-9F86AC88A8C3}" type="presParOf" srcId="{816D85AF-ADAA-4E8D-95E6-71A2726BE8A9}" destId="{0E088B35-0CF3-45DC-833C-66EB90ADF56F}" srcOrd="0" destOrd="0" presId="urn:microsoft.com/office/officeart/2005/8/layout/hierarchy1"/>
    <dgm:cxn modelId="{9B77A1B0-9E96-4882-96D6-7A7A1906C2BF}" type="presParOf" srcId="{816D85AF-ADAA-4E8D-95E6-71A2726BE8A9}" destId="{4184E70D-89AA-4EDB-9D35-70F608670A40}" srcOrd="1" destOrd="0" presId="urn:microsoft.com/office/officeart/2005/8/layout/hierarchy1"/>
    <dgm:cxn modelId="{E061ED79-2FD2-47B5-908E-00D72D4916D0}" type="presParOf" srcId="{420BDFEE-E76D-43CC-AC1B-8C0FFDCB1DBA}" destId="{628FE33B-A61C-48E5-90F1-02E7778259D2}" srcOrd="1" destOrd="0" presId="urn:microsoft.com/office/officeart/2005/8/layout/hierarchy1"/>
    <dgm:cxn modelId="{F382EFAA-73D3-4ACD-9F35-F10236A54538}" type="presParOf" srcId="{05A92C44-E66D-4ED3-AC06-79175DAD8738}" destId="{A8192F9A-A241-45B5-AE34-04360EB34049}" srcOrd="2" destOrd="0" presId="urn:microsoft.com/office/officeart/2005/8/layout/hierarchy1"/>
    <dgm:cxn modelId="{FF1F551B-E6FC-457D-B4D9-60F4EAF409E5}" type="presParOf" srcId="{05A92C44-E66D-4ED3-AC06-79175DAD8738}" destId="{872411C0-2E24-45D8-B0E5-EC076CCEEE40}" srcOrd="3" destOrd="0" presId="urn:microsoft.com/office/officeart/2005/8/layout/hierarchy1"/>
    <dgm:cxn modelId="{839F1245-8163-46DC-B3D6-EFC766819F38}" type="presParOf" srcId="{872411C0-2E24-45D8-B0E5-EC076CCEEE40}" destId="{87929E4E-0085-4D37-AFD5-776B8DA7B854}" srcOrd="0" destOrd="0" presId="urn:microsoft.com/office/officeart/2005/8/layout/hierarchy1"/>
    <dgm:cxn modelId="{BF49850C-4738-4DC8-AEFB-62EFBE6476D1}" type="presParOf" srcId="{87929E4E-0085-4D37-AFD5-776B8DA7B854}" destId="{68262BCF-DA85-4B55-A0FE-FE78C9057929}" srcOrd="0" destOrd="0" presId="urn:microsoft.com/office/officeart/2005/8/layout/hierarchy1"/>
    <dgm:cxn modelId="{EE163103-5E40-493A-850E-A5FD259B52A0}" type="presParOf" srcId="{87929E4E-0085-4D37-AFD5-776B8DA7B854}" destId="{E799E0A0-1719-4D62-988E-E2E7CB5D9D69}" srcOrd="1" destOrd="0" presId="urn:microsoft.com/office/officeart/2005/8/layout/hierarchy1"/>
    <dgm:cxn modelId="{68360700-5ACB-40CC-865B-2D9989A0F100}" type="presParOf" srcId="{872411C0-2E24-45D8-B0E5-EC076CCEEE40}" destId="{2FE71C37-FD22-43E1-A61C-EE00EE19EF45}" srcOrd="1" destOrd="0" presId="urn:microsoft.com/office/officeart/2005/8/layout/hierarchy1"/>
    <dgm:cxn modelId="{7A143232-BBCC-471A-B9E1-0FDBC6DC62DD}" type="presParOf" srcId="{05A92C44-E66D-4ED3-AC06-79175DAD8738}" destId="{B80E8EFE-AD0B-4B48-94B0-D92BCED95FFB}" srcOrd="4" destOrd="0" presId="urn:microsoft.com/office/officeart/2005/8/layout/hierarchy1"/>
    <dgm:cxn modelId="{3E260B25-3C33-4608-8254-F063DED458D0}" type="presParOf" srcId="{05A92C44-E66D-4ED3-AC06-79175DAD8738}" destId="{0A34CC86-A9FC-4B78-A726-D336241B2B0B}" srcOrd="5" destOrd="0" presId="urn:microsoft.com/office/officeart/2005/8/layout/hierarchy1"/>
    <dgm:cxn modelId="{D6ED4860-EF3E-423E-8532-55CBCEC19237}" type="presParOf" srcId="{0A34CC86-A9FC-4B78-A726-D336241B2B0B}" destId="{7D056F17-C7FA-4764-98BA-CD6FA23713DA}" srcOrd="0" destOrd="0" presId="urn:microsoft.com/office/officeart/2005/8/layout/hierarchy1"/>
    <dgm:cxn modelId="{02AD65CB-2E8E-400F-91B3-ED54DF63A7D1}" type="presParOf" srcId="{7D056F17-C7FA-4764-98BA-CD6FA23713DA}" destId="{DECB5BE0-7CEE-45BD-829F-972B28C39E1C}" srcOrd="0" destOrd="0" presId="urn:microsoft.com/office/officeart/2005/8/layout/hierarchy1"/>
    <dgm:cxn modelId="{7920E958-63FF-4001-A29E-B171636FDB32}" type="presParOf" srcId="{7D056F17-C7FA-4764-98BA-CD6FA23713DA}" destId="{E142B04A-8E23-4E46-A723-1C790BF43382}" srcOrd="1" destOrd="0" presId="urn:microsoft.com/office/officeart/2005/8/layout/hierarchy1"/>
    <dgm:cxn modelId="{46E404C4-5ECE-48D0-88BF-7D9DEF77EDE9}" type="presParOf" srcId="{0A34CC86-A9FC-4B78-A726-D336241B2B0B}" destId="{93982678-5C24-4667-B005-823D58164BA5}" srcOrd="1" destOrd="0" presId="urn:microsoft.com/office/officeart/2005/8/layout/hierarchy1"/>
    <dgm:cxn modelId="{0AC42BF8-7462-4A6F-8ADB-B48DE15C7E5C}" type="presParOf" srcId="{05A92C44-E66D-4ED3-AC06-79175DAD8738}" destId="{399A9BBA-B602-459C-967A-E914F36BB408}" srcOrd="6" destOrd="0" presId="urn:microsoft.com/office/officeart/2005/8/layout/hierarchy1"/>
    <dgm:cxn modelId="{E3141277-E916-45A1-B0DE-ADA08A96C7D8}" type="presParOf" srcId="{05A92C44-E66D-4ED3-AC06-79175DAD8738}" destId="{3AA29C0C-6B13-429C-AF1A-311F8722CCD9}" srcOrd="7" destOrd="0" presId="urn:microsoft.com/office/officeart/2005/8/layout/hierarchy1"/>
    <dgm:cxn modelId="{63669E65-5B17-497A-A53B-F2DCA63CF173}" type="presParOf" srcId="{3AA29C0C-6B13-429C-AF1A-311F8722CCD9}" destId="{A7EA688B-E560-4F5A-8FE4-D77B925BE03D}" srcOrd="0" destOrd="0" presId="urn:microsoft.com/office/officeart/2005/8/layout/hierarchy1"/>
    <dgm:cxn modelId="{9EA44C59-1DFB-4BBB-A12B-414891D0C867}" type="presParOf" srcId="{A7EA688B-E560-4F5A-8FE4-D77B925BE03D}" destId="{3B0DFFDF-9223-4748-A8A5-B0A80F1ADCA0}" srcOrd="0" destOrd="0" presId="urn:microsoft.com/office/officeart/2005/8/layout/hierarchy1"/>
    <dgm:cxn modelId="{7B6298F4-AC6A-413C-81CD-5109312C3E3B}" type="presParOf" srcId="{A7EA688B-E560-4F5A-8FE4-D77B925BE03D}" destId="{D4FFB366-F571-4EC1-8246-50DA9639E8F7}" srcOrd="1" destOrd="0" presId="urn:microsoft.com/office/officeart/2005/8/layout/hierarchy1"/>
    <dgm:cxn modelId="{3400EFB7-9024-4875-B231-9C9302E58A1B}" type="presParOf" srcId="{3AA29C0C-6B13-429C-AF1A-311F8722CCD9}" destId="{57B6868F-E0C5-43E7-8A9D-E29B4A0ED4E2}" srcOrd="1" destOrd="0" presId="urn:microsoft.com/office/officeart/2005/8/layout/hierarchy1"/>
    <dgm:cxn modelId="{D2EC8C7D-03D1-463E-AC68-6EC99C9D4A5F}" type="presParOf" srcId="{05A92C44-E66D-4ED3-AC06-79175DAD8738}" destId="{90830D14-F83F-4171-AC26-97E9CF1CC896}" srcOrd="8" destOrd="0" presId="urn:microsoft.com/office/officeart/2005/8/layout/hierarchy1"/>
    <dgm:cxn modelId="{430FEABF-2F1A-4897-852D-6E907F7B7DE5}" type="presParOf" srcId="{05A92C44-E66D-4ED3-AC06-79175DAD8738}" destId="{82B4194B-9BC8-4ED5-A2CF-964BFD18BC1D}" srcOrd="9" destOrd="0" presId="urn:microsoft.com/office/officeart/2005/8/layout/hierarchy1"/>
    <dgm:cxn modelId="{79D95F36-570D-451F-9412-FFC2DA2AC426}" type="presParOf" srcId="{82B4194B-9BC8-4ED5-A2CF-964BFD18BC1D}" destId="{85007E53-868C-4880-B092-2C5615EA665F}" srcOrd="0" destOrd="0" presId="urn:microsoft.com/office/officeart/2005/8/layout/hierarchy1"/>
    <dgm:cxn modelId="{1F6EA608-299C-4C19-A051-C6F04E7F3A7E}" type="presParOf" srcId="{85007E53-868C-4880-B092-2C5615EA665F}" destId="{A1181870-A7EA-43CE-8536-BE042CDEBA1D}" srcOrd="0" destOrd="0" presId="urn:microsoft.com/office/officeart/2005/8/layout/hierarchy1"/>
    <dgm:cxn modelId="{771737C2-5DEB-40D4-BBEE-D5F2EA24E5BF}" type="presParOf" srcId="{85007E53-868C-4880-B092-2C5615EA665F}" destId="{45A37567-B877-4F28-A1CE-63114E715E00}" srcOrd="1" destOrd="0" presId="urn:microsoft.com/office/officeart/2005/8/layout/hierarchy1"/>
    <dgm:cxn modelId="{235AD0A7-7FDC-4F67-AF0D-9EFCCCE0310E}" type="presParOf" srcId="{82B4194B-9BC8-4ED5-A2CF-964BFD18BC1D}" destId="{26B8FE27-F3E6-411B-B25D-BE46E03924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87C12-4762-4AFF-91C6-64EADB2711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F6EFC8-C287-4715-BBFD-9690EF838BD7}">
      <dgm:prSet/>
      <dgm:spPr/>
      <dgm:t>
        <a:bodyPr/>
        <a:lstStyle/>
        <a:p>
          <a:r>
            <a:rPr lang="en-US" b="1"/>
            <a:t>NGHIỆP VỤ</a:t>
          </a:r>
          <a:endParaRPr lang="en-US"/>
        </a:p>
      </dgm:t>
    </dgm:pt>
    <dgm:pt modelId="{CE98ED32-B018-4242-B40B-C7346486CE55}" type="parTrans" cxnId="{688CF71C-967A-4873-8B1F-969DCB458BB5}">
      <dgm:prSet/>
      <dgm:spPr/>
      <dgm:t>
        <a:bodyPr/>
        <a:lstStyle/>
        <a:p>
          <a:endParaRPr lang="en-US"/>
        </a:p>
      </dgm:t>
    </dgm:pt>
    <dgm:pt modelId="{ADF2C50F-F2BA-406F-990D-069CD909ACD7}" type="sibTrans" cxnId="{688CF71C-967A-4873-8B1F-969DCB458BB5}">
      <dgm:prSet/>
      <dgm:spPr/>
      <dgm:t>
        <a:bodyPr/>
        <a:lstStyle/>
        <a:p>
          <a:endParaRPr lang="en-US"/>
        </a:p>
      </dgm:t>
    </dgm:pt>
    <dgm:pt modelId="{BF543981-06CD-4E50-ADD1-0E05D951D91D}">
      <dgm:prSet/>
      <dgm:spPr/>
      <dgm:t>
        <a:bodyPr/>
        <a:lstStyle/>
        <a:p>
          <a:r>
            <a:rPr lang="en-US"/>
            <a:t>Cập nhật thêm sửa xoá bảng dịch vụ.</a:t>
          </a:r>
        </a:p>
      </dgm:t>
    </dgm:pt>
    <dgm:pt modelId="{C4E5B1AA-DF72-473B-955F-9691CEC24882}" type="parTrans" cxnId="{CB21A8D1-7419-49B0-A025-8EED1CE4C970}">
      <dgm:prSet/>
      <dgm:spPr/>
      <dgm:t>
        <a:bodyPr/>
        <a:lstStyle/>
        <a:p>
          <a:endParaRPr lang="en-US"/>
        </a:p>
      </dgm:t>
    </dgm:pt>
    <dgm:pt modelId="{7CD2F6AA-0865-4119-92F8-B99A95FEF16C}" type="sibTrans" cxnId="{CB21A8D1-7419-49B0-A025-8EED1CE4C970}">
      <dgm:prSet/>
      <dgm:spPr/>
      <dgm:t>
        <a:bodyPr/>
        <a:lstStyle/>
        <a:p>
          <a:endParaRPr lang="en-US"/>
        </a:p>
      </dgm:t>
    </dgm:pt>
    <dgm:pt modelId="{A1056575-F0A5-4549-B6FD-4332523500FD}">
      <dgm:prSet/>
      <dgm:spPr/>
      <dgm:t>
        <a:bodyPr/>
        <a:lstStyle/>
        <a:p>
          <a:r>
            <a:rPr lang="en-US"/>
            <a:t>Lập hoá đơn cho khách hàng.</a:t>
          </a:r>
        </a:p>
      </dgm:t>
    </dgm:pt>
    <dgm:pt modelId="{9C3C7B1C-1B39-45DC-A36C-39E7472A0973}" type="parTrans" cxnId="{F382CE91-D372-4571-88C1-4A7265D36D65}">
      <dgm:prSet/>
      <dgm:spPr/>
      <dgm:t>
        <a:bodyPr/>
        <a:lstStyle/>
        <a:p>
          <a:endParaRPr lang="en-US"/>
        </a:p>
      </dgm:t>
    </dgm:pt>
    <dgm:pt modelId="{F95D6192-0B5F-4D4E-A64A-DA6C298C53AF}" type="sibTrans" cxnId="{F382CE91-D372-4571-88C1-4A7265D36D65}">
      <dgm:prSet/>
      <dgm:spPr/>
      <dgm:t>
        <a:bodyPr/>
        <a:lstStyle/>
        <a:p>
          <a:endParaRPr lang="en-US"/>
        </a:p>
      </dgm:t>
    </dgm:pt>
    <dgm:pt modelId="{3601ADA6-0A3D-4F73-95A2-1C09228B901A}">
      <dgm:prSet/>
      <dgm:spPr/>
      <dgm:t>
        <a:bodyPr/>
        <a:lstStyle/>
        <a:p>
          <a:r>
            <a:rPr lang="en-US"/>
            <a:t>Quản lý khách hàng</a:t>
          </a:r>
        </a:p>
      </dgm:t>
    </dgm:pt>
    <dgm:pt modelId="{B6ABC56E-517A-42EE-832A-675213C65319}" type="parTrans" cxnId="{24F81B31-D909-4C06-A93F-3CB4CE5357FE}">
      <dgm:prSet/>
      <dgm:spPr/>
      <dgm:t>
        <a:bodyPr/>
        <a:lstStyle/>
        <a:p>
          <a:endParaRPr lang="en-US"/>
        </a:p>
      </dgm:t>
    </dgm:pt>
    <dgm:pt modelId="{E41FB275-FC78-4350-A5CB-6DFF94B578B0}" type="sibTrans" cxnId="{24F81B31-D909-4C06-A93F-3CB4CE5357FE}">
      <dgm:prSet/>
      <dgm:spPr/>
      <dgm:t>
        <a:bodyPr/>
        <a:lstStyle/>
        <a:p>
          <a:endParaRPr lang="en-US"/>
        </a:p>
      </dgm:t>
    </dgm:pt>
    <dgm:pt modelId="{F7C0FF4E-538E-46AD-BF9B-B7778B984D24}">
      <dgm:prSet/>
      <dgm:spPr/>
      <dgm:t>
        <a:bodyPr/>
        <a:lstStyle/>
        <a:p>
          <a:r>
            <a:rPr lang="en-US"/>
            <a:t>Quản lý nhân viên</a:t>
          </a:r>
        </a:p>
      </dgm:t>
    </dgm:pt>
    <dgm:pt modelId="{56691D8C-63A1-4A77-8C98-75AF3C111187}" type="parTrans" cxnId="{F2113B45-0ECB-458E-90AF-C8ECA6CAAB7B}">
      <dgm:prSet/>
      <dgm:spPr/>
      <dgm:t>
        <a:bodyPr/>
        <a:lstStyle/>
        <a:p>
          <a:endParaRPr lang="en-US"/>
        </a:p>
      </dgm:t>
    </dgm:pt>
    <dgm:pt modelId="{D6E45CB3-E934-4E17-880A-51047E396FCB}" type="sibTrans" cxnId="{F2113B45-0ECB-458E-90AF-C8ECA6CAAB7B}">
      <dgm:prSet/>
      <dgm:spPr/>
      <dgm:t>
        <a:bodyPr/>
        <a:lstStyle/>
        <a:p>
          <a:endParaRPr lang="en-US"/>
        </a:p>
      </dgm:t>
    </dgm:pt>
    <dgm:pt modelId="{BBEE75CF-1EF2-43EC-898D-F75F0D19F5AC}" type="pres">
      <dgm:prSet presAssocID="{E9887C12-4762-4AFF-91C6-64EADB2711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3D91BE-65B0-491F-B14F-108187B0505B}" type="pres">
      <dgm:prSet presAssocID="{20F6EFC8-C287-4715-BBFD-9690EF838BD7}" presName="hierRoot1" presStyleCnt="0"/>
      <dgm:spPr/>
    </dgm:pt>
    <dgm:pt modelId="{AFB4DF16-8809-4682-B93C-4251AC1CF3B1}" type="pres">
      <dgm:prSet presAssocID="{20F6EFC8-C287-4715-BBFD-9690EF838BD7}" presName="composite" presStyleCnt="0"/>
      <dgm:spPr/>
    </dgm:pt>
    <dgm:pt modelId="{51429BBA-E7F4-494B-A9DC-464F183B3E81}" type="pres">
      <dgm:prSet presAssocID="{20F6EFC8-C287-4715-BBFD-9690EF838BD7}" presName="background" presStyleLbl="node0" presStyleIdx="0" presStyleCnt="1"/>
      <dgm:spPr/>
    </dgm:pt>
    <dgm:pt modelId="{3776F6C4-4B2D-42CE-ABC6-36C427CCF400}" type="pres">
      <dgm:prSet presAssocID="{20F6EFC8-C287-4715-BBFD-9690EF838BD7}" presName="text" presStyleLbl="fgAcc0" presStyleIdx="0" presStyleCnt="1">
        <dgm:presLayoutVars>
          <dgm:chPref val="3"/>
        </dgm:presLayoutVars>
      </dgm:prSet>
      <dgm:spPr/>
    </dgm:pt>
    <dgm:pt modelId="{8578544A-EC37-4E19-BE01-9A27471FEF17}" type="pres">
      <dgm:prSet presAssocID="{20F6EFC8-C287-4715-BBFD-9690EF838BD7}" presName="hierChild2" presStyleCnt="0"/>
      <dgm:spPr/>
    </dgm:pt>
    <dgm:pt modelId="{7D120B9F-DAD9-4DDF-AEAF-08317207ABDB}" type="pres">
      <dgm:prSet presAssocID="{C4E5B1AA-DF72-473B-955F-9691CEC24882}" presName="Name10" presStyleLbl="parChTrans1D2" presStyleIdx="0" presStyleCnt="4"/>
      <dgm:spPr/>
    </dgm:pt>
    <dgm:pt modelId="{6C9D38C9-4B04-4E16-89AB-BF0234365FC2}" type="pres">
      <dgm:prSet presAssocID="{BF543981-06CD-4E50-ADD1-0E05D951D91D}" presName="hierRoot2" presStyleCnt="0"/>
      <dgm:spPr/>
    </dgm:pt>
    <dgm:pt modelId="{91FFA8D1-D9B0-4AE6-89B9-9C01BC89673B}" type="pres">
      <dgm:prSet presAssocID="{BF543981-06CD-4E50-ADD1-0E05D951D91D}" presName="composite2" presStyleCnt="0"/>
      <dgm:spPr/>
    </dgm:pt>
    <dgm:pt modelId="{A081210D-D534-4DC6-A84E-A20A2FE942A4}" type="pres">
      <dgm:prSet presAssocID="{BF543981-06CD-4E50-ADD1-0E05D951D91D}" presName="background2" presStyleLbl="node2" presStyleIdx="0" presStyleCnt="4"/>
      <dgm:spPr>
        <a:solidFill>
          <a:schemeClr val="accent3"/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8AA38B77-9030-41E8-8BA8-6A923446BF55}" type="pres">
      <dgm:prSet presAssocID="{BF543981-06CD-4E50-ADD1-0E05D951D91D}" presName="text2" presStyleLbl="fgAcc2" presStyleIdx="0" presStyleCnt="4">
        <dgm:presLayoutVars>
          <dgm:chPref val="3"/>
        </dgm:presLayoutVars>
      </dgm:prSet>
      <dgm:spPr/>
    </dgm:pt>
    <dgm:pt modelId="{278A42D3-2422-4F9D-B807-3D70EB80D5E9}" type="pres">
      <dgm:prSet presAssocID="{BF543981-06CD-4E50-ADD1-0E05D951D91D}" presName="hierChild3" presStyleCnt="0"/>
      <dgm:spPr/>
    </dgm:pt>
    <dgm:pt modelId="{7AF3C707-B890-4692-80F6-962FC253F4C2}" type="pres">
      <dgm:prSet presAssocID="{9C3C7B1C-1B39-45DC-A36C-39E7472A0973}" presName="Name10" presStyleLbl="parChTrans1D2" presStyleIdx="1" presStyleCnt="4"/>
      <dgm:spPr/>
    </dgm:pt>
    <dgm:pt modelId="{BE37EC08-D0FF-4C70-9FE4-0787409315DE}" type="pres">
      <dgm:prSet presAssocID="{A1056575-F0A5-4549-B6FD-4332523500FD}" presName="hierRoot2" presStyleCnt="0"/>
      <dgm:spPr/>
    </dgm:pt>
    <dgm:pt modelId="{0A856138-6FF0-431B-B2F4-44997ECB682F}" type="pres">
      <dgm:prSet presAssocID="{A1056575-F0A5-4549-B6FD-4332523500FD}" presName="composite2" presStyleCnt="0"/>
      <dgm:spPr/>
    </dgm:pt>
    <dgm:pt modelId="{1DCFE335-8C42-496B-9FA5-150857DB9819}" type="pres">
      <dgm:prSet presAssocID="{A1056575-F0A5-4549-B6FD-4332523500FD}" presName="background2" presStyleLbl="node2" presStyleIdx="1" presStyleCnt="4"/>
      <dgm:spPr>
        <a:solidFill>
          <a:schemeClr val="accent3"/>
        </a:solidFill>
      </dgm:spPr>
    </dgm:pt>
    <dgm:pt modelId="{289353DB-A1C8-48F8-A48E-ACE8DA572C80}" type="pres">
      <dgm:prSet presAssocID="{A1056575-F0A5-4549-B6FD-4332523500FD}" presName="text2" presStyleLbl="fgAcc2" presStyleIdx="1" presStyleCnt="4">
        <dgm:presLayoutVars>
          <dgm:chPref val="3"/>
        </dgm:presLayoutVars>
      </dgm:prSet>
      <dgm:spPr/>
    </dgm:pt>
    <dgm:pt modelId="{A1A9EEFF-1A36-4D73-BEAA-4A3C9DCE298F}" type="pres">
      <dgm:prSet presAssocID="{A1056575-F0A5-4549-B6FD-4332523500FD}" presName="hierChild3" presStyleCnt="0"/>
      <dgm:spPr/>
    </dgm:pt>
    <dgm:pt modelId="{4948319B-BDB1-4C89-AA95-9C4D0B249D00}" type="pres">
      <dgm:prSet presAssocID="{B6ABC56E-517A-42EE-832A-675213C65319}" presName="Name10" presStyleLbl="parChTrans1D2" presStyleIdx="2" presStyleCnt="4"/>
      <dgm:spPr/>
    </dgm:pt>
    <dgm:pt modelId="{DFB13DE9-982E-4618-B981-C0233646F575}" type="pres">
      <dgm:prSet presAssocID="{3601ADA6-0A3D-4F73-95A2-1C09228B901A}" presName="hierRoot2" presStyleCnt="0"/>
      <dgm:spPr/>
    </dgm:pt>
    <dgm:pt modelId="{C7CA45B0-A4DC-46A2-B42A-A2AAA3ADCACD}" type="pres">
      <dgm:prSet presAssocID="{3601ADA6-0A3D-4F73-95A2-1C09228B901A}" presName="composite2" presStyleCnt="0"/>
      <dgm:spPr/>
    </dgm:pt>
    <dgm:pt modelId="{DDFBA0E1-51F7-4C6D-B348-CFB204DCF8F5}" type="pres">
      <dgm:prSet presAssocID="{3601ADA6-0A3D-4F73-95A2-1C09228B901A}" presName="background2" presStyleLbl="node2" presStyleIdx="2" presStyleCnt="4"/>
      <dgm:spPr>
        <a:solidFill>
          <a:schemeClr val="accent3"/>
        </a:solidFill>
      </dgm:spPr>
    </dgm:pt>
    <dgm:pt modelId="{AA214148-6EE9-4178-82FC-D0EAABDE6058}" type="pres">
      <dgm:prSet presAssocID="{3601ADA6-0A3D-4F73-95A2-1C09228B901A}" presName="text2" presStyleLbl="fgAcc2" presStyleIdx="2" presStyleCnt="4">
        <dgm:presLayoutVars>
          <dgm:chPref val="3"/>
        </dgm:presLayoutVars>
      </dgm:prSet>
      <dgm:spPr/>
    </dgm:pt>
    <dgm:pt modelId="{902E0922-D0B0-4EA0-8282-3FFF94D50CF9}" type="pres">
      <dgm:prSet presAssocID="{3601ADA6-0A3D-4F73-95A2-1C09228B901A}" presName="hierChild3" presStyleCnt="0"/>
      <dgm:spPr/>
    </dgm:pt>
    <dgm:pt modelId="{C59452A7-DD79-4571-AB9E-05FCD081466B}" type="pres">
      <dgm:prSet presAssocID="{56691D8C-63A1-4A77-8C98-75AF3C111187}" presName="Name10" presStyleLbl="parChTrans1D2" presStyleIdx="3" presStyleCnt="4"/>
      <dgm:spPr/>
    </dgm:pt>
    <dgm:pt modelId="{FA31ADFE-C459-44D1-AD5C-FE2300724CC0}" type="pres">
      <dgm:prSet presAssocID="{F7C0FF4E-538E-46AD-BF9B-B7778B984D24}" presName="hierRoot2" presStyleCnt="0"/>
      <dgm:spPr/>
    </dgm:pt>
    <dgm:pt modelId="{3032AE58-6490-4BC4-99FB-EE13325B00FC}" type="pres">
      <dgm:prSet presAssocID="{F7C0FF4E-538E-46AD-BF9B-B7778B984D24}" presName="composite2" presStyleCnt="0"/>
      <dgm:spPr/>
    </dgm:pt>
    <dgm:pt modelId="{CB46B0B0-991A-4A52-99CE-6757FDEC35E5}" type="pres">
      <dgm:prSet presAssocID="{F7C0FF4E-538E-46AD-BF9B-B7778B984D24}" presName="background2" presStyleLbl="node2" presStyleIdx="3" presStyleCnt="4"/>
      <dgm:spPr>
        <a:solidFill>
          <a:schemeClr val="accent3"/>
        </a:solidFill>
      </dgm:spPr>
    </dgm:pt>
    <dgm:pt modelId="{DAB0F426-257F-4B11-AD25-7FB9A2CE1174}" type="pres">
      <dgm:prSet presAssocID="{F7C0FF4E-538E-46AD-BF9B-B7778B984D24}" presName="text2" presStyleLbl="fgAcc2" presStyleIdx="3" presStyleCnt="4">
        <dgm:presLayoutVars>
          <dgm:chPref val="3"/>
        </dgm:presLayoutVars>
      </dgm:prSet>
      <dgm:spPr/>
    </dgm:pt>
    <dgm:pt modelId="{9C4B8EC0-3E98-4F62-BA11-28470F638497}" type="pres">
      <dgm:prSet presAssocID="{F7C0FF4E-538E-46AD-BF9B-B7778B984D24}" presName="hierChild3" presStyleCnt="0"/>
      <dgm:spPr/>
    </dgm:pt>
  </dgm:ptLst>
  <dgm:cxnLst>
    <dgm:cxn modelId="{434D9301-E8D9-4EA3-99B5-637A0C538DC4}" type="presOf" srcId="{3601ADA6-0A3D-4F73-95A2-1C09228B901A}" destId="{AA214148-6EE9-4178-82FC-D0EAABDE6058}" srcOrd="0" destOrd="0" presId="urn:microsoft.com/office/officeart/2005/8/layout/hierarchy1"/>
    <dgm:cxn modelId="{7AADA607-E5AC-4BC7-B40F-663B4A087F5B}" type="presOf" srcId="{B6ABC56E-517A-42EE-832A-675213C65319}" destId="{4948319B-BDB1-4C89-AA95-9C4D0B249D00}" srcOrd="0" destOrd="0" presId="urn:microsoft.com/office/officeart/2005/8/layout/hierarchy1"/>
    <dgm:cxn modelId="{688CF71C-967A-4873-8B1F-969DCB458BB5}" srcId="{E9887C12-4762-4AFF-91C6-64EADB27110B}" destId="{20F6EFC8-C287-4715-BBFD-9690EF838BD7}" srcOrd="0" destOrd="0" parTransId="{CE98ED32-B018-4242-B40B-C7346486CE55}" sibTransId="{ADF2C50F-F2BA-406F-990D-069CD909ACD7}"/>
    <dgm:cxn modelId="{AC7A2728-B58A-4E61-84BC-172D70F294E7}" type="presOf" srcId="{C4E5B1AA-DF72-473B-955F-9691CEC24882}" destId="{7D120B9F-DAD9-4DDF-AEAF-08317207ABDB}" srcOrd="0" destOrd="0" presId="urn:microsoft.com/office/officeart/2005/8/layout/hierarchy1"/>
    <dgm:cxn modelId="{24F81B31-D909-4C06-A93F-3CB4CE5357FE}" srcId="{20F6EFC8-C287-4715-BBFD-9690EF838BD7}" destId="{3601ADA6-0A3D-4F73-95A2-1C09228B901A}" srcOrd="2" destOrd="0" parTransId="{B6ABC56E-517A-42EE-832A-675213C65319}" sibTransId="{E41FB275-FC78-4350-A5CB-6DFF94B578B0}"/>
    <dgm:cxn modelId="{9CFDC936-FF59-468B-ACCB-0010CDCE9F90}" type="presOf" srcId="{20F6EFC8-C287-4715-BBFD-9690EF838BD7}" destId="{3776F6C4-4B2D-42CE-ABC6-36C427CCF400}" srcOrd="0" destOrd="0" presId="urn:microsoft.com/office/officeart/2005/8/layout/hierarchy1"/>
    <dgm:cxn modelId="{4E19DB44-F156-47A6-A8ED-0EBD0B57EAAF}" type="presOf" srcId="{F7C0FF4E-538E-46AD-BF9B-B7778B984D24}" destId="{DAB0F426-257F-4B11-AD25-7FB9A2CE1174}" srcOrd="0" destOrd="0" presId="urn:microsoft.com/office/officeart/2005/8/layout/hierarchy1"/>
    <dgm:cxn modelId="{F2113B45-0ECB-458E-90AF-C8ECA6CAAB7B}" srcId="{20F6EFC8-C287-4715-BBFD-9690EF838BD7}" destId="{F7C0FF4E-538E-46AD-BF9B-B7778B984D24}" srcOrd="3" destOrd="0" parTransId="{56691D8C-63A1-4A77-8C98-75AF3C111187}" sibTransId="{D6E45CB3-E934-4E17-880A-51047E396FCB}"/>
    <dgm:cxn modelId="{1875666E-2982-4163-B033-41CB38C4D8FA}" type="presOf" srcId="{BF543981-06CD-4E50-ADD1-0E05D951D91D}" destId="{8AA38B77-9030-41E8-8BA8-6A923446BF55}" srcOrd="0" destOrd="0" presId="urn:microsoft.com/office/officeart/2005/8/layout/hierarchy1"/>
    <dgm:cxn modelId="{F382CE91-D372-4571-88C1-4A7265D36D65}" srcId="{20F6EFC8-C287-4715-BBFD-9690EF838BD7}" destId="{A1056575-F0A5-4549-B6FD-4332523500FD}" srcOrd="1" destOrd="0" parTransId="{9C3C7B1C-1B39-45DC-A36C-39E7472A0973}" sibTransId="{F95D6192-0B5F-4D4E-A64A-DA6C298C53AF}"/>
    <dgm:cxn modelId="{2365DB97-DECA-4148-9F95-FE9E40936D91}" type="presOf" srcId="{A1056575-F0A5-4549-B6FD-4332523500FD}" destId="{289353DB-A1C8-48F8-A48E-ACE8DA572C80}" srcOrd="0" destOrd="0" presId="urn:microsoft.com/office/officeart/2005/8/layout/hierarchy1"/>
    <dgm:cxn modelId="{28AE7EAB-5125-493B-A948-C9FE5ECBB7F0}" type="presOf" srcId="{9C3C7B1C-1B39-45DC-A36C-39E7472A0973}" destId="{7AF3C707-B890-4692-80F6-962FC253F4C2}" srcOrd="0" destOrd="0" presId="urn:microsoft.com/office/officeart/2005/8/layout/hierarchy1"/>
    <dgm:cxn modelId="{BA44AEB5-CD82-4435-A73B-1FC30DA19F2C}" type="presOf" srcId="{56691D8C-63A1-4A77-8C98-75AF3C111187}" destId="{C59452A7-DD79-4571-AB9E-05FCD081466B}" srcOrd="0" destOrd="0" presId="urn:microsoft.com/office/officeart/2005/8/layout/hierarchy1"/>
    <dgm:cxn modelId="{CB21A8D1-7419-49B0-A025-8EED1CE4C970}" srcId="{20F6EFC8-C287-4715-BBFD-9690EF838BD7}" destId="{BF543981-06CD-4E50-ADD1-0E05D951D91D}" srcOrd="0" destOrd="0" parTransId="{C4E5B1AA-DF72-473B-955F-9691CEC24882}" sibTransId="{7CD2F6AA-0865-4119-92F8-B99A95FEF16C}"/>
    <dgm:cxn modelId="{5E3191E9-E840-4C50-8D3C-770489200A8C}" type="presOf" srcId="{E9887C12-4762-4AFF-91C6-64EADB27110B}" destId="{BBEE75CF-1EF2-43EC-898D-F75F0D19F5AC}" srcOrd="0" destOrd="0" presId="urn:microsoft.com/office/officeart/2005/8/layout/hierarchy1"/>
    <dgm:cxn modelId="{39082BFA-15C9-4972-AFBE-0CF86632B475}" type="presParOf" srcId="{BBEE75CF-1EF2-43EC-898D-F75F0D19F5AC}" destId="{7A3D91BE-65B0-491F-B14F-108187B0505B}" srcOrd="0" destOrd="0" presId="urn:microsoft.com/office/officeart/2005/8/layout/hierarchy1"/>
    <dgm:cxn modelId="{351EA594-7A2A-40E5-A00A-DB0C36BFDD43}" type="presParOf" srcId="{7A3D91BE-65B0-491F-B14F-108187B0505B}" destId="{AFB4DF16-8809-4682-B93C-4251AC1CF3B1}" srcOrd="0" destOrd="0" presId="urn:microsoft.com/office/officeart/2005/8/layout/hierarchy1"/>
    <dgm:cxn modelId="{603B9376-460C-43CD-AA5D-F2EFA0DCD68A}" type="presParOf" srcId="{AFB4DF16-8809-4682-B93C-4251AC1CF3B1}" destId="{51429BBA-E7F4-494B-A9DC-464F183B3E81}" srcOrd="0" destOrd="0" presId="urn:microsoft.com/office/officeart/2005/8/layout/hierarchy1"/>
    <dgm:cxn modelId="{2B4A3831-B37A-44FD-909E-28FE13DCF3DD}" type="presParOf" srcId="{AFB4DF16-8809-4682-B93C-4251AC1CF3B1}" destId="{3776F6C4-4B2D-42CE-ABC6-36C427CCF400}" srcOrd="1" destOrd="0" presId="urn:microsoft.com/office/officeart/2005/8/layout/hierarchy1"/>
    <dgm:cxn modelId="{4D6D3F70-5EE8-43DB-A02B-29669E9A822A}" type="presParOf" srcId="{7A3D91BE-65B0-491F-B14F-108187B0505B}" destId="{8578544A-EC37-4E19-BE01-9A27471FEF17}" srcOrd="1" destOrd="0" presId="urn:microsoft.com/office/officeart/2005/8/layout/hierarchy1"/>
    <dgm:cxn modelId="{FDA477CC-2D89-47C4-82BE-1E75A7A2B966}" type="presParOf" srcId="{8578544A-EC37-4E19-BE01-9A27471FEF17}" destId="{7D120B9F-DAD9-4DDF-AEAF-08317207ABDB}" srcOrd="0" destOrd="0" presId="urn:microsoft.com/office/officeart/2005/8/layout/hierarchy1"/>
    <dgm:cxn modelId="{F11C59F6-3766-42CE-BB3C-60E6DA82161D}" type="presParOf" srcId="{8578544A-EC37-4E19-BE01-9A27471FEF17}" destId="{6C9D38C9-4B04-4E16-89AB-BF0234365FC2}" srcOrd="1" destOrd="0" presId="urn:microsoft.com/office/officeart/2005/8/layout/hierarchy1"/>
    <dgm:cxn modelId="{B9D3FC84-C3EC-43F6-AD36-F0DEE2A7BDBE}" type="presParOf" srcId="{6C9D38C9-4B04-4E16-89AB-BF0234365FC2}" destId="{91FFA8D1-D9B0-4AE6-89B9-9C01BC89673B}" srcOrd="0" destOrd="0" presId="urn:microsoft.com/office/officeart/2005/8/layout/hierarchy1"/>
    <dgm:cxn modelId="{53AA3938-3518-4CC3-93D8-85098D8CCCC8}" type="presParOf" srcId="{91FFA8D1-D9B0-4AE6-89B9-9C01BC89673B}" destId="{A081210D-D534-4DC6-A84E-A20A2FE942A4}" srcOrd="0" destOrd="0" presId="urn:microsoft.com/office/officeart/2005/8/layout/hierarchy1"/>
    <dgm:cxn modelId="{AE4FCFB2-0B32-4362-A285-F89464FC5182}" type="presParOf" srcId="{91FFA8D1-D9B0-4AE6-89B9-9C01BC89673B}" destId="{8AA38B77-9030-41E8-8BA8-6A923446BF55}" srcOrd="1" destOrd="0" presId="urn:microsoft.com/office/officeart/2005/8/layout/hierarchy1"/>
    <dgm:cxn modelId="{C42A331A-1FB3-4CB5-9ED8-A0FF610D4708}" type="presParOf" srcId="{6C9D38C9-4B04-4E16-89AB-BF0234365FC2}" destId="{278A42D3-2422-4F9D-B807-3D70EB80D5E9}" srcOrd="1" destOrd="0" presId="urn:microsoft.com/office/officeart/2005/8/layout/hierarchy1"/>
    <dgm:cxn modelId="{D426C6ED-31F9-4B34-AA59-FE2F0EEE406C}" type="presParOf" srcId="{8578544A-EC37-4E19-BE01-9A27471FEF17}" destId="{7AF3C707-B890-4692-80F6-962FC253F4C2}" srcOrd="2" destOrd="0" presId="urn:microsoft.com/office/officeart/2005/8/layout/hierarchy1"/>
    <dgm:cxn modelId="{C04CE291-8F7F-43EF-B53E-3AAAA7896742}" type="presParOf" srcId="{8578544A-EC37-4E19-BE01-9A27471FEF17}" destId="{BE37EC08-D0FF-4C70-9FE4-0787409315DE}" srcOrd="3" destOrd="0" presId="urn:microsoft.com/office/officeart/2005/8/layout/hierarchy1"/>
    <dgm:cxn modelId="{460EFCA6-8540-453C-8BE8-2C74413B8DDC}" type="presParOf" srcId="{BE37EC08-D0FF-4C70-9FE4-0787409315DE}" destId="{0A856138-6FF0-431B-B2F4-44997ECB682F}" srcOrd="0" destOrd="0" presId="urn:microsoft.com/office/officeart/2005/8/layout/hierarchy1"/>
    <dgm:cxn modelId="{C2A23259-30BE-4450-AC68-04ED817D0764}" type="presParOf" srcId="{0A856138-6FF0-431B-B2F4-44997ECB682F}" destId="{1DCFE335-8C42-496B-9FA5-150857DB9819}" srcOrd="0" destOrd="0" presId="urn:microsoft.com/office/officeart/2005/8/layout/hierarchy1"/>
    <dgm:cxn modelId="{C64E8409-1AF9-46AA-8351-217790216D0A}" type="presParOf" srcId="{0A856138-6FF0-431B-B2F4-44997ECB682F}" destId="{289353DB-A1C8-48F8-A48E-ACE8DA572C80}" srcOrd="1" destOrd="0" presId="urn:microsoft.com/office/officeart/2005/8/layout/hierarchy1"/>
    <dgm:cxn modelId="{CA56DCEB-DDA9-4121-B0D4-DED3099AE055}" type="presParOf" srcId="{BE37EC08-D0FF-4C70-9FE4-0787409315DE}" destId="{A1A9EEFF-1A36-4D73-BEAA-4A3C9DCE298F}" srcOrd="1" destOrd="0" presId="urn:microsoft.com/office/officeart/2005/8/layout/hierarchy1"/>
    <dgm:cxn modelId="{F5EE2296-716D-45DD-9F56-3FE127AAE48A}" type="presParOf" srcId="{8578544A-EC37-4E19-BE01-9A27471FEF17}" destId="{4948319B-BDB1-4C89-AA95-9C4D0B249D00}" srcOrd="4" destOrd="0" presId="urn:microsoft.com/office/officeart/2005/8/layout/hierarchy1"/>
    <dgm:cxn modelId="{E1BED394-DCBC-4043-9002-156F7F72CB45}" type="presParOf" srcId="{8578544A-EC37-4E19-BE01-9A27471FEF17}" destId="{DFB13DE9-982E-4618-B981-C0233646F575}" srcOrd="5" destOrd="0" presId="urn:microsoft.com/office/officeart/2005/8/layout/hierarchy1"/>
    <dgm:cxn modelId="{9C5C3F1A-22B7-428E-AAE8-90FAA6B8812E}" type="presParOf" srcId="{DFB13DE9-982E-4618-B981-C0233646F575}" destId="{C7CA45B0-A4DC-46A2-B42A-A2AAA3ADCACD}" srcOrd="0" destOrd="0" presId="urn:microsoft.com/office/officeart/2005/8/layout/hierarchy1"/>
    <dgm:cxn modelId="{3EA7C1AE-100A-455D-9DC8-54764A40E7A3}" type="presParOf" srcId="{C7CA45B0-A4DC-46A2-B42A-A2AAA3ADCACD}" destId="{DDFBA0E1-51F7-4C6D-B348-CFB204DCF8F5}" srcOrd="0" destOrd="0" presId="urn:microsoft.com/office/officeart/2005/8/layout/hierarchy1"/>
    <dgm:cxn modelId="{51B3C4F2-F88F-40E7-A995-142E2F2BCC68}" type="presParOf" srcId="{C7CA45B0-A4DC-46A2-B42A-A2AAA3ADCACD}" destId="{AA214148-6EE9-4178-82FC-D0EAABDE6058}" srcOrd="1" destOrd="0" presId="urn:microsoft.com/office/officeart/2005/8/layout/hierarchy1"/>
    <dgm:cxn modelId="{15BD3C62-E575-448E-ADDE-AC04AD666EE5}" type="presParOf" srcId="{DFB13DE9-982E-4618-B981-C0233646F575}" destId="{902E0922-D0B0-4EA0-8282-3FFF94D50CF9}" srcOrd="1" destOrd="0" presId="urn:microsoft.com/office/officeart/2005/8/layout/hierarchy1"/>
    <dgm:cxn modelId="{E6E96791-3239-43AC-AB58-B0A3BF7C34FA}" type="presParOf" srcId="{8578544A-EC37-4E19-BE01-9A27471FEF17}" destId="{C59452A7-DD79-4571-AB9E-05FCD081466B}" srcOrd="6" destOrd="0" presId="urn:microsoft.com/office/officeart/2005/8/layout/hierarchy1"/>
    <dgm:cxn modelId="{B921A3B1-F4A6-4ECC-BD72-D29D6BE84EB9}" type="presParOf" srcId="{8578544A-EC37-4E19-BE01-9A27471FEF17}" destId="{FA31ADFE-C459-44D1-AD5C-FE2300724CC0}" srcOrd="7" destOrd="0" presId="urn:microsoft.com/office/officeart/2005/8/layout/hierarchy1"/>
    <dgm:cxn modelId="{2C35B5BC-9916-40DF-A6A0-1AC61B6E2B2D}" type="presParOf" srcId="{FA31ADFE-C459-44D1-AD5C-FE2300724CC0}" destId="{3032AE58-6490-4BC4-99FB-EE13325B00FC}" srcOrd="0" destOrd="0" presId="urn:microsoft.com/office/officeart/2005/8/layout/hierarchy1"/>
    <dgm:cxn modelId="{E759C4E6-480E-429F-A836-119816B1532D}" type="presParOf" srcId="{3032AE58-6490-4BC4-99FB-EE13325B00FC}" destId="{CB46B0B0-991A-4A52-99CE-6757FDEC35E5}" srcOrd="0" destOrd="0" presId="urn:microsoft.com/office/officeart/2005/8/layout/hierarchy1"/>
    <dgm:cxn modelId="{E0791120-F395-4E9A-9F2E-6E48B5AC67D5}" type="presParOf" srcId="{3032AE58-6490-4BC4-99FB-EE13325B00FC}" destId="{DAB0F426-257F-4B11-AD25-7FB9A2CE1174}" srcOrd="1" destOrd="0" presId="urn:microsoft.com/office/officeart/2005/8/layout/hierarchy1"/>
    <dgm:cxn modelId="{953C09D5-7C7C-489A-940A-F71696B91C8E}" type="presParOf" srcId="{FA31ADFE-C459-44D1-AD5C-FE2300724CC0}" destId="{9C4B8EC0-3E98-4F62-BA11-28470F6384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4C6485-2D22-4BEE-93CE-7871314CBB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8D02C5-6DEF-4FBE-9413-B0C069F8B4BA}">
      <dgm:prSet/>
      <dgm:spPr/>
      <dgm:t>
        <a:bodyPr/>
        <a:lstStyle/>
        <a:p>
          <a:r>
            <a:rPr lang="en-US" b="1"/>
            <a:t>THỐNG KÊ</a:t>
          </a:r>
          <a:endParaRPr lang="en-US"/>
        </a:p>
      </dgm:t>
    </dgm:pt>
    <dgm:pt modelId="{7D6954C7-64B0-4203-8ED7-52A9E576DA4E}" type="parTrans" cxnId="{E15937A4-70B7-4050-ACCE-E089C01F82F7}">
      <dgm:prSet/>
      <dgm:spPr/>
      <dgm:t>
        <a:bodyPr/>
        <a:lstStyle/>
        <a:p>
          <a:endParaRPr lang="en-US"/>
        </a:p>
      </dgm:t>
    </dgm:pt>
    <dgm:pt modelId="{CC098103-829C-49B9-9F62-3B3D4918394C}" type="sibTrans" cxnId="{E15937A4-70B7-4050-ACCE-E089C01F82F7}">
      <dgm:prSet/>
      <dgm:spPr/>
      <dgm:t>
        <a:bodyPr/>
        <a:lstStyle/>
        <a:p>
          <a:endParaRPr lang="en-US"/>
        </a:p>
      </dgm:t>
    </dgm:pt>
    <dgm:pt modelId="{C2B74179-2004-4030-A040-4E207DDE4D50}">
      <dgm:prSet/>
      <dgm:spPr/>
      <dgm:t>
        <a:bodyPr/>
        <a:lstStyle/>
        <a:p>
          <a:r>
            <a:rPr lang="en-US"/>
            <a:t>Quản lý thu chi</a:t>
          </a:r>
        </a:p>
      </dgm:t>
    </dgm:pt>
    <dgm:pt modelId="{4A5B7B4B-016A-408B-B199-0726637F25B9}" type="parTrans" cxnId="{AB5911CD-CE48-43F8-B6BB-726871D5F19D}">
      <dgm:prSet/>
      <dgm:spPr/>
      <dgm:t>
        <a:bodyPr/>
        <a:lstStyle/>
        <a:p>
          <a:endParaRPr lang="en-US"/>
        </a:p>
      </dgm:t>
    </dgm:pt>
    <dgm:pt modelId="{A2219C0D-D4FC-4EFD-B480-58FCFA1AD6C9}" type="sibTrans" cxnId="{AB5911CD-CE48-43F8-B6BB-726871D5F19D}">
      <dgm:prSet/>
      <dgm:spPr/>
      <dgm:t>
        <a:bodyPr/>
        <a:lstStyle/>
        <a:p>
          <a:endParaRPr lang="en-US"/>
        </a:p>
      </dgm:t>
    </dgm:pt>
    <dgm:pt modelId="{D43C0F28-C527-4050-9840-09B9D9B49351}">
      <dgm:prSet/>
      <dgm:spPr/>
      <dgm:t>
        <a:bodyPr/>
        <a:lstStyle/>
        <a:p>
          <a:r>
            <a:rPr lang="en-US"/>
            <a:t>Thống kê doanh thu giặt ủi</a:t>
          </a:r>
        </a:p>
      </dgm:t>
    </dgm:pt>
    <dgm:pt modelId="{32837AD2-33E7-408B-AF8E-6E861E2D0C9B}" type="parTrans" cxnId="{50B6933A-24DB-4FA5-929C-F63E4B7A1433}">
      <dgm:prSet/>
      <dgm:spPr/>
      <dgm:t>
        <a:bodyPr/>
        <a:lstStyle/>
        <a:p>
          <a:endParaRPr lang="en-US"/>
        </a:p>
      </dgm:t>
    </dgm:pt>
    <dgm:pt modelId="{2B79AB05-C36E-41DD-9BB3-2A2B0BBF3371}" type="sibTrans" cxnId="{50B6933A-24DB-4FA5-929C-F63E4B7A1433}">
      <dgm:prSet/>
      <dgm:spPr/>
      <dgm:t>
        <a:bodyPr/>
        <a:lstStyle/>
        <a:p>
          <a:endParaRPr lang="en-US"/>
        </a:p>
      </dgm:t>
    </dgm:pt>
    <dgm:pt modelId="{F46F6C49-72AF-41A2-8B23-96482C09697B}">
      <dgm:prSet/>
      <dgm:spPr/>
      <dgm:t>
        <a:bodyPr/>
        <a:lstStyle/>
        <a:p>
          <a:r>
            <a:rPr lang="en-US"/>
            <a:t>Thống kê sổ quỹ cửa hàng</a:t>
          </a:r>
        </a:p>
      </dgm:t>
    </dgm:pt>
    <dgm:pt modelId="{9BF34045-4EC2-4A34-B2DD-663BA2CC5035}" type="parTrans" cxnId="{D334D696-DC19-4AF1-B3BD-940266F45AE1}">
      <dgm:prSet/>
      <dgm:spPr/>
      <dgm:t>
        <a:bodyPr/>
        <a:lstStyle/>
        <a:p>
          <a:endParaRPr lang="en-US"/>
        </a:p>
      </dgm:t>
    </dgm:pt>
    <dgm:pt modelId="{2E88DC46-F323-4966-83C9-CF3610E67EEE}" type="sibTrans" cxnId="{D334D696-DC19-4AF1-B3BD-940266F45AE1}">
      <dgm:prSet/>
      <dgm:spPr/>
      <dgm:t>
        <a:bodyPr/>
        <a:lstStyle/>
        <a:p>
          <a:endParaRPr lang="en-US"/>
        </a:p>
      </dgm:t>
    </dgm:pt>
    <dgm:pt modelId="{966384E6-A152-468C-82AF-9B1C4B55F579}" type="pres">
      <dgm:prSet presAssocID="{634C6485-2D22-4BEE-93CE-7871314CBB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B1D0B0-5A35-4F86-81EC-726BE95A6CBF}" type="pres">
      <dgm:prSet presAssocID="{2D8D02C5-6DEF-4FBE-9413-B0C069F8B4BA}" presName="hierRoot1" presStyleCnt="0"/>
      <dgm:spPr/>
    </dgm:pt>
    <dgm:pt modelId="{DDC0B8C7-3A5B-42DE-84F4-D7048267A401}" type="pres">
      <dgm:prSet presAssocID="{2D8D02C5-6DEF-4FBE-9413-B0C069F8B4BA}" presName="composite" presStyleCnt="0"/>
      <dgm:spPr/>
    </dgm:pt>
    <dgm:pt modelId="{AF6BB468-6111-4F64-9FFD-5DC95E2ACA0F}" type="pres">
      <dgm:prSet presAssocID="{2D8D02C5-6DEF-4FBE-9413-B0C069F8B4BA}" presName="background" presStyleLbl="node0" presStyleIdx="0" presStyleCnt="1"/>
      <dgm:spPr/>
    </dgm:pt>
    <dgm:pt modelId="{5246DF11-CE46-4C05-989A-5E4F400F15F1}" type="pres">
      <dgm:prSet presAssocID="{2D8D02C5-6DEF-4FBE-9413-B0C069F8B4BA}" presName="text" presStyleLbl="fgAcc0" presStyleIdx="0" presStyleCnt="1">
        <dgm:presLayoutVars>
          <dgm:chPref val="3"/>
        </dgm:presLayoutVars>
      </dgm:prSet>
      <dgm:spPr/>
    </dgm:pt>
    <dgm:pt modelId="{D7B2543C-69F7-4934-A4BB-A25427BE44A8}" type="pres">
      <dgm:prSet presAssocID="{2D8D02C5-6DEF-4FBE-9413-B0C069F8B4BA}" presName="hierChild2" presStyleCnt="0"/>
      <dgm:spPr/>
    </dgm:pt>
    <dgm:pt modelId="{47C04F33-DAF4-47A6-A850-F21F597D3A35}" type="pres">
      <dgm:prSet presAssocID="{4A5B7B4B-016A-408B-B199-0726637F25B9}" presName="Name10" presStyleLbl="parChTrans1D2" presStyleIdx="0" presStyleCnt="3"/>
      <dgm:spPr/>
    </dgm:pt>
    <dgm:pt modelId="{CFD6A037-956B-45DD-A6D2-F72C00694D0B}" type="pres">
      <dgm:prSet presAssocID="{C2B74179-2004-4030-A040-4E207DDE4D50}" presName="hierRoot2" presStyleCnt="0"/>
      <dgm:spPr/>
    </dgm:pt>
    <dgm:pt modelId="{F28F67BE-2548-4A6D-BA80-3F769E34B29A}" type="pres">
      <dgm:prSet presAssocID="{C2B74179-2004-4030-A040-4E207DDE4D50}" presName="composite2" presStyleCnt="0"/>
      <dgm:spPr/>
    </dgm:pt>
    <dgm:pt modelId="{FCF7BA55-CAE6-49BC-B421-684B9585902B}" type="pres">
      <dgm:prSet presAssocID="{C2B74179-2004-4030-A040-4E207DDE4D50}" presName="background2" presStyleLbl="node2" presStyleIdx="0" presStyleCnt="3"/>
      <dgm:spPr>
        <a:ln>
          <a:solidFill>
            <a:srgbClr val="00B0F0"/>
          </a:solidFill>
        </a:ln>
      </dgm:spPr>
    </dgm:pt>
    <dgm:pt modelId="{FBAD62CE-C7CF-4E69-9DA1-7D658D9E935A}" type="pres">
      <dgm:prSet presAssocID="{C2B74179-2004-4030-A040-4E207DDE4D50}" presName="text2" presStyleLbl="fgAcc2" presStyleIdx="0" presStyleCnt="3">
        <dgm:presLayoutVars>
          <dgm:chPref val="3"/>
        </dgm:presLayoutVars>
      </dgm:prSet>
      <dgm:spPr/>
    </dgm:pt>
    <dgm:pt modelId="{F964CB79-EB61-4B9B-940C-4D2BCD27F47A}" type="pres">
      <dgm:prSet presAssocID="{C2B74179-2004-4030-A040-4E207DDE4D50}" presName="hierChild3" presStyleCnt="0"/>
      <dgm:spPr/>
    </dgm:pt>
    <dgm:pt modelId="{627644A5-6814-4662-9EC0-DC2BF3408F53}" type="pres">
      <dgm:prSet presAssocID="{32837AD2-33E7-408B-AF8E-6E861E2D0C9B}" presName="Name10" presStyleLbl="parChTrans1D2" presStyleIdx="1" presStyleCnt="3"/>
      <dgm:spPr/>
    </dgm:pt>
    <dgm:pt modelId="{5A665213-3CC0-4DDA-A23C-8755A3D1E666}" type="pres">
      <dgm:prSet presAssocID="{D43C0F28-C527-4050-9840-09B9D9B49351}" presName="hierRoot2" presStyleCnt="0"/>
      <dgm:spPr/>
    </dgm:pt>
    <dgm:pt modelId="{C9E59D3C-112C-4A94-B7EC-F5B7FE596712}" type="pres">
      <dgm:prSet presAssocID="{D43C0F28-C527-4050-9840-09B9D9B49351}" presName="composite2" presStyleCnt="0"/>
      <dgm:spPr/>
    </dgm:pt>
    <dgm:pt modelId="{D8360463-9031-4B7C-84FE-A76A5B79F093}" type="pres">
      <dgm:prSet presAssocID="{D43C0F28-C527-4050-9840-09B9D9B49351}" presName="background2" presStyleLbl="node2" presStyleIdx="1" presStyleCnt="3"/>
      <dgm:spPr/>
    </dgm:pt>
    <dgm:pt modelId="{70E83D2D-AF44-4FCB-A3D2-825BA03E0683}" type="pres">
      <dgm:prSet presAssocID="{D43C0F28-C527-4050-9840-09B9D9B49351}" presName="text2" presStyleLbl="fgAcc2" presStyleIdx="1" presStyleCnt="3">
        <dgm:presLayoutVars>
          <dgm:chPref val="3"/>
        </dgm:presLayoutVars>
      </dgm:prSet>
      <dgm:spPr/>
    </dgm:pt>
    <dgm:pt modelId="{C37DB36F-8B2A-4F29-B196-0FBA92878C86}" type="pres">
      <dgm:prSet presAssocID="{D43C0F28-C527-4050-9840-09B9D9B49351}" presName="hierChild3" presStyleCnt="0"/>
      <dgm:spPr/>
    </dgm:pt>
    <dgm:pt modelId="{6362E65D-279C-40B1-A5CE-90DAE54F961C}" type="pres">
      <dgm:prSet presAssocID="{9BF34045-4EC2-4A34-B2DD-663BA2CC5035}" presName="Name10" presStyleLbl="parChTrans1D2" presStyleIdx="2" presStyleCnt="3"/>
      <dgm:spPr/>
    </dgm:pt>
    <dgm:pt modelId="{CB58CC77-E943-4559-AB42-DE6805FD6294}" type="pres">
      <dgm:prSet presAssocID="{F46F6C49-72AF-41A2-8B23-96482C09697B}" presName="hierRoot2" presStyleCnt="0"/>
      <dgm:spPr/>
    </dgm:pt>
    <dgm:pt modelId="{A20E811D-8DCB-4099-AD45-16F9821778F3}" type="pres">
      <dgm:prSet presAssocID="{F46F6C49-72AF-41A2-8B23-96482C09697B}" presName="composite2" presStyleCnt="0"/>
      <dgm:spPr/>
    </dgm:pt>
    <dgm:pt modelId="{311D1816-EBB9-46D2-AD93-D2C30FFBDCFD}" type="pres">
      <dgm:prSet presAssocID="{F46F6C49-72AF-41A2-8B23-96482C09697B}" presName="background2" presStyleLbl="node2" presStyleIdx="2" presStyleCnt="3"/>
      <dgm:spPr/>
    </dgm:pt>
    <dgm:pt modelId="{B58CC5D9-5CD2-4FD8-AEAB-7243C114EF55}" type="pres">
      <dgm:prSet presAssocID="{F46F6C49-72AF-41A2-8B23-96482C09697B}" presName="text2" presStyleLbl="fgAcc2" presStyleIdx="2" presStyleCnt="3">
        <dgm:presLayoutVars>
          <dgm:chPref val="3"/>
        </dgm:presLayoutVars>
      </dgm:prSet>
      <dgm:spPr/>
    </dgm:pt>
    <dgm:pt modelId="{5B1D364E-B0C4-4BDC-AB0F-E5A5CB540C84}" type="pres">
      <dgm:prSet presAssocID="{F46F6C49-72AF-41A2-8B23-96482C09697B}" presName="hierChild3" presStyleCnt="0"/>
      <dgm:spPr/>
    </dgm:pt>
  </dgm:ptLst>
  <dgm:cxnLst>
    <dgm:cxn modelId="{D8E12323-EC20-4A2F-8EB6-F22FFEC9E9B8}" type="presOf" srcId="{4A5B7B4B-016A-408B-B199-0726637F25B9}" destId="{47C04F33-DAF4-47A6-A850-F21F597D3A35}" srcOrd="0" destOrd="0" presId="urn:microsoft.com/office/officeart/2005/8/layout/hierarchy1"/>
    <dgm:cxn modelId="{3896BA27-5F19-4154-9693-CE73BDC34A22}" type="presOf" srcId="{D43C0F28-C527-4050-9840-09B9D9B49351}" destId="{70E83D2D-AF44-4FCB-A3D2-825BA03E0683}" srcOrd="0" destOrd="0" presId="urn:microsoft.com/office/officeart/2005/8/layout/hierarchy1"/>
    <dgm:cxn modelId="{26393034-ADD3-4558-B145-A3078DCB0518}" type="presOf" srcId="{C2B74179-2004-4030-A040-4E207DDE4D50}" destId="{FBAD62CE-C7CF-4E69-9DA1-7D658D9E935A}" srcOrd="0" destOrd="0" presId="urn:microsoft.com/office/officeart/2005/8/layout/hierarchy1"/>
    <dgm:cxn modelId="{50B6933A-24DB-4FA5-929C-F63E4B7A1433}" srcId="{2D8D02C5-6DEF-4FBE-9413-B0C069F8B4BA}" destId="{D43C0F28-C527-4050-9840-09B9D9B49351}" srcOrd="1" destOrd="0" parTransId="{32837AD2-33E7-408B-AF8E-6E861E2D0C9B}" sibTransId="{2B79AB05-C36E-41DD-9BB3-2A2B0BBF3371}"/>
    <dgm:cxn modelId="{59DE725F-E6A3-41F0-85C3-89CFE1DCFB30}" type="presOf" srcId="{F46F6C49-72AF-41A2-8B23-96482C09697B}" destId="{B58CC5D9-5CD2-4FD8-AEAB-7243C114EF55}" srcOrd="0" destOrd="0" presId="urn:microsoft.com/office/officeart/2005/8/layout/hierarchy1"/>
    <dgm:cxn modelId="{D334D696-DC19-4AF1-B3BD-940266F45AE1}" srcId="{2D8D02C5-6DEF-4FBE-9413-B0C069F8B4BA}" destId="{F46F6C49-72AF-41A2-8B23-96482C09697B}" srcOrd="2" destOrd="0" parTransId="{9BF34045-4EC2-4A34-B2DD-663BA2CC5035}" sibTransId="{2E88DC46-F323-4966-83C9-CF3610E67EEE}"/>
    <dgm:cxn modelId="{3C8AE5A3-8A83-4C49-A8F0-12B2F9D084C2}" type="presOf" srcId="{32837AD2-33E7-408B-AF8E-6E861E2D0C9B}" destId="{627644A5-6814-4662-9EC0-DC2BF3408F53}" srcOrd="0" destOrd="0" presId="urn:microsoft.com/office/officeart/2005/8/layout/hierarchy1"/>
    <dgm:cxn modelId="{E15937A4-70B7-4050-ACCE-E089C01F82F7}" srcId="{634C6485-2D22-4BEE-93CE-7871314CBBC9}" destId="{2D8D02C5-6DEF-4FBE-9413-B0C069F8B4BA}" srcOrd="0" destOrd="0" parTransId="{7D6954C7-64B0-4203-8ED7-52A9E576DA4E}" sibTransId="{CC098103-829C-49B9-9F62-3B3D4918394C}"/>
    <dgm:cxn modelId="{689BFBA5-880E-4BB6-A1E0-6AB9BC436997}" type="presOf" srcId="{9BF34045-4EC2-4A34-B2DD-663BA2CC5035}" destId="{6362E65D-279C-40B1-A5CE-90DAE54F961C}" srcOrd="0" destOrd="0" presId="urn:microsoft.com/office/officeart/2005/8/layout/hierarchy1"/>
    <dgm:cxn modelId="{68EE98C0-C342-4626-B94C-572C3536F0A3}" type="presOf" srcId="{634C6485-2D22-4BEE-93CE-7871314CBBC9}" destId="{966384E6-A152-468C-82AF-9B1C4B55F579}" srcOrd="0" destOrd="0" presId="urn:microsoft.com/office/officeart/2005/8/layout/hierarchy1"/>
    <dgm:cxn modelId="{AB5911CD-CE48-43F8-B6BB-726871D5F19D}" srcId="{2D8D02C5-6DEF-4FBE-9413-B0C069F8B4BA}" destId="{C2B74179-2004-4030-A040-4E207DDE4D50}" srcOrd="0" destOrd="0" parTransId="{4A5B7B4B-016A-408B-B199-0726637F25B9}" sibTransId="{A2219C0D-D4FC-4EFD-B480-58FCFA1AD6C9}"/>
    <dgm:cxn modelId="{AB34FDDA-9DEC-4800-9639-819D35AFC7DB}" type="presOf" srcId="{2D8D02C5-6DEF-4FBE-9413-B0C069F8B4BA}" destId="{5246DF11-CE46-4C05-989A-5E4F400F15F1}" srcOrd="0" destOrd="0" presId="urn:microsoft.com/office/officeart/2005/8/layout/hierarchy1"/>
    <dgm:cxn modelId="{2FC00982-F29E-4B3A-88A0-AAE08953538B}" type="presParOf" srcId="{966384E6-A152-468C-82AF-9B1C4B55F579}" destId="{67B1D0B0-5A35-4F86-81EC-726BE95A6CBF}" srcOrd="0" destOrd="0" presId="urn:microsoft.com/office/officeart/2005/8/layout/hierarchy1"/>
    <dgm:cxn modelId="{8DFE24D9-DD3E-4486-AC24-75DD0025A8DF}" type="presParOf" srcId="{67B1D0B0-5A35-4F86-81EC-726BE95A6CBF}" destId="{DDC0B8C7-3A5B-42DE-84F4-D7048267A401}" srcOrd="0" destOrd="0" presId="urn:microsoft.com/office/officeart/2005/8/layout/hierarchy1"/>
    <dgm:cxn modelId="{3E3DF5DD-0237-419A-B149-1C4C60352E5C}" type="presParOf" srcId="{DDC0B8C7-3A5B-42DE-84F4-D7048267A401}" destId="{AF6BB468-6111-4F64-9FFD-5DC95E2ACA0F}" srcOrd="0" destOrd="0" presId="urn:microsoft.com/office/officeart/2005/8/layout/hierarchy1"/>
    <dgm:cxn modelId="{A05BC8F5-1C04-4730-B27F-6556C179BC83}" type="presParOf" srcId="{DDC0B8C7-3A5B-42DE-84F4-D7048267A401}" destId="{5246DF11-CE46-4C05-989A-5E4F400F15F1}" srcOrd="1" destOrd="0" presId="urn:microsoft.com/office/officeart/2005/8/layout/hierarchy1"/>
    <dgm:cxn modelId="{79E77529-C723-4B91-A9CE-2C6B774D1EA5}" type="presParOf" srcId="{67B1D0B0-5A35-4F86-81EC-726BE95A6CBF}" destId="{D7B2543C-69F7-4934-A4BB-A25427BE44A8}" srcOrd="1" destOrd="0" presId="urn:microsoft.com/office/officeart/2005/8/layout/hierarchy1"/>
    <dgm:cxn modelId="{D5811BDA-8E98-4DEF-A41D-EDBA4FD19CC5}" type="presParOf" srcId="{D7B2543C-69F7-4934-A4BB-A25427BE44A8}" destId="{47C04F33-DAF4-47A6-A850-F21F597D3A35}" srcOrd="0" destOrd="0" presId="urn:microsoft.com/office/officeart/2005/8/layout/hierarchy1"/>
    <dgm:cxn modelId="{A9961410-2660-4B0E-9127-0F9EB30363A1}" type="presParOf" srcId="{D7B2543C-69F7-4934-A4BB-A25427BE44A8}" destId="{CFD6A037-956B-45DD-A6D2-F72C00694D0B}" srcOrd="1" destOrd="0" presId="urn:microsoft.com/office/officeart/2005/8/layout/hierarchy1"/>
    <dgm:cxn modelId="{BE476C79-82E7-480C-9F80-0173F0E0879A}" type="presParOf" srcId="{CFD6A037-956B-45DD-A6D2-F72C00694D0B}" destId="{F28F67BE-2548-4A6D-BA80-3F769E34B29A}" srcOrd="0" destOrd="0" presId="urn:microsoft.com/office/officeart/2005/8/layout/hierarchy1"/>
    <dgm:cxn modelId="{B657214A-5D08-4770-B9F3-F175D42266B0}" type="presParOf" srcId="{F28F67BE-2548-4A6D-BA80-3F769E34B29A}" destId="{FCF7BA55-CAE6-49BC-B421-684B9585902B}" srcOrd="0" destOrd="0" presId="urn:microsoft.com/office/officeart/2005/8/layout/hierarchy1"/>
    <dgm:cxn modelId="{81FADE43-C108-4C80-AA38-3D84C4589FC0}" type="presParOf" srcId="{F28F67BE-2548-4A6D-BA80-3F769E34B29A}" destId="{FBAD62CE-C7CF-4E69-9DA1-7D658D9E935A}" srcOrd="1" destOrd="0" presId="urn:microsoft.com/office/officeart/2005/8/layout/hierarchy1"/>
    <dgm:cxn modelId="{102079AE-18F6-4D1C-AA4D-FBB5EDC276B8}" type="presParOf" srcId="{CFD6A037-956B-45DD-A6D2-F72C00694D0B}" destId="{F964CB79-EB61-4B9B-940C-4D2BCD27F47A}" srcOrd="1" destOrd="0" presId="urn:microsoft.com/office/officeart/2005/8/layout/hierarchy1"/>
    <dgm:cxn modelId="{AC5A7620-2DF5-4BCA-99AB-79FE3EC48666}" type="presParOf" srcId="{D7B2543C-69F7-4934-A4BB-A25427BE44A8}" destId="{627644A5-6814-4662-9EC0-DC2BF3408F53}" srcOrd="2" destOrd="0" presId="urn:microsoft.com/office/officeart/2005/8/layout/hierarchy1"/>
    <dgm:cxn modelId="{DDE8732A-AEAF-4747-89A4-CC512C1BCC55}" type="presParOf" srcId="{D7B2543C-69F7-4934-A4BB-A25427BE44A8}" destId="{5A665213-3CC0-4DDA-A23C-8755A3D1E666}" srcOrd="3" destOrd="0" presId="urn:microsoft.com/office/officeart/2005/8/layout/hierarchy1"/>
    <dgm:cxn modelId="{803D426E-4903-4D88-97B6-AD59BBA0D8A4}" type="presParOf" srcId="{5A665213-3CC0-4DDA-A23C-8755A3D1E666}" destId="{C9E59D3C-112C-4A94-B7EC-F5B7FE596712}" srcOrd="0" destOrd="0" presId="urn:microsoft.com/office/officeart/2005/8/layout/hierarchy1"/>
    <dgm:cxn modelId="{7AACBC21-683B-497C-8CF4-56951D44DAA3}" type="presParOf" srcId="{C9E59D3C-112C-4A94-B7EC-F5B7FE596712}" destId="{D8360463-9031-4B7C-84FE-A76A5B79F093}" srcOrd="0" destOrd="0" presId="urn:microsoft.com/office/officeart/2005/8/layout/hierarchy1"/>
    <dgm:cxn modelId="{EE3B77D4-ECF9-4E83-8F18-98D9A70C0B8B}" type="presParOf" srcId="{C9E59D3C-112C-4A94-B7EC-F5B7FE596712}" destId="{70E83D2D-AF44-4FCB-A3D2-825BA03E0683}" srcOrd="1" destOrd="0" presId="urn:microsoft.com/office/officeart/2005/8/layout/hierarchy1"/>
    <dgm:cxn modelId="{F098BBCD-7E9A-4C78-BDAA-35402375B937}" type="presParOf" srcId="{5A665213-3CC0-4DDA-A23C-8755A3D1E666}" destId="{C37DB36F-8B2A-4F29-B196-0FBA92878C86}" srcOrd="1" destOrd="0" presId="urn:microsoft.com/office/officeart/2005/8/layout/hierarchy1"/>
    <dgm:cxn modelId="{2E7C957F-AC31-4000-8344-84B61BEBF807}" type="presParOf" srcId="{D7B2543C-69F7-4934-A4BB-A25427BE44A8}" destId="{6362E65D-279C-40B1-A5CE-90DAE54F961C}" srcOrd="4" destOrd="0" presId="urn:microsoft.com/office/officeart/2005/8/layout/hierarchy1"/>
    <dgm:cxn modelId="{42AAA0B5-3CE0-407C-843F-8C3A8D39E040}" type="presParOf" srcId="{D7B2543C-69F7-4934-A4BB-A25427BE44A8}" destId="{CB58CC77-E943-4559-AB42-DE6805FD6294}" srcOrd="5" destOrd="0" presId="urn:microsoft.com/office/officeart/2005/8/layout/hierarchy1"/>
    <dgm:cxn modelId="{682B233C-E620-4D57-8AA4-E69F4108D8D5}" type="presParOf" srcId="{CB58CC77-E943-4559-AB42-DE6805FD6294}" destId="{A20E811D-8DCB-4099-AD45-16F9821778F3}" srcOrd="0" destOrd="0" presId="urn:microsoft.com/office/officeart/2005/8/layout/hierarchy1"/>
    <dgm:cxn modelId="{E96B38AE-9A4C-4AE1-9A72-146B2CE52FA0}" type="presParOf" srcId="{A20E811D-8DCB-4099-AD45-16F9821778F3}" destId="{311D1816-EBB9-46D2-AD93-D2C30FFBDCFD}" srcOrd="0" destOrd="0" presId="urn:microsoft.com/office/officeart/2005/8/layout/hierarchy1"/>
    <dgm:cxn modelId="{7C785402-FF21-473D-9340-352589EF1026}" type="presParOf" srcId="{A20E811D-8DCB-4099-AD45-16F9821778F3}" destId="{B58CC5D9-5CD2-4FD8-AEAB-7243C114EF55}" srcOrd="1" destOrd="0" presId="urn:microsoft.com/office/officeart/2005/8/layout/hierarchy1"/>
    <dgm:cxn modelId="{DE8CEEF4-0E1D-4EF0-AF4C-BF1F6C776281}" type="presParOf" srcId="{CB58CC77-E943-4559-AB42-DE6805FD6294}" destId="{5B1D364E-B0C4-4BDC-AB0F-E5A5CB540C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72DF1D-69BC-4149-9882-5358ADF80B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07A8AA-EEE5-4F82-8505-797ECE967544}">
      <dgm:prSet/>
      <dgm:spPr/>
      <dgm:t>
        <a:bodyPr/>
        <a:lstStyle/>
        <a:p>
          <a:r>
            <a:rPr lang="en-US"/>
            <a:t>PHÂN TÍCH THIẾT KẾ HỆ THỐNG</a:t>
          </a:r>
        </a:p>
      </dgm:t>
    </dgm:pt>
    <dgm:pt modelId="{AC14C2FE-2A4F-4C48-A129-4DA7E17F3E9B}" type="parTrans" cxnId="{6EF74CBE-271F-4ECF-A79C-463C7D06545F}">
      <dgm:prSet/>
      <dgm:spPr/>
      <dgm:t>
        <a:bodyPr/>
        <a:lstStyle/>
        <a:p>
          <a:endParaRPr lang="en-US"/>
        </a:p>
      </dgm:t>
    </dgm:pt>
    <dgm:pt modelId="{07B36D36-06E7-424E-8003-A357DD0713B3}" type="sibTrans" cxnId="{6EF74CBE-271F-4ECF-A79C-463C7D06545F}">
      <dgm:prSet/>
      <dgm:spPr/>
      <dgm:t>
        <a:bodyPr/>
        <a:lstStyle/>
        <a:p>
          <a:endParaRPr lang="en-US"/>
        </a:p>
      </dgm:t>
    </dgm:pt>
    <dgm:pt modelId="{538DDF11-EC98-4F4B-A559-24A3A0925A2C}">
      <dgm:prSet/>
      <dgm:spPr/>
      <dgm:t>
        <a:bodyPr/>
        <a:lstStyle/>
        <a:p>
          <a:r>
            <a:rPr lang="en-US"/>
            <a:t>THIẾT KẾ CƠ SỞ DỮ LIỆU</a:t>
          </a:r>
        </a:p>
      </dgm:t>
    </dgm:pt>
    <dgm:pt modelId="{88853E65-82C4-4F64-9332-91FDB43CC15B}" type="parTrans" cxnId="{C54753E9-DC16-4F54-ADA8-5DA4BD6B14BC}">
      <dgm:prSet/>
      <dgm:spPr/>
      <dgm:t>
        <a:bodyPr/>
        <a:lstStyle/>
        <a:p>
          <a:endParaRPr lang="en-US"/>
        </a:p>
      </dgm:t>
    </dgm:pt>
    <dgm:pt modelId="{F3C81355-1DFC-422F-9F99-412DA33C67A4}" type="sibTrans" cxnId="{C54753E9-DC16-4F54-ADA8-5DA4BD6B14BC}">
      <dgm:prSet/>
      <dgm:spPr/>
      <dgm:t>
        <a:bodyPr/>
        <a:lstStyle/>
        <a:p>
          <a:endParaRPr lang="en-US"/>
        </a:p>
      </dgm:t>
    </dgm:pt>
    <dgm:pt modelId="{63BFD13E-9B96-428B-AAB9-2614A6BC7632}">
      <dgm:prSet/>
      <dgm:spPr/>
      <dgm:t>
        <a:bodyPr/>
        <a:lstStyle/>
        <a:p>
          <a:r>
            <a:rPr lang="en-US"/>
            <a:t>THIẾT KẾ GIAO DIỆN</a:t>
          </a:r>
        </a:p>
      </dgm:t>
    </dgm:pt>
    <dgm:pt modelId="{4D5FDE23-4C37-4292-9EFC-2A6FD9AD6A00}" type="parTrans" cxnId="{433C2ABA-1F58-41E4-9081-DD0F54608880}">
      <dgm:prSet/>
      <dgm:spPr/>
      <dgm:t>
        <a:bodyPr/>
        <a:lstStyle/>
        <a:p>
          <a:endParaRPr lang="en-US"/>
        </a:p>
      </dgm:t>
    </dgm:pt>
    <dgm:pt modelId="{F8088113-C947-4805-8F09-E1B4E0FBA991}" type="sibTrans" cxnId="{433C2ABA-1F58-41E4-9081-DD0F54608880}">
      <dgm:prSet/>
      <dgm:spPr/>
      <dgm:t>
        <a:bodyPr/>
        <a:lstStyle/>
        <a:p>
          <a:endParaRPr lang="en-US"/>
        </a:p>
      </dgm:t>
    </dgm:pt>
    <dgm:pt modelId="{CC4D1086-4E4F-47CE-A83C-FF3E9DDD6192}">
      <dgm:prSet/>
      <dgm:spPr/>
      <dgm:t>
        <a:bodyPr/>
        <a:lstStyle/>
        <a:p>
          <a:r>
            <a:rPr lang="en-US"/>
            <a:t>LẬP TRÌNH SỬ DỤNG NGÔN NGỮ C# VÀ SQL SERVER</a:t>
          </a:r>
        </a:p>
      </dgm:t>
    </dgm:pt>
    <dgm:pt modelId="{591B7BC3-5E0F-4E36-9684-097F8A4A8E00}" type="parTrans" cxnId="{F4AC1005-14C7-4FE8-8DD8-34CA88AE2C86}">
      <dgm:prSet/>
      <dgm:spPr/>
      <dgm:t>
        <a:bodyPr/>
        <a:lstStyle/>
        <a:p>
          <a:endParaRPr lang="en-US"/>
        </a:p>
      </dgm:t>
    </dgm:pt>
    <dgm:pt modelId="{8B36BDA3-0A6D-4557-91E4-1D4EC883ADA6}" type="sibTrans" cxnId="{F4AC1005-14C7-4FE8-8DD8-34CA88AE2C86}">
      <dgm:prSet/>
      <dgm:spPr/>
      <dgm:t>
        <a:bodyPr/>
        <a:lstStyle/>
        <a:p>
          <a:endParaRPr lang="en-US"/>
        </a:p>
      </dgm:t>
    </dgm:pt>
    <dgm:pt modelId="{9451475B-3980-4D03-9593-C5529D9D5F00}" type="pres">
      <dgm:prSet presAssocID="{7172DF1D-69BC-4149-9882-5358ADF80B78}" presName="linear" presStyleCnt="0">
        <dgm:presLayoutVars>
          <dgm:animLvl val="lvl"/>
          <dgm:resizeHandles val="exact"/>
        </dgm:presLayoutVars>
      </dgm:prSet>
      <dgm:spPr/>
    </dgm:pt>
    <dgm:pt modelId="{8BFA070A-ACB7-447D-A6FE-D24CE146AAF5}" type="pres">
      <dgm:prSet presAssocID="{4207A8AA-EEE5-4F82-8505-797ECE9675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C37ECF-8B4E-4A5A-B86A-BE3EFD8BFE9B}" type="pres">
      <dgm:prSet presAssocID="{07B36D36-06E7-424E-8003-A357DD0713B3}" presName="spacer" presStyleCnt="0"/>
      <dgm:spPr/>
    </dgm:pt>
    <dgm:pt modelId="{3535D6E1-DAA4-4FF3-A958-40D02F999A36}" type="pres">
      <dgm:prSet presAssocID="{538DDF11-EC98-4F4B-A559-24A3A0925A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B785DF-FAD7-4869-B5AB-9A4FB322E966}" type="pres">
      <dgm:prSet presAssocID="{F3C81355-1DFC-422F-9F99-412DA33C67A4}" presName="spacer" presStyleCnt="0"/>
      <dgm:spPr/>
    </dgm:pt>
    <dgm:pt modelId="{269A2B1A-4C8A-4085-ACEB-5FD082E7D327}" type="pres">
      <dgm:prSet presAssocID="{63BFD13E-9B96-428B-AAB9-2614A6BC76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AD1B38-1585-4C91-8878-59E69D159DE3}" type="pres">
      <dgm:prSet presAssocID="{F8088113-C947-4805-8F09-E1B4E0FBA991}" presName="spacer" presStyleCnt="0"/>
      <dgm:spPr/>
    </dgm:pt>
    <dgm:pt modelId="{B6B8CF46-45CF-40BE-92BE-778095EEC1A6}" type="pres">
      <dgm:prSet presAssocID="{CC4D1086-4E4F-47CE-A83C-FF3E9DDD61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AC1005-14C7-4FE8-8DD8-34CA88AE2C86}" srcId="{7172DF1D-69BC-4149-9882-5358ADF80B78}" destId="{CC4D1086-4E4F-47CE-A83C-FF3E9DDD6192}" srcOrd="3" destOrd="0" parTransId="{591B7BC3-5E0F-4E36-9684-097F8A4A8E00}" sibTransId="{8B36BDA3-0A6D-4557-91E4-1D4EC883ADA6}"/>
    <dgm:cxn modelId="{3C95A04A-4C1C-4E4A-9503-1A1008BE9C96}" type="presOf" srcId="{4207A8AA-EEE5-4F82-8505-797ECE967544}" destId="{8BFA070A-ACB7-447D-A6FE-D24CE146AAF5}" srcOrd="0" destOrd="0" presId="urn:microsoft.com/office/officeart/2005/8/layout/vList2"/>
    <dgm:cxn modelId="{B19144AB-D28F-4BA7-80C1-FF4B0C07AB04}" type="presOf" srcId="{7172DF1D-69BC-4149-9882-5358ADF80B78}" destId="{9451475B-3980-4D03-9593-C5529D9D5F00}" srcOrd="0" destOrd="0" presId="urn:microsoft.com/office/officeart/2005/8/layout/vList2"/>
    <dgm:cxn modelId="{4EEBE7B4-FCC0-49FE-8799-5E4176C7A920}" type="presOf" srcId="{CC4D1086-4E4F-47CE-A83C-FF3E9DDD6192}" destId="{B6B8CF46-45CF-40BE-92BE-778095EEC1A6}" srcOrd="0" destOrd="0" presId="urn:microsoft.com/office/officeart/2005/8/layout/vList2"/>
    <dgm:cxn modelId="{433C2ABA-1F58-41E4-9081-DD0F54608880}" srcId="{7172DF1D-69BC-4149-9882-5358ADF80B78}" destId="{63BFD13E-9B96-428B-AAB9-2614A6BC7632}" srcOrd="2" destOrd="0" parTransId="{4D5FDE23-4C37-4292-9EFC-2A6FD9AD6A00}" sibTransId="{F8088113-C947-4805-8F09-E1B4E0FBA991}"/>
    <dgm:cxn modelId="{6EF74CBE-271F-4ECF-A79C-463C7D06545F}" srcId="{7172DF1D-69BC-4149-9882-5358ADF80B78}" destId="{4207A8AA-EEE5-4F82-8505-797ECE967544}" srcOrd="0" destOrd="0" parTransId="{AC14C2FE-2A4F-4C48-A129-4DA7E17F3E9B}" sibTransId="{07B36D36-06E7-424E-8003-A357DD0713B3}"/>
    <dgm:cxn modelId="{6D2D08D5-8DDA-4F53-A1CC-330D46E0FA70}" type="presOf" srcId="{538DDF11-EC98-4F4B-A559-24A3A0925A2C}" destId="{3535D6E1-DAA4-4FF3-A958-40D02F999A36}" srcOrd="0" destOrd="0" presId="urn:microsoft.com/office/officeart/2005/8/layout/vList2"/>
    <dgm:cxn modelId="{FB6981E0-F5DA-4689-B93D-413BCF6A9772}" type="presOf" srcId="{63BFD13E-9B96-428B-AAB9-2614A6BC7632}" destId="{269A2B1A-4C8A-4085-ACEB-5FD082E7D327}" srcOrd="0" destOrd="0" presId="urn:microsoft.com/office/officeart/2005/8/layout/vList2"/>
    <dgm:cxn modelId="{C54753E9-DC16-4F54-ADA8-5DA4BD6B14BC}" srcId="{7172DF1D-69BC-4149-9882-5358ADF80B78}" destId="{538DDF11-EC98-4F4B-A559-24A3A0925A2C}" srcOrd="1" destOrd="0" parTransId="{88853E65-82C4-4F64-9332-91FDB43CC15B}" sibTransId="{F3C81355-1DFC-422F-9F99-412DA33C67A4}"/>
    <dgm:cxn modelId="{2D324582-A206-47FE-81D3-3B3E22B4FD41}" type="presParOf" srcId="{9451475B-3980-4D03-9593-C5529D9D5F00}" destId="{8BFA070A-ACB7-447D-A6FE-D24CE146AAF5}" srcOrd="0" destOrd="0" presId="urn:microsoft.com/office/officeart/2005/8/layout/vList2"/>
    <dgm:cxn modelId="{05F18256-C83B-4D58-9689-1EF607EB79CD}" type="presParOf" srcId="{9451475B-3980-4D03-9593-C5529D9D5F00}" destId="{8FC37ECF-8B4E-4A5A-B86A-BE3EFD8BFE9B}" srcOrd="1" destOrd="0" presId="urn:microsoft.com/office/officeart/2005/8/layout/vList2"/>
    <dgm:cxn modelId="{3BA1D0B9-044A-4C08-B46D-76657A40AF09}" type="presParOf" srcId="{9451475B-3980-4D03-9593-C5529D9D5F00}" destId="{3535D6E1-DAA4-4FF3-A958-40D02F999A36}" srcOrd="2" destOrd="0" presId="urn:microsoft.com/office/officeart/2005/8/layout/vList2"/>
    <dgm:cxn modelId="{1E4B3ECC-429C-47E0-B0D5-9414AD83AAFB}" type="presParOf" srcId="{9451475B-3980-4D03-9593-C5529D9D5F00}" destId="{39B785DF-FAD7-4869-B5AB-9A4FB322E966}" srcOrd="3" destOrd="0" presId="urn:microsoft.com/office/officeart/2005/8/layout/vList2"/>
    <dgm:cxn modelId="{A918187E-AFED-4314-AD68-7425116203E7}" type="presParOf" srcId="{9451475B-3980-4D03-9593-C5529D9D5F00}" destId="{269A2B1A-4C8A-4085-ACEB-5FD082E7D327}" srcOrd="4" destOrd="0" presId="urn:microsoft.com/office/officeart/2005/8/layout/vList2"/>
    <dgm:cxn modelId="{D973C72E-914D-4DB0-93ED-04020CD98A7A}" type="presParOf" srcId="{9451475B-3980-4D03-9593-C5529D9D5F00}" destId="{D2AD1B38-1585-4C91-8878-59E69D159DE3}" srcOrd="5" destOrd="0" presId="urn:microsoft.com/office/officeart/2005/8/layout/vList2"/>
    <dgm:cxn modelId="{6B30972F-E097-4475-8070-332B0AF7B19E}" type="presParOf" srcId="{9451475B-3980-4D03-9593-C5529D9D5F00}" destId="{B6B8CF46-45CF-40BE-92BE-778095EEC1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9BBEC-897B-4A38-9018-E2A7D8E67986}">
      <dsp:nvSpPr>
        <dsp:cNvPr id="0" name=""/>
        <dsp:cNvSpPr/>
      </dsp:nvSpPr>
      <dsp:spPr>
        <a:xfrm>
          <a:off x="0" y="0"/>
          <a:ext cx="8290560" cy="67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MỤC ĐÍCH CỦA ĐỀ TÀI</a:t>
          </a:r>
        </a:p>
      </dsp:txBody>
      <dsp:txXfrm>
        <a:off x="19906" y="19906"/>
        <a:ext cx="7499745" cy="639828"/>
      </dsp:txXfrm>
    </dsp:sp>
    <dsp:sp modelId="{A1184F4B-DBAB-4AC7-A24E-A818B46BEB26}">
      <dsp:nvSpPr>
        <dsp:cNvPr id="0" name=""/>
        <dsp:cNvSpPr/>
      </dsp:nvSpPr>
      <dsp:spPr>
        <a:xfrm>
          <a:off x="694334" y="803211"/>
          <a:ext cx="8290560" cy="67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TỔNG QUAN VỀ CHƯƠNG TRÌNH</a:t>
          </a:r>
        </a:p>
      </dsp:txBody>
      <dsp:txXfrm>
        <a:off x="714240" y="823117"/>
        <a:ext cx="7114647" cy="639828"/>
      </dsp:txXfrm>
    </dsp:sp>
    <dsp:sp modelId="{01428EDA-5230-44FF-B0EF-F8EAB021F4B8}">
      <dsp:nvSpPr>
        <dsp:cNvPr id="0" name=""/>
        <dsp:cNvSpPr/>
      </dsp:nvSpPr>
      <dsp:spPr>
        <a:xfrm>
          <a:off x="1378305" y="1606423"/>
          <a:ext cx="8290560" cy="67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3. QUY TRÌNH XÂY DỰNG HỆ THỐNG</a:t>
          </a:r>
        </a:p>
      </dsp:txBody>
      <dsp:txXfrm>
        <a:off x="1398211" y="1626329"/>
        <a:ext cx="7125010" cy="639828"/>
      </dsp:txXfrm>
    </dsp:sp>
    <dsp:sp modelId="{4497721F-8802-4DEB-9A50-96E7A6527324}">
      <dsp:nvSpPr>
        <dsp:cNvPr id="0" name=""/>
        <dsp:cNvSpPr/>
      </dsp:nvSpPr>
      <dsp:spPr>
        <a:xfrm>
          <a:off x="2072639" y="2409634"/>
          <a:ext cx="8290560" cy="67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4. KẾT LUẬN VÀ HƯỚNG PHÁT TRIỂN ĐỀ TÀI</a:t>
          </a:r>
        </a:p>
      </dsp:txBody>
      <dsp:txXfrm>
        <a:off x="2092545" y="2429540"/>
        <a:ext cx="7114647" cy="639828"/>
      </dsp:txXfrm>
    </dsp:sp>
    <dsp:sp modelId="{9CAFE4A6-DFD3-4775-B6D7-879F6E79A2F4}">
      <dsp:nvSpPr>
        <dsp:cNvPr id="0" name=""/>
        <dsp:cNvSpPr/>
      </dsp:nvSpPr>
      <dsp:spPr>
        <a:xfrm>
          <a:off x="7848793" y="520542"/>
          <a:ext cx="441766" cy="441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48190" y="520542"/>
        <a:ext cx="242972" cy="332429"/>
      </dsp:txXfrm>
    </dsp:sp>
    <dsp:sp modelId="{CE8D1E1A-3E02-4D29-A898-FD46720F3467}">
      <dsp:nvSpPr>
        <dsp:cNvPr id="0" name=""/>
        <dsp:cNvSpPr/>
      </dsp:nvSpPr>
      <dsp:spPr>
        <a:xfrm>
          <a:off x="8543128" y="1323754"/>
          <a:ext cx="441766" cy="441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42525" y="1323754"/>
        <a:ext cx="242972" cy="332429"/>
      </dsp:txXfrm>
    </dsp:sp>
    <dsp:sp modelId="{9C6FD671-261F-47E5-939F-2929161034A4}">
      <dsp:nvSpPr>
        <dsp:cNvPr id="0" name=""/>
        <dsp:cNvSpPr/>
      </dsp:nvSpPr>
      <dsp:spPr>
        <a:xfrm>
          <a:off x="9227099" y="2126965"/>
          <a:ext cx="441766" cy="441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26496" y="2126965"/>
        <a:ext cx="242972" cy="332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87E6-00EA-41B9-B8CD-0FB132F233EC}">
      <dsp:nvSpPr>
        <dsp:cNvPr id="0" name=""/>
        <dsp:cNvSpPr/>
      </dsp:nvSpPr>
      <dsp:spPr>
        <a:xfrm>
          <a:off x="4409926" y="340"/>
          <a:ext cx="1543347" cy="154334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HỆ THỐNG</a:t>
          </a:r>
        </a:p>
      </dsp:txBody>
      <dsp:txXfrm>
        <a:off x="4795763" y="270426"/>
        <a:ext cx="771673" cy="1273261"/>
      </dsp:txXfrm>
    </dsp:sp>
    <dsp:sp modelId="{C0CD786E-FBE9-40E5-873B-3005E5CF9CEB}">
      <dsp:nvSpPr>
        <dsp:cNvPr id="0" name=""/>
        <dsp:cNvSpPr/>
      </dsp:nvSpPr>
      <dsp:spPr>
        <a:xfrm rot="7200000">
          <a:off x="5302074" y="1545586"/>
          <a:ext cx="1543347" cy="154334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NGHIỆP VỤ</a:t>
          </a:r>
        </a:p>
      </dsp:txBody>
      <dsp:txXfrm rot="-5400000">
        <a:off x="5320166" y="1863902"/>
        <a:ext cx="1273261" cy="771673"/>
      </dsp:txXfrm>
    </dsp:sp>
    <dsp:sp modelId="{2BF1A730-54EA-4B80-8D35-6CD043EDE572}">
      <dsp:nvSpPr>
        <dsp:cNvPr id="0" name=""/>
        <dsp:cNvSpPr/>
      </dsp:nvSpPr>
      <dsp:spPr>
        <a:xfrm rot="14400000">
          <a:off x="3517777" y="1545586"/>
          <a:ext cx="1543347" cy="1543347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</a:t>
          </a:r>
        </a:p>
      </dsp:txBody>
      <dsp:txXfrm rot="5400000">
        <a:off x="3769771" y="1863902"/>
        <a:ext cx="1273261" cy="771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30D14-F83F-4171-AC26-97E9CF1CC896}">
      <dsp:nvSpPr>
        <dsp:cNvPr id="0" name=""/>
        <dsp:cNvSpPr/>
      </dsp:nvSpPr>
      <dsp:spPr>
        <a:xfrm>
          <a:off x="5085710" y="1202550"/>
          <a:ext cx="4219158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4219158" y="342087"/>
              </a:lnTo>
              <a:lnTo>
                <a:pt x="4219158" y="501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A9BBA-B602-459C-967A-E914F36BB408}">
      <dsp:nvSpPr>
        <dsp:cNvPr id="0" name=""/>
        <dsp:cNvSpPr/>
      </dsp:nvSpPr>
      <dsp:spPr>
        <a:xfrm>
          <a:off x="5085710" y="1202550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2109579" y="342087"/>
              </a:lnTo>
              <a:lnTo>
                <a:pt x="2109579" y="501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8EFE-AD0B-4B48-94B0-D92BCED95FFB}">
      <dsp:nvSpPr>
        <dsp:cNvPr id="0" name=""/>
        <dsp:cNvSpPr/>
      </dsp:nvSpPr>
      <dsp:spPr>
        <a:xfrm>
          <a:off x="5039990" y="1202550"/>
          <a:ext cx="91440" cy="501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92F9A-A241-45B5-AE34-04360EB34049}">
      <dsp:nvSpPr>
        <dsp:cNvPr id="0" name=""/>
        <dsp:cNvSpPr/>
      </dsp:nvSpPr>
      <dsp:spPr>
        <a:xfrm>
          <a:off x="2976130" y="1202550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2109579" y="0"/>
              </a:moveTo>
              <a:lnTo>
                <a:pt x="2109579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0943-41F1-49B7-B860-4FE267981898}">
      <dsp:nvSpPr>
        <dsp:cNvPr id="0" name=""/>
        <dsp:cNvSpPr/>
      </dsp:nvSpPr>
      <dsp:spPr>
        <a:xfrm>
          <a:off x="866551" y="1202550"/>
          <a:ext cx="4219158" cy="501983"/>
        </a:xfrm>
        <a:custGeom>
          <a:avLst/>
          <a:gdLst/>
          <a:ahLst/>
          <a:cxnLst/>
          <a:rect l="0" t="0" r="0" b="0"/>
          <a:pathLst>
            <a:path>
              <a:moveTo>
                <a:pt x="4219158" y="0"/>
              </a:moveTo>
              <a:lnTo>
                <a:pt x="4219158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C11E6-58FF-4EA4-BB24-E26913EB3485}">
      <dsp:nvSpPr>
        <dsp:cNvPr id="0" name=""/>
        <dsp:cNvSpPr/>
      </dsp:nvSpPr>
      <dsp:spPr>
        <a:xfrm>
          <a:off x="4222700" y="106527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16421-266D-4A3C-8735-3E0276397EBD}">
      <dsp:nvSpPr>
        <dsp:cNvPr id="0" name=""/>
        <dsp:cNvSpPr/>
      </dsp:nvSpPr>
      <dsp:spPr>
        <a:xfrm>
          <a:off x="4414480" y="288718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HỆ THỐNG</a:t>
          </a:r>
          <a:endParaRPr lang="en-US" sz="2900" kern="1200"/>
        </a:p>
      </dsp:txBody>
      <dsp:txXfrm>
        <a:off x="4446581" y="320819"/>
        <a:ext cx="1661817" cy="1031820"/>
      </dsp:txXfrm>
    </dsp:sp>
    <dsp:sp modelId="{0E088B35-0CF3-45DC-833C-66EB90ADF56F}">
      <dsp:nvSpPr>
        <dsp:cNvPr id="0" name=""/>
        <dsp:cNvSpPr/>
      </dsp:nvSpPr>
      <dsp:spPr>
        <a:xfrm>
          <a:off x="3542" y="1704534"/>
          <a:ext cx="1726019" cy="1096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E70D-89AA-4EDB-9D35-70F608670A40}">
      <dsp:nvSpPr>
        <dsp:cNvPr id="0" name=""/>
        <dsp:cNvSpPr/>
      </dsp:nvSpPr>
      <dsp:spPr>
        <a:xfrm>
          <a:off x="195322" y="188672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Sao lưu</a:t>
          </a:r>
        </a:p>
      </dsp:txBody>
      <dsp:txXfrm>
        <a:off x="227423" y="1918825"/>
        <a:ext cx="1661817" cy="1031820"/>
      </dsp:txXfrm>
    </dsp:sp>
    <dsp:sp modelId="{68262BCF-DA85-4B55-A0FE-FE78C9057929}">
      <dsp:nvSpPr>
        <dsp:cNvPr id="0" name=""/>
        <dsp:cNvSpPr/>
      </dsp:nvSpPr>
      <dsp:spPr>
        <a:xfrm>
          <a:off x="2113121" y="1704534"/>
          <a:ext cx="1726019" cy="1096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9E0A0-1719-4D62-988E-E2E7CB5D9D69}">
      <dsp:nvSpPr>
        <dsp:cNvPr id="0" name=""/>
        <dsp:cNvSpPr/>
      </dsp:nvSpPr>
      <dsp:spPr>
        <a:xfrm>
          <a:off x="2304901" y="188672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Khôi phục</a:t>
          </a:r>
        </a:p>
      </dsp:txBody>
      <dsp:txXfrm>
        <a:off x="2337002" y="1918825"/>
        <a:ext cx="1661817" cy="1031820"/>
      </dsp:txXfrm>
    </dsp:sp>
    <dsp:sp modelId="{DECB5BE0-7CEE-45BD-829F-972B28C39E1C}">
      <dsp:nvSpPr>
        <dsp:cNvPr id="0" name=""/>
        <dsp:cNvSpPr/>
      </dsp:nvSpPr>
      <dsp:spPr>
        <a:xfrm>
          <a:off x="4222700" y="1704534"/>
          <a:ext cx="1726019" cy="1096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2B04A-8E23-4E46-A723-1C790BF43382}">
      <dsp:nvSpPr>
        <dsp:cNvPr id="0" name=""/>
        <dsp:cNvSpPr/>
      </dsp:nvSpPr>
      <dsp:spPr>
        <a:xfrm>
          <a:off x="4414480" y="188672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Phân quyền</a:t>
          </a:r>
        </a:p>
      </dsp:txBody>
      <dsp:txXfrm>
        <a:off x="4446581" y="1918825"/>
        <a:ext cx="1661817" cy="1031820"/>
      </dsp:txXfrm>
    </dsp:sp>
    <dsp:sp modelId="{3B0DFFDF-9223-4748-A8A5-B0A80F1ADCA0}">
      <dsp:nvSpPr>
        <dsp:cNvPr id="0" name=""/>
        <dsp:cNvSpPr/>
      </dsp:nvSpPr>
      <dsp:spPr>
        <a:xfrm>
          <a:off x="6332279" y="1704534"/>
          <a:ext cx="1726019" cy="1096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B366-F571-4EC1-8246-50DA9639E8F7}">
      <dsp:nvSpPr>
        <dsp:cNvPr id="0" name=""/>
        <dsp:cNvSpPr/>
      </dsp:nvSpPr>
      <dsp:spPr>
        <a:xfrm>
          <a:off x="6524059" y="188672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Đổi mật khẩu</a:t>
          </a:r>
        </a:p>
      </dsp:txBody>
      <dsp:txXfrm>
        <a:off x="6556160" y="1918825"/>
        <a:ext cx="1661817" cy="1031820"/>
      </dsp:txXfrm>
    </dsp:sp>
    <dsp:sp modelId="{A1181870-A7EA-43CE-8536-BE042CDEBA1D}">
      <dsp:nvSpPr>
        <dsp:cNvPr id="0" name=""/>
        <dsp:cNvSpPr/>
      </dsp:nvSpPr>
      <dsp:spPr>
        <a:xfrm>
          <a:off x="8441858" y="1704534"/>
          <a:ext cx="1726019" cy="1096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7567-B877-4F28-A1CE-63114E715E00}">
      <dsp:nvSpPr>
        <dsp:cNvPr id="0" name=""/>
        <dsp:cNvSpPr/>
      </dsp:nvSpPr>
      <dsp:spPr>
        <a:xfrm>
          <a:off x="8633638" y="188672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Đăng xuất</a:t>
          </a:r>
        </a:p>
      </dsp:txBody>
      <dsp:txXfrm>
        <a:off x="8665739" y="1918825"/>
        <a:ext cx="1661817" cy="1031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452A7-DD79-4571-AB9E-05FCD081466B}">
      <dsp:nvSpPr>
        <dsp:cNvPr id="0" name=""/>
        <dsp:cNvSpPr/>
      </dsp:nvSpPr>
      <dsp:spPr>
        <a:xfrm>
          <a:off x="5078625" y="1177277"/>
          <a:ext cx="3398147" cy="539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60"/>
              </a:lnTo>
              <a:lnTo>
                <a:pt x="3398147" y="367360"/>
              </a:lnTo>
              <a:lnTo>
                <a:pt x="3398147" y="539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8319B-BDB1-4C89-AA95-9C4D0B249D00}">
      <dsp:nvSpPr>
        <dsp:cNvPr id="0" name=""/>
        <dsp:cNvSpPr/>
      </dsp:nvSpPr>
      <dsp:spPr>
        <a:xfrm>
          <a:off x="5078625" y="1177277"/>
          <a:ext cx="1132715" cy="539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60"/>
              </a:lnTo>
              <a:lnTo>
                <a:pt x="1132715" y="367360"/>
              </a:lnTo>
              <a:lnTo>
                <a:pt x="1132715" y="539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3C707-B890-4692-80F6-962FC253F4C2}">
      <dsp:nvSpPr>
        <dsp:cNvPr id="0" name=""/>
        <dsp:cNvSpPr/>
      </dsp:nvSpPr>
      <dsp:spPr>
        <a:xfrm>
          <a:off x="3945909" y="1177277"/>
          <a:ext cx="1132715" cy="539069"/>
        </a:xfrm>
        <a:custGeom>
          <a:avLst/>
          <a:gdLst/>
          <a:ahLst/>
          <a:cxnLst/>
          <a:rect l="0" t="0" r="0" b="0"/>
          <a:pathLst>
            <a:path>
              <a:moveTo>
                <a:pt x="1132715" y="0"/>
              </a:moveTo>
              <a:lnTo>
                <a:pt x="1132715" y="367360"/>
              </a:lnTo>
              <a:lnTo>
                <a:pt x="0" y="367360"/>
              </a:lnTo>
              <a:lnTo>
                <a:pt x="0" y="539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20B9F-DAD9-4DDF-AEAF-08317207ABDB}">
      <dsp:nvSpPr>
        <dsp:cNvPr id="0" name=""/>
        <dsp:cNvSpPr/>
      </dsp:nvSpPr>
      <dsp:spPr>
        <a:xfrm>
          <a:off x="1680477" y="1177277"/>
          <a:ext cx="3398147" cy="539069"/>
        </a:xfrm>
        <a:custGeom>
          <a:avLst/>
          <a:gdLst/>
          <a:ahLst/>
          <a:cxnLst/>
          <a:rect l="0" t="0" r="0" b="0"/>
          <a:pathLst>
            <a:path>
              <a:moveTo>
                <a:pt x="3398147" y="0"/>
              </a:moveTo>
              <a:lnTo>
                <a:pt x="3398147" y="367360"/>
              </a:lnTo>
              <a:lnTo>
                <a:pt x="0" y="367360"/>
              </a:lnTo>
              <a:lnTo>
                <a:pt x="0" y="539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9BBA-E7F4-494B-A9DC-464F183B3E81}">
      <dsp:nvSpPr>
        <dsp:cNvPr id="0" name=""/>
        <dsp:cNvSpPr/>
      </dsp:nvSpPr>
      <dsp:spPr>
        <a:xfrm>
          <a:off x="4151858" y="282"/>
          <a:ext cx="1853535" cy="1176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6F6C4-4B2D-42CE-ABC6-36C427CCF400}">
      <dsp:nvSpPr>
        <dsp:cNvPr id="0" name=""/>
        <dsp:cNvSpPr/>
      </dsp:nvSpPr>
      <dsp:spPr>
        <a:xfrm>
          <a:off x="4357806" y="195933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NGHIỆP VỤ</a:t>
          </a:r>
          <a:endParaRPr lang="en-US" sz="2100" kern="1200"/>
        </a:p>
      </dsp:txBody>
      <dsp:txXfrm>
        <a:off x="4392279" y="230406"/>
        <a:ext cx="1784589" cy="1108048"/>
      </dsp:txXfrm>
    </dsp:sp>
    <dsp:sp modelId="{A081210D-D534-4DC6-A84E-A20A2FE942A4}">
      <dsp:nvSpPr>
        <dsp:cNvPr id="0" name=""/>
        <dsp:cNvSpPr/>
      </dsp:nvSpPr>
      <dsp:spPr>
        <a:xfrm>
          <a:off x="753710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38B77-9030-41E8-8BA8-6A923446BF55}">
      <dsp:nvSpPr>
        <dsp:cNvPr id="0" name=""/>
        <dsp:cNvSpPr/>
      </dsp:nvSpPr>
      <dsp:spPr>
        <a:xfrm>
          <a:off x="959658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Cập nhật thêm sửa xoá bảng dịch vụ.</a:t>
          </a:r>
        </a:p>
      </dsp:txBody>
      <dsp:txXfrm>
        <a:off x="994131" y="1946470"/>
        <a:ext cx="1784589" cy="1108048"/>
      </dsp:txXfrm>
    </dsp:sp>
    <dsp:sp modelId="{1DCFE335-8C42-496B-9FA5-150857DB9819}">
      <dsp:nvSpPr>
        <dsp:cNvPr id="0" name=""/>
        <dsp:cNvSpPr/>
      </dsp:nvSpPr>
      <dsp:spPr>
        <a:xfrm>
          <a:off x="3019142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353DB-A1C8-48F8-A48E-ACE8DA572C80}">
      <dsp:nvSpPr>
        <dsp:cNvPr id="0" name=""/>
        <dsp:cNvSpPr/>
      </dsp:nvSpPr>
      <dsp:spPr>
        <a:xfrm>
          <a:off x="3225090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Lập hoá đơn cho khách hàng.</a:t>
          </a:r>
        </a:p>
      </dsp:txBody>
      <dsp:txXfrm>
        <a:off x="3259563" y="1946470"/>
        <a:ext cx="1784589" cy="1108048"/>
      </dsp:txXfrm>
    </dsp:sp>
    <dsp:sp modelId="{DDFBA0E1-51F7-4C6D-B348-CFB204DCF8F5}">
      <dsp:nvSpPr>
        <dsp:cNvPr id="0" name=""/>
        <dsp:cNvSpPr/>
      </dsp:nvSpPr>
      <dsp:spPr>
        <a:xfrm>
          <a:off x="5284574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14148-6EE9-4178-82FC-D0EAABDE6058}">
      <dsp:nvSpPr>
        <dsp:cNvPr id="0" name=""/>
        <dsp:cNvSpPr/>
      </dsp:nvSpPr>
      <dsp:spPr>
        <a:xfrm>
          <a:off x="5490522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Quản lý khách hàng</a:t>
          </a:r>
        </a:p>
      </dsp:txBody>
      <dsp:txXfrm>
        <a:off x="5524995" y="1946470"/>
        <a:ext cx="1784589" cy="1108048"/>
      </dsp:txXfrm>
    </dsp:sp>
    <dsp:sp modelId="{CB46B0B0-991A-4A52-99CE-6757FDEC35E5}">
      <dsp:nvSpPr>
        <dsp:cNvPr id="0" name=""/>
        <dsp:cNvSpPr/>
      </dsp:nvSpPr>
      <dsp:spPr>
        <a:xfrm>
          <a:off x="7550006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0F426-257F-4B11-AD25-7FB9A2CE1174}">
      <dsp:nvSpPr>
        <dsp:cNvPr id="0" name=""/>
        <dsp:cNvSpPr/>
      </dsp:nvSpPr>
      <dsp:spPr>
        <a:xfrm>
          <a:off x="7755954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Quản lý nhân viên</a:t>
          </a:r>
        </a:p>
      </dsp:txBody>
      <dsp:txXfrm>
        <a:off x="7790427" y="1946470"/>
        <a:ext cx="1784589" cy="1108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2E65D-279C-40B1-A5CE-90DAE54F961C}">
      <dsp:nvSpPr>
        <dsp:cNvPr id="0" name=""/>
        <dsp:cNvSpPr/>
      </dsp:nvSpPr>
      <dsp:spPr>
        <a:xfrm>
          <a:off x="5078625" y="1177277"/>
          <a:ext cx="2265431" cy="539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60"/>
              </a:lnTo>
              <a:lnTo>
                <a:pt x="2265431" y="367360"/>
              </a:lnTo>
              <a:lnTo>
                <a:pt x="2265431" y="5390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644A5-6814-4662-9EC0-DC2BF3408F53}">
      <dsp:nvSpPr>
        <dsp:cNvPr id="0" name=""/>
        <dsp:cNvSpPr/>
      </dsp:nvSpPr>
      <dsp:spPr>
        <a:xfrm>
          <a:off x="5032905" y="1177277"/>
          <a:ext cx="91440" cy="539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90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04F33-DAF4-47A6-A850-F21F597D3A35}">
      <dsp:nvSpPr>
        <dsp:cNvPr id="0" name=""/>
        <dsp:cNvSpPr/>
      </dsp:nvSpPr>
      <dsp:spPr>
        <a:xfrm>
          <a:off x="2813193" y="1177277"/>
          <a:ext cx="2265431" cy="539069"/>
        </a:xfrm>
        <a:custGeom>
          <a:avLst/>
          <a:gdLst/>
          <a:ahLst/>
          <a:cxnLst/>
          <a:rect l="0" t="0" r="0" b="0"/>
          <a:pathLst>
            <a:path>
              <a:moveTo>
                <a:pt x="2265431" y="0"/>
              </a:moveTo>
              <a:lnTo>
                <a:pt x="2265431" y="367360"/>
              </a:lnTo>
              <a:lnTo>
                <a:pt x="0" y="367360"/>
              </a:lnTo>
              <a:lnTo>
                <a:pt x="0" y="5390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BB468-6111-4F64-9FFD-5DC95E2ACA0F}">
      <dsp:nvSpPr>
        <dsp:cNvPr id="0" name=""/>
        <dsp:cNvSpPr/>
      </dsp:nvSpPr>
      <dsp:spPr>
        <a:xfrm>
          <a:off x="4151858" y="282"/>
          <a:ext cx="1853535" cy="1176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6DF11-CE46-4C05-989A-5E4F400F15F1}">
      <dsp:nvSpPr>
        <dsp:cNvPr id="0" name=""/>
        <dsp:cNvSpPr/>
      </dsp:nvSpPr>
      <dsp:spPr>
        <a:xfrm>
          <a:off x="4357806" y="195933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THỐNG KÊ</a:t>
          </a:r>
          <a:endParaRPr lang="en-US" sz="2200" kern="1200"/>
        </a:p>
      </dsp:txBody>
      <dsp:txXfrm>
        <a:off x="4392279" y="230406"/>
        <a:ext cx="1784589" cy="1108048"/>
      </dsp:txXfrm>
    </dsp:sp>
    <dsp:sp modelId="{FCF7BA55-CAE6-49BC-B421-684B9585902B}">
      <dsp:nvSpPr>
        <dsp:cNvPr id="0" name=""/>
        <dsp:cNvSpPr/>
      </dsp:nvSpPr>
      <dsp:spPr>
        <a:xfrm>
          <a:off x="1886426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D62CE-C7CF-4E69-9DA1-7D658D9E935A}">
      <dsp:nvSpPr>
        <dsp:cNvPr id="0" name=""/>
        <dsp:cNvSpPr/>
      </dsp:nvSpPr>
      <dsp:spPr>
        <a:xfrm>
          <a:off x="2092374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Quản lý thu chi</a:t>
          </a:r>
        </a:p>
      </dsp:txBody>
      <dsp:txXfrm>
        <a:off x="2126847" y="1946470"/>
        <a:ext cx="1784589" cy="1108048"/>
      </dsp:txXfrm>
    </dsp:sp>
    <dsp:sp modelId="{D8360463-9031-4B7C-84FE-A76A5B79F093}">
      <dsp:nvSpPr>
        <dsp:cNvPr id="0" name=""/>
        <dsp:cNvSpPr/>
      </dsp:nvSpPr>
      <dsp:spPr>
        <a:xfrm>
          <a:off x="4151858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83D2D-AF44-4FCB-A3D2-825BA03E0683}">
      <dsp:nvSpPr>
        <dsp:cNvPr id="0" name=""/>
        <dsp:cNvSpPr/>
      </dsp:nvSpPr>
      <dsp:spPr>
        <a:xfrm>
          <a:off x="4357806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Thống kê doanh thu giặt ủi</a:t>
          </a:r>
        </a:p>
      </dsp:txBody>
      <dsp:txXfrm>
        <a:off x="4392279" y="1946470"/>
        <a:ext cx="1784589" cy="1108048"/>
      </dsp:txXfrm>
    </dsp:sp>
    <dsp:sp modelId="{311D1816-EBB9-46D2-AD93-D2C30FFBDCFD}">
      <dsp:nvSpPr>
        <dsp:cNvPr id="0" name=""/>
        <dsp:cNvSpPr/>
      </dsp:nvSpPr>
      <dsp:spPr>
        <a:xfrm>
          <a:off x="6417290" y="1716346"/>
          <a:ext cx="1853535" cy="1176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C5D9-5CD2-4FD8-AEAB-7243C114EF55}">
      <dsp:nvSpPr>
        <dsp:cNvPr id="0" name=""/>
        <dsp:cNvSpPr/>
      </dsp:nvSpPr>
      <dsp:spPr>
        <a:xfrm>
          <a:off x="6623238" y="1911997"/>
          <a:ext cx="1853535" cy="1176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Thống kê sổ quỹ cửa hàng</a:t>
          </a:r>
        </a:p>
      </dsp:txBody>
      <dsp:txXfrm>
        <a:off x="6657711" y="1946470"/>
        <a:ext cx="1784589" cy="1108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070A-ACB7-447D-A6FE-D24CE146AAF5}">
      <dsp:nvSpPr>
        <dsp:cNvPr id="0" name=""/>
        <dsp:cNvSpPr/>
      </dsp:nvSpPr>
      <dsp:spPr>
        <a:xfrm>
          <a:off x="0" y="28227"/>
          <a:ext cx="1036320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PHÂN TÍCH THIẾT KẾ HỆ THỐNG</a:t>
          </a:r>
        </a:p>
      </dsp:txBody>
      <dsp:txXfrm>
        <a:off x="33955" y="62182"/>
        <a:ext cx="10295290" cy="627655"/>
      </dsp:txXfrm>
    </dsp:sp>
    <dsp:sp modelId="{3535D6E1-DAA4-4FF3-A958-40D02F999A36}">
      <dsp:nvSpPr>
        <dsp:cNvPr id="0" name=""/>
        <dsp:cNvSpPr/>
      </dsp:nvSpPr>
      <dsp:spPr>
        <a:xfrm>
          <a:off x="0" y="807312"/>
          <a:ext cx="10363200" cy="695565"/>
        </a:xfrm>
        <a:prstGeom prst="roundRect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THIẾT KẾ CƠ SỞ DỮ LIỆU</a:t>
          </a:r>
        </a:p>
      </dsp:txBody>
      <dsp:txXfrm>
        <a:off x="33955" y="841267"/>
        <a:ext cx="10295290" cy="627655"/>
      </dsp:txXfrm>
    </dsp:sp>
    <dsp:sp modelId="{269A2B1A-4C8A-4085-ACEB-5FD082E7D327}">
      <dsp:nvSpPr>
        <dsp:cNvPr id="0" name=""/>
        <dsp:cNvSpPr/>
      </dsp:nvSpPr>
      <dsp:spPr>
        <a:xfrm>
          <a:off x="0" y="1586397"/>
          <a:ext cx="10363200" cy="695565"/>
        </a:xfrm>
        <a:prstGeom prst="roundRect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THIẾT KẾ GIAO DIỆN</a:t>
          </a:r>
        </a:p>
      </dsp:txBody>
      <dsp:txXfrm>
        <a:off x="33955" y="1620352"/>
        <a:ext cx="10295290" cy="627655"/>
      </dsp:txXfrm>
    </dsp:sp>
    <dsp:sp modelId="{B6B8CF46-45CF-40BE-92BE-778095EEC1A6}">
      <dsp:nvSpPr>
        <dsp:cNvPr id="0" name=""/>
        <dsp:cNvSpPr/>
      </dsp:nvSpPr>
      <dsp:spPr>
        <a:xfrm>
          <a:off x="0" y="2365482"/>
          <a:ext cx="10363200" cy="695565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LẬP TRÌNH SỬ DỤNG NGÔN NGỮ C# VÀ SQL SERVER</a:t>
          </a:r>
        </a:p>
      </dsp:txBody>
      <dsp:txXfrm>
        <a:off x="33955" y="2399437"/>
        <a:ext cx="102952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09" r:id="rId6"/>
    <p:sldLayoutId id="2147483905" r:id="rId7"/>
    <p:sldLayoutId id="2147483906" r:id="rId8"/>
    <p:sldLayoutId id="2147483907" r:id="rId9"/>
    <p:sldLayoutId id="2147483908" r:id="rId10"/>
    <p:sldLayoutId id="21474839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tuanpham5024/LaundryManag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olourful folded t-shirts">
            <a:extLst>
              <a:ext uri="{FF2B5EF4-FFF2-40B4-BE49-F238E27FC236}">
                <a16:creationId xmlns:a16="http://schemas.microsoft.com/office/drawing/2014/main" id="{00098DCF-62D0-4107-BA70-D7B104DCE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7297" y="-2"/>
            <a:ext cx="12191979" cy="6857990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3CA8C-AD04-485A-8DE1-64D701E4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638" y="1011024"/>
            <a:ext cx="6282267" cy="931333"/>
          </a:xfrm>
        </p:spPr>
        <p:txBody>
          <a:bodyPr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THỰC TẬP CHUYÊN NGÀNH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AF09-CD4C-4182-9AAB-CF9C95CF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638" y="5170252"/>
            <a:ext cx="6388821" cy="812923"/>
          </a:xfrm>
        </p:spPr>
        <p:txBody>
          <a:bodyPr anchor="t">
            <a:no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Đề tài: Quản lý cửa hàng giặt ủi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ubtitle 2">
            <a:extLst>
              <a:ext uri="{FF2B5EF4-FFF2-40B4-BE49-F238E27FC236}">
                <a16:creationId xmlns:a16="http://schemas.microsoft.com/office/drawing/2014/main" id="{DB100B8E-EF21-41FB-BF46-28FC8D46BEC2}"/>
              </a:ext>
            </a:extLst>
          </p:cNvPr>
          <p:cNvSpPr txBox="1">
            <a:spLocks/>
          </p:cNvSpPr>
          <p:nvPr/>
        </p:nvSpPr>
        <p:spPr>
          <a:xfrm>
            <a:off x="5799666" y="2562546"/>
            <a:ext cx="4941173" cy="1732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Grandview Display (Body)"/>
              </a:rPr>
              <a:t>Họ và tên: phạm anh tuấn</a:t>
            </a:r>
          </a:p>
          <a:p>
            <a:r>
              <a:rPr lang="en-US">
                <a:solidFill>
                  <a:srgbClr val="FFFFFF"/>
                </a:solidFill>
                <a:latin typeface="Grandview Display (Body)"/>
              </a:rPr>
              <a:t>Lớp : cntt2 – k10</a:t>
            </a:r>
          </a:p>
          <a:p>
            <a:r>
              <a:rPr lang="en-US">
                <a:solidFill>
                  <a:srgbClr val="FFFFFF"/>
                </a:solidFill>
                <a:latin typeface="Grandview Display (Body)"/>
              </a:rPr>
              <a:t>Mã sinh viên: </a:t>
            </a:r>
            <a:r>
              <a:rPr lang="en-US" sz="1800" b="1">
                <a:solidFill>
                  <a:schemeClr val="bg1"/>
                </a:solidFill>
                <a:effectLst/>
                <a:latin typeface="Grandview Display (Body)"/>
                <a:ea typeface="Calibri" panose="020F0502020204030204" pitchFamily="34" charset="0"/>
              </a:rPr>
              <a:t>197480201279</a:t>
            </a:r>
            <a:endParaRPr lang="en-US">
              <a:solidFill>
                <a:schemeClr val="bg1"/>
              </a:solidFill>
              <a:latin typeface="Grandview Display (Body)"/>
            </a:endParaRPr>
          </a:p>
        </p:txBody>
      </p:sp>
    </p:spTree>
    <p:extLst>
      <p:ext uri="{BB962C8B-B14F-4D97-AF65-F5344CB8AC3E}">
        <p14:creationId xmlns:p14="http://schemas.microsoft.com/office/powerpoint/2010/main" val="6534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9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34ADB-0527-4E1A-9A2F-83198C74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THIẾT KẾ CƠ SỞ DỮ LIỆU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FEBA310-3CE5-41D8-BF8A-C9ADD1B4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9" y="886408"/>
            <a:ext cx="6745352" cy="5379418"/>
          </a:xfrm>
          <a:prstGeom prst="rect">
            <a:avLst/>
          </a:prstGeom>
        </p:spPr>
      </p:pic>
      <p:cxnSp>
        <p:nvCxnSpPr>
          <p:cNvPr id="107" name="Straight Connector 10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0DEDE8-20FD-4EA6-B84F-394A6539CE67}"/>
              </a:ext>
            </a:extLst>
          </p:cNvPr>
          <p:cNvSpPr txBox="1"/>
          <p:nvPr/>
        </p:nvSpPr>
        <p:spPr>
          <a:xfrm>
            <a:off x="7315786" y="2782669"/>
            <a:ext cx="409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Gồm các bảng dữ liệu và các hàm thủ tục(</a:t>
            </a:r>
            <a:r>
              <a:rPr lang="en-US" sz="1400" b="0" i="0">
                <a:solidFill>
                  <a:srgbClr val="202124"/>
                </a:solidFill>
                <a:effectLst/>
                <a:latin typeface="Grandview Display (Body)"/>
              </a:rPr>
              <a:t>PROCEDURE</a:t>
            </a:r>
            <a:r>
              <a:rPr lang="en-US"/>
              <a:t>)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8E4D63-4D27-49FC-BAF7-42CAA3F5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67" y="3429000"/>
            <a:ext cx="1813240" cy="3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6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DB5E-BC0A-41BE-AD06-3E8BC6F8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THIẾT KẾ GIAO DIỆN</a:t>
            </a:r>
          </a:p>
        </p:txBody>
      </p:sp>
      <p:pic>
        <p:nvPicPr>
          <p:cNvPr id="5" name="Content Placeholder 4" descr="F">
            <a:extLst>
              <a:ext uri="{FF2B5EF4-FFF2-40B4-BE49-F238E27FC236}">
                <a16:creationId xmlns:a16="http://schemas.microsoft.com/office/drawing/2014/main" id="{3573144B-A6C0-4922-B6FF-44113C748D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10" y="2708608"/>
            <a:ext cx="4806291" cy="23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1437A-5B9B-4E48-9628-3DEC81D14D20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b="1"/>
              <a:t>Màn hình đăng nhập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Ô nhập tài khoản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Ô nhập mật khẩu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Button Show/hidden mật khẩu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Checkbox ghi nhớ tài khoản mật khẩu cho những lần đăng nhập tiếp theo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9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6602-07A6-4ABB-904D-2A54B75A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RIBBON HỆ THỐNG</a:t>
            </a:r>
          </a:p>
        </p:txBody>
      </p:sp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F1E423A-B04F-4EA8-892A-4C58FBB6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1015"/>
            <a:ext cx="5799962" cy="4175972"/>
          </a:xfrm>
          <a:prstGeom prst="rect">
            <a:avLst/>
          </a:prstGeom>
        </p:spPr>
      </p:pic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7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1FF0-D20B-4DEC-BC9A-FA10B18B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SAO LƯU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05CC448A-49BA-4D67-A967-4F9522EA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58" y="1771652"/>
            <a:ext cx="4815134" cy="3358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3F2042-FC01-4A67-A471-D0C0CA1DC192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Textbox tên database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Nút browse chọn đường dẫn lưu file backup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AE0EC3C-2936-401D-AD6A-D1402E43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72" y="2031938"/>
            <a:ext cx="2257255" cy="3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07645-7659-49B4-AB08-8337634B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KHÔI PHỤC DỮ LIỆU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27FE712-4CFB-48B2-BC1D-2544BFD35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29" y="2610928"/>
            <a:ext cx="3983052" cy="251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1CAB0-9CCD-4E29-A0F7-AB9EA35F82AA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Nút browser chọn đường dẫn tới file backup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Nút KHÔI PHỤC để xác nhận khôi phục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3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AEA34-FFE9-401F-A54D-A72F600F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ĐỔI MẬT KHẨU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B70446-EDD7-4BA7-91E4-71263C3D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15" y="2610928"/>
            <a:ext cx="3217480" cy="251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BCE09-2B0F-4C2D-A4E4-0940D9DF7BF2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Textbox nhập mật khẩu cũ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Mật khẩu mới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Nhập lại mật khẩu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Nút đổi Đổi mật khẩu để xác nhận đổi mật khẩu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E50D-E6A4-4693-B47E-E95837B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Ribbon DỊCH VỤ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D0615-37F3-4A63-AF0A-692DB6C91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62856"/>
            <a:ext cx="10363200" cy="1132288"/>
          </a:xfrm>
        </p:spPr>
      </p:pic>
    </p:spTree>
    <p:extLst>
      <p:ext uri="{BB962C8B-B14F-4D97-AF65-F5344CB8AC3E}">
        <p14:creationId xmlns:p14="http://schemas.microsoft.com/office/powerpoint/2010/main" val="19386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2BB66-7BF7-4ADE-84D7-FF732D65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BẢNG GIÁ DỊCH VỤ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BC2E5E-1A85-433B-8771-B2673966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99" y="2105026"/>
            <a:ext cx="5238399" cy="2920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D48E1-7C8B-478B-8ACE-421CC4986E95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Gồm 3 chức năng chính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Thêm dịch vụ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Xoá dịch vụ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Sửa dịch vụ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9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50E7-BA66-4D83-8ECA-EE0C406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en-US"/>
              <a:t>DANH SÁCH KHÁCH HÀNG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D05A1E3B-413D-499F-8322-A74F78DE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>
            <a:normAutofit/>
          </a:bodyPr>
          <a:lstStyle/>
          <a:p>
            <a:r>
              <a:rPr lang="en-US"/>
              <a:t>Hiển thị danh sách khách hàng và chi tiết hoá đơn của khách hàng</a:t>
            </a: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5E4BF4A-6A3B-4CEB-9A29-DA64D6C8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511"/>
            <a:ext cx="12192000" cy="29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205BB-44BF-47E5-80FB-691F62F9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DANH SÁCH NHÂN VIÊN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3F24D0-1F0A-4471-8A83-22173885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4" y="3429000"/>
            <a:ext cx="11051905" cy="1381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E1B29-08DA-45D1-9CB6-E46579677F7F}"/>
              </a:ext>
            </a:extLst>
          </p:cNvPr>
          <p:cNvSpPr txBox="1"/>
          <p:nvPr/>
        </p:nvSpPr>
        <p:spPr>
          <a:xfrm>
            <a:off x="6400800" y="960120"/>
            <a:ext cx="4796346" cy="433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GỒM 3 CHỨC NĂNG CHÍNH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Thêm nhân viên mới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Xoá nhân viên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Sửa nhân viên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8D86-9974-433F-B562-5796222A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BBAF5E-A7D7-4841-8639-7AA9EF98F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304343"/>
              </p:ext>
            </p:extLst>
          </p:nvPr>
        </p:nvGraphicFramePr>
        <p:xfrm>
          <a:off x="914400" y="2397125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24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78F63-7DD2-4102-8DE6-8AAEC6A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LẬP PHIẾU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73C0106-8B02-4BAA-87D1-35462ECF3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918667"/>
            <a:ext cx="7003532" cy="3186607"/>
          </a:xfrm>
          <a:prstGeom prst="rect">
            <a:avLst/>
          </a:prstGeom>
        </p:spPr>
      </p:pic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5E8A1A-49FE-4547-B775-592351532A4E}"/>
              </a:ext>
            </a:extLst>
          </p:cNvPr>
          <p:cNvSpPr txBox="1"/>
          <p:nvPr/>
        </p:nvSpPr>
        <p:spPr>
          <a:xfrm>
            <a:off x="8171121" y="960120"/>
            <a:ext cx="3030278" cy="483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Gồm 4 chức năng chính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Tạo phiếu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Sửa phiếu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In phiếu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870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19686-DDCB-45BC-950B-CD3B6158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54301"/>
            <a:ext cx="3833037" cy="1638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 LÝ THU CHI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90F4676-63AE-4E1A-8FAE-D4599DFCA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04" y="1026741"/>
            <a:ext cx="6490668" cy="2287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B167AF-6E31-4BF0-83D8-742D9828B53D}"/>
              </a:ext>
            </a:extLst>
          </p:cNvPr>
          <p:cNvSpPr txBox="1"/>
          <p:nvPr/>
        </p:nvSpPr>
        <p:spPr>
          <a:xfrm>
            <a:off x="7581901" y="960120"/>
            <a:ext cx="5524499" cy="483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GỒM 4 CHỨC NĂNG CHÍNH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Tạo phiếu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Sửa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Xoá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In phiếu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endParaRPr lang="en-US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Hiển thị số tiền tổng thu và tổng chi</a:t>
            </a:r>
          </a:p>
        </p:txBody>
      </p:sp>
    </p:spTree>
    <p:extLst>
      <p:ext uri="{BB962C8B-B14F-4D97-AF65-F5344CB8AC3E}">
        <p14:creationId xmlns:p14="http://schemas.microsoft.com/office/powerpoint/2010/main" val="31539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C898F-FF73-4D9D-937C-EB56C85B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THỐNG KÊ DOANH SỐ GIẶT ỦI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FC679D-0148-4B19-9BE0-492AC488E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02" y="836141"/>
            <a:ext cx="6333102" cy="3103221"/>
          </a:xfrm>
          <a:prstGeom prst="rect">
            <a:avLst/>
          </a:prstGeom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7E4CE1-5A8F-4DAE-A9D6-13FE3A47AA0F}"/>
              </a:ext>
            </a:extLst>
          </p:cNvPr>
          <p:cNvSpPr txBox="1"/>
          <p:nvPr/>
        </p:nvSpPr>
        <p:spPr>
          <a:xfrm>
            <a:off x="8171121" y="960120"/>
            <a:ext cx="3030278" cy="483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HIỂN THỊ DANH SÁCH ĐƠN ĐÃ THANH TOÁN VÀ CHƯA THANH TOÁN VÀ TỔNG TIỀN MỖI LOẠI</a:t>
            </a:r>
          </a:p>
        </p:txBody>
      </p:sp>
    </p:spTree>
    <p:extLst>
      <p:ext uri="{BB962C8B-B14F-4D97-AF65-F5344CB8AC3E}">
        <p14:creationId xmlns:p14="http://schemas.microsoft.com/office/powerpoint/2010/main" val="277027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5452-ABBC-4873-BFE8-35DA1F6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THỐNG KÊ SỔ QUỸ CỬA HÀNG</a:t>
            </a:r>
          </a:p>
        </p:txBody>
      </p:sp>
      <p:pic>
        <p:nvPicPr>
          <p:cNvPr id="5" name="Content Placeholder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8677DF24-9794-4822-8C28-A811E8B3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934813"/>
            <a:ext cx="6457508" cy="29058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D60E40-A894-4187-9282-3BE888BB15F6}"/>
              </a:ext>
            </a:extLst>
          </p:cNvPr>
          <p:cNvSpPr txBox="1"/>
          <p:nvPr/>
        </p:nvSpPr>
        <p:spPr>
          <a:xfrm>
            <a:off x="8171121" y="960120"/>
            <a:ext cx="3878004" cy="483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/>
              <a:t>Hiển thị biểu đô và các danh mục: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Tiền thu từ dịch vụ giặt ủi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Các doanh thu ngoài dịch vụ giặt ủi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Các chi phí phát sinh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Tiền chưa thu từ dịch vụ giặt ủi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/>
              <a:t>Quỹ tiền mặt hiện có tại cửa hàng</a:t>
            </a:r>
          </a:p>
        </p:txBody>
      </p:sp>
    </p:spTree>
    <p:extLst>
      <p:ext uri="{BB962C8B-B14F-4D97-AF65-F5344CB8AC3E}">
        <p14:creationId xmlns:p14="http://schemas.microsoft.com/office/powerpoint/2010/main" val="10190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A84D-84EA-45F2-84B1-6D9ADBCC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90650"/>
            <a:ext cx="11249025" cy="1314443"/>
          </a:xfrm>
        </p:spPr>
        <p:txBody>
          <a:bodyPr>
            <a:noAutofit/>
          </a:bodyPr>
          <a:lstStyle/>
          <a:p>
            <a:r>
              <a:rPr lang="en-US" sz="3600"/>
              <a:t>LẬP TRÌNH SỬ DỤNG NGÔN NGỮ C# VÀ SQL SERVER</a:t>
            </a:r>
            <a:br>
              <a:rPr lang="en-US" sz="3600"/>
            </a:br>
            <a:endParaRPr lang="en-US" sz="3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19D2-1E9E-4634-8F7D-A18612E2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431117"/>
            <a:ext cx="10363200" cy="48804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Chương trình được xây dựng bằng mô hình MVC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B87DC-84FD-4EF5-B4B4-FCA0541475E3}"/>
              </a:ext>
            </a:extLst>
          </p:cNvPr>
          <p:cNvSpPr txBox="1">
            <a:spLocks/>
          </p:cNvSpPr>
          <p:nvPr/>
        </p:nvSpPr>
        <p:spPr>
          <a:xfrm>
            <a:off x="4181474" y="4257581"/>
            <a:ext cx="4729452" cy="92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Chương trình được xây dựng bằng mô hình MVC</a:t>
            </a:r>
          </a:p>
        </p:txBody>
      </p:sp>
      <p:pic>
        <p:nvPicPr>
          <p:cNvPr id="7" name="Picture 2" descr="MVC design pattern. why do developer use model view… | by Bryan Rhodunda |  Medium">
            <a:extLst>
              <a:ext uri="{FF2B5EF4-FFF2-40B4-BE49-F238E27FC236}">
                <a16:creationId xmlns:a16="http://schemas.microsoft.com/office/drawing/2014/main" id="{D256223E-EC36-4D37-B4B5-CDCBC501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3153813"/>
            <a:ext cx="4873625" cy="3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8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HA-256 và SHA-512 — Cyber Security">
            <a:extLst>
              <a:ext uri="{FF2B5EF4-FFF2-40B4-BE49-F238E27FC236}">
                <a16:creationId xmlns:a16="http://schemas.microsoft.com/office/drawing/2014/main" id="{641E0F01-B751-4BFB-8233-F34550D74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r="16258"/>
          <a:stretch/>
        </p:blipFill>
        <p:spPr bwMode="auto">
          <a:xfrm>
            <a:off x="-4703" y="10"/>
            <a:ext cx="78079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D57B-25EB-42E5-9200-C02355E0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6775" y="933450"/>
            <a:ext cx="2870703" cy="4983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Về bảo mật</a:t>
            </a:r>
          </a:p>
          <a:p>
            <a:pPr marL="0" indent="0">
              <a:buNone/>
            </a:pPr>
            <a:r>
              <a:rPr lang="en-US"/>
              <a:t>Mật khẩu được mã hoá bằng SHA256 trước khi gửi xuống database</a:t>
            </a:r>
          </a:p>
        </p:txBody>
      </p:sp>
    </p:spTree>
    <p:extLst>
      <p:ext uri="{BB962C8B-B14F-4D97-AF65-F5344CB8AC3E}">
        <p14:creationId xmlns:p14="http://schemas.microsoft.com/office/powerpoint/2010/main" val="267766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7B95-BBBC-40A5-8138-97A896CB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MÃ NGUỒN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3B51-1252-4BFC-A8C2-A0186D26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16163"/>
            <a:ext cx="10363200" cy="97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SỬ DỤNG GITHUB</a:t>
            </a:r>
          </a:p>
          <a:p>
            <a:pPr marL="0" indent="0">
              <a:buNone/>
            </a:pPr>
            <a:r>
              <a:rPr lang="en-US"/>
              <a:t>Repository : </a:t>
            </a:r>
            <a:r>
              <a:rPr lang="en-US">
                <a:hlinkClick r:id="rId2"/>
              </a:rPr>
              <a:t>https://github.com/tuanpham5024/LaundryManager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8B7905-C2EB-4510-856C-71E8CAD5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566156"/>
            <a:ext cx="5934075" cy="29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A8E6-FA88-4012-82EB-589EB521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1201400" cy="1314443"/>
          </a:xfrm>
        </p:spPr>
        <p:txBody>
          <a:bodyPr>
            <a:normAutofit/>
          </a:bodyPr>
          <a:lstStyle/>
          <a:p>
            <a:r>
              <a:rPr lang="en-US" sz="3600"/>
              <a:t>PHẦN IV: KẾT LUẬN VÀ HƯỚNG PHÁT TRIỂN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D174-7894-47CF-B0D4-BA319F0E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7939"/>
            <a:ext cx="10363200" cy="41457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/>
              <a:t>Ưu điểm:</a:t>
            </a:r>
          </a:p>
          <a:p>
            <a:pPr>
              <a:buFontTx/>
              <a:buChar char="-"/>
            </a:pPr>
            <a:r>
              <a:rPr lang="en-US"/>
              <a:t>Bảo mật</a:t>
            </a:r>
          </a:p>
          <a:p>
            <a:pPr>
              <a:buFontTx/>
              <a:buChar char="-"/>
            </a:pPr>
            <a:r>
              <a:rPr lang="en-US"/>
              <a:t>Dễ dàng thao tác các chức năng.</a:t>
            </a:r>
          </a:p>
          <a:p>
            <a:pPr>
              <a:buFontTx/>
              <a:buChar char="-"/>
            </a:pPr>
            <a:r>
              <a:rPr lang="en-US"/>
              <a:t>Lập phiếu thu chi và hoá đơn , lọc hoá đơn chưa thanh toán và đã thanh toán. Giúp quản lý dễ dàng</a:t>
            </a:r>
          </a:p>
          <a:p>
            <a:pPr marL="0" indent="0">
              <a:buNone/>
            </a:pPr>
            <a:r>
              <a:rPr lang="en-US" b="1"/>
              <a:t>Nhược điểm: </a:t>
            </a:r>
          </a:p>
          <a:p>
            <a:pPr>
              <a:buFontTx/>
              <a:buChar char="-"/>
            </a:pPr>
            <a:r>
              <a:rPr lang="en-US"/>
              <a:t>Chưa xây dựng chức năng phân quyền =&gt; các nhân viên có thể chỉnh sửa phiếu của nhau và có thể sử dụng tất cả các chức năng của chương trình</a:t>
            </a:r>
          </a:p>
          <a:p>
            <a:pPr>
              <a:buFontTx/>
              <a:buChar char="-"/>
            </a:pPr>
            <a:r>
              <a:rPr lang="en-US"/>
              <a:t>Chưa xây dựng chức năng lịch sử hệ thống =&gt; không kiểm soát được hoạt động sửa xoá dữ liệu của nhân viên trên phần mềm</a:t>
            </a:r>
          </a:p>
          <a:p>
            <a:pPr>
              <a:buFontTx/>
              <a:buChar char="-"/>
            </a:pPr>
            <a:r>
              <a:rPr lang="en-US"/>
              <a:t>Chưa xây dựng in hoá đơn</a:t>
            </a:r>
          </a:p>
          <a:p>
            <a:pPr>
              <a:buFontTx/>
              <a:buChar char="-"/>
            </a:pPr>
            <a:r>
              <a:rPr lang="en-US"/>
              <a:t>Code chưa được clean</a:t>
            </a:r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r>
              <a:rPr lang="en-US" b="1"/>
              <a:t>Hướng phát triển</a:t>
            </a:r>
            <a:r>
              <a:rPr lang="en-US"/>
              <a:t>: </a:t>
            </a:r>
          </a:p>
          <a:p>
            <a:pPr>
              <a:buFontTx/>
              <a:buChar char="-"/>
            </a:pPr>
            <a:r>
              <a:rPr lang="en-US"/>
              <a:t>Sẽ xây dựng hoàn thiện chức năng phân quyền, lịch sử hệ thống và in hoá đơn.</a:t>
            </a:r>
          </a:p>
          <a:p>
            <a:pPr>
              <a:buFontTx/>
              <a:buChar char="-"/>
            </a:pPr>
            <a:r>
              <a:rPr lang="en-US"/>
              <a:t>Sẽ tích hợp thêm thẻ thành viên và quy chế điểm thưởng cho khách hàng.</a:t>
            </a:r>
          </a:p>
        </p:txBody>
      </p:sp>
    </p:spTree>
    <p:extLst>
      <p:ext uri="{BB962C8B-B14F-4D97-AF65-F5344CB8AC3E}">
        <p14:creationId xmlns:p14="http://schemas.microsoft.com/office/powerpoint/2010/main" val="137221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359C-D0D9-467C-86C8-54F92D8B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I : MỤC ĐÍCH CỦA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A77F-06EB-4B38-950A-7FB645D2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/>
              <a:t>Xây dựng phần mềm quản lý tiệm giặt ủi có thể: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/>
              <a:t> Lập và quản lý hoá đơn giặt ủi của khách hàng.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/>
              <a:t> Quản lý thu chi của cửa hàng.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/>
              <a:t> Thống kê doanh thu việc giặt ủi.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/>
              <a:t> Thống kê quỹ tiền mặt của cửa hàng.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/>
              <a:t> Hệ thống phân quyền tài khoản cho nhân viên sử dụng tính năng của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18965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44FF1F7-9EBE-4242-BA14-85C51BD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/>
              <a:t>PHẦN I : TỔNG QUAN VỀ CHƯƠNG TRÌNH</a:t>
            </a:r>
          </a:p>
        </p:txBody>
      </p: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2">
            <a:extLst>
              <a:ext uri="{FF2B5EF4-FFF2-40B4-BE49-F238E27FC236}">
                <a16:creationId xmlns:a16="http://schemas.microsoft.com/office/drawing/2014/main" id="{ADB5CABD-F176-405C-B4BF-86A244991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21429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6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3A3A6-37EA-4E60-9F90-0FE34C58F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3269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10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52FE434-53DC-4647-A3C5-F4DF334C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73822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5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AB7DF-A9E9-44F4-907B-61C0CD4CC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95581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23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99FB-5372-4C64-A42E-919957EE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/>
              <a:t>PHẦN III: QUY TRÌNH XÂY DỰNG HỆ THỐNG 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D7C4CBA-1790-4802-BFD9-74714A87F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56471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25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87AF-616E-4C42-8CF8-96626896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D553-5FCC-4A74-BFE8-0734A79F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BIỂU ĐỒ USECASE</a:t>
            </a:r>
          </a:p>
          <a:p>
            <a:pPr>
              <a:buFontTx/>
              <a:buChar char="-"/>
            </a:pPr>
            <a:r>
              <a:rPr lang="en-US"/>
              <a:t>TASK FLOW DIAGRAM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14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772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Grandview Display</vt:lpstr>
      <vt:lpstr>Grandview Display (Body)</vt:lpstr>
      <vt:lpstr>Wingdings</vt:lpstr>
      <vt:lpstr>DashVTI</vt:lpstr>
      <vt:lpstr>THỰC TẬP CHUYÊN NGÀNH 1</vt:lpstr>
      <vt:lpstr>NỘI DUNG CHÍNH</vt:lpstr>
      <vt:lpstr>PHẦN I : MỤC ĐÍCH CỦA ĐỀ TÀI</vt:lpstr>
      <vt:lpstr>PHẦN I : TỔNG QUAN VỀ CHƯƠNG TRÌNH</vt:lpstr>
      <vt:lpstr>PowerPoint Presentation</vt:lpstr>
      <vt:lpstr>PowerPoint Presentation</vt:lpstr>
      <vt:lpstr>PowerPoint Presentation</vt:lpstr>
      <vt:lpstr>PHẦN III: QUY TRÌNH XÂY DỰNG HỆ THỐNG </vt:lpstr>
      <vt:lpstr>PHÂN TÍCH THIẾT KẾ HỆ THỐNG</vt:lpstr>
      <vt:lpstr>THIẾT KẾ CƠ SỞ DỮ LIỆU</vt:lpstr>
      <vt:lpstr>THIẾT KẾ GIAO DIỆN</vt:lpstr>
      <vt:lpstr>RIBBON HỆ THỐNG</vt:lpstr>
      <vt:lpstr>SAO LƯU</vt:lpstr>
      <vt:lpstr>KHÔI PHỤC DỮ LIỆU</vt:lpstr>
      <vt:lpstr>ĐỔI MẬT KHẨU</vt:lpstr>
      <vt:lpstr>Ribbon DỊCH VỤ</vt:lpstr>
      <vt:lpstr>BẢNG GIÁ DỊCH VỤ</vt:lpstr>
      <vt:lpstr>DANH SÁCH KHÁCH HÀNG</vt:lpstr>
      <vt:lpstr>DANH SÁCH NHÂN VIÊN</vt:lpstr>
      <vt:lpstr>LẬP PHIẾU</vt:lpstr>
      <vt:lpstr>QUẢN LÝ THU CHI</vt:lpstr>
      <vt:lpstr>THỐNG KÊ DOANH SỐ GIẶT ỦI</vt:lpstr>
      <vt:lpstr>THỐNG KÊ SỔ QUỸ CỬA HÀNG</vt:lpstr>
      <vt:lpstr>LẬP TRÌNH SỬ DỤNG NGÔN NGỮ C# VÀ SQL SERVER </vt:lpstr>
      <vt:lpstr>PowerPoint Presentation</vt:lpstr>
      <vt:lpstr>QUẢN LÝ MÃ NGUỒN</vt:lpstr>
      <vt:lpstr>PHẦN IV: KẾT LUẬN VÀ HƯỚNG PHÁT TRIỂN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Pham Anh</dc:creator>
  <cp:lastModifiedBy>Tuấn Pham Anh</cp:lastModifiedBy>
  <cp:revision>2</cp:revision>
  <dcterms:created xsi:type="dcterms:W3CDTF">2021-07-17T05:48:45Z</dcterms:created>
  <dcterms:modified xsi:type="dcterms:W3CDTF">2021-08-02T07:30:51Z</dcterms:modified>
</cp:coreProperties>
</file>