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B84782-B68C-4F6D-ADDD-EF0DDC66E77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4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86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594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396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3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78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22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2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1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7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0B5C-6004-48BD-8326-4377F76D65D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711F4E-6330-41A8-9763-FC9EE122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08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CA3F-D2E6-6BB0-0C57-80917899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971" y="968829"/>
            <a:ext cx="8621488" cy="1909763"/>
          </a:xfrm>
        </p:spPr>
        <p:txBody>
          <a:bodyPr/>
          <a:lstStyle/>
          <a:p>
            <a:r>
              <a:rPr lang="en-IN" dirty="0"/>
              <a:t>World Nature Conservation</a:t>
            </a:r>
            <a:br>
              <a:rPr lang="en-IN" dirty="0"/>
            </a:br>
            <a:r>
              <a:rPr lang="en-IN" dirty="0"/>
              <a:t>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F8149-AF22-D598-3E7F-033EFB769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3456" y="3124201"/>
            <a:ext cx="7206345" cy="740227"/>
          </a:xfrm>
        </p:spPr>
        <p:txBody>
          <a:bodyPr>
            <a:normAutofit/>
          </a:bodyPr>
          <a:lstStyle/>
          <a:p>
            <a:r>
              <a:rPr lang="en-US" sz="2800" dirty="0"/>
              <a:t>Preserving Nature, Protecting Our Future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1EEE6-8604-014E-739A-4F9A38CA0A14}"/>
              </a:ext>
            </a:extLst>
          </p:cNvPr>
          <p:cNvSpPr txBox="1"/>
          <p:nvPr/>
        </p:nvSpPr>
        <p:spPr>
          <a:xfrm>
            <a:off x="32659" y="6106888"/>
            <a:ext cx="4234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 :- Aviyansh Tomar </a:t>
            </a:r>
          </a:p>
          <a:p>
            <a:r>
              <a:rPr lang="en-IN" sz="2000" dirty="0"/>
              <a:t>Date :- 28 July 2025 </a:t>
            </a:r>
          </a:p>
        </p:txBody>
      </p:sp>
    </p:spTree>
    <p:extLst>
      <p:ext uri="{BB962C8B-B14F-4D97-AF65-F5344CB8AC3E}">
        <p14:creationId xmlns:p14="http://schemas.microsoft.com/office/powerpoint/2010/main" val="18895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E6AE-0978-63A4-97C5-73863F9C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7978602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D30309-9D8A-2DF1-83D9-CDEAD4B2F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06" y="2389471"/>
            <a:ext cx="102410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Nature Conservation Day is celebrated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28th July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every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highlights the importance of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 environment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need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conserve natural resources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Aim: Promote awareness about protecting our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planet for future generations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099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B366-C4F5-452F-A8CF-15F3BCD8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19" y="740228"/>
            <a:ext cx="9587895" cy="1255487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Why Is Nature Conservation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45FD-0D90-002A-3410-9EEB3E8D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9" y="2160590"/>
            <a:ext cx="8596668" cy="3129868"/>
          </a:xfrm>
        </p:spPr>
        <p:txBody>
          <a:bodyPr>
            <a:normAutofit/>
          </a:bodyPr>
          <a:lstStyle/>
          <a:p>
            <a:r>
              <a:rPr lang="en-US" sz="2800" dirty="0"/>
              <a:t>Nature provides us with </a:t>
            </a:r>
            <a:r>
              <a:rPr lang="en-US" sz="2800" b="1" dirty="0"/>
              <a:t>air, water, food, and shelter</a:t>
            </a:r>
            <a:r>
              <a:rPr lang="en-US" sz="2800" dirty="0"/>
              <a:t>.</a:t>
            </a:r>
          </a:p>
          <a:p>
            <a:r>
              <a:rPr lang="en-US" sz="2800" dirty="0"/>
              <a:t>Maintains </a:t>
            </a:r>
            <a:r>
              <a:rPr lang="en-US" sz="2800" b="1" dirty="0"/>
              <a:t>ecological balance</a:t>
            </a:r>
            <a:r>
              <a:rPr lang="en-US" sz="2800" dirty="0"/>
              <a:t> and biodiversity.</a:t>
            </a:r>
          </a:p>
          <a:p>
            <a:r>
              <a:rPr lang="en-US" sz="2800" dirty="0"/>
              <a:t>Prevents </a:t>
            </a:r>
            <a:r>
              <a:rPr lang="en-US" sz="2800" b="1" dirty="0"/>
              <a:t>climate change</a:t>
            </a:r>
            <a:r>
              <a:rPr lang="en-US" sz="2800" dirty="0"/>
              <a:t> and natural disasters.</a:t>
            </a:r>
          </a:p>
          <a:p>
            <a:r>
              <a:rPr lang="en-US" sz="2800" dirty="0"/>
              <a:t>Ensures </a:t>
            </a:r>
            <a:r>
              <a:rPr lang="en-US" sz="2800" b="1" dirty="0"/>
              <a:t>sustainability</a:t>
            </a:r>
            <a:r>
              <a:rPr lang="en-US" sz="2800" dirty="0"/>
              <a:t> for future generations.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3272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DB8-B600-21BC-264B-62C8F809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0232"/>
            <a:ext cx="8488438" cy="1132114"/>
          </a:xfrm>
        </p:spPr>
        <p:txBody>
          <a:bodyPr>
            <a:normAutofit/>
          </a:bodyPr>
          <a:lstStyle/>
          <a:p>
            <a:r>
              <a:rPr lang="en-IN" sz="4800" dirty="0"/>
              <a:t>Major Environmental Threats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C19193-099D-CB2F-8401-2943AA17C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849" y="2322959"/>
            <a:ext cx="56573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Deforestation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Pollution (air, water, land)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warming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biodiversity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Overexploitation of resources</a:t>
            </a:r>
          </a:p>
        </p:txBody>
      </p:sp>
    </p:spTree>
    <p:extLst>
      <p:ext uri="{BB962C8B-B14F-4D97-AF65-F5344CB8AC3E}">
        <p14:creationId xmlns:p14="http://schemas.microsoft.com/office/powerpoint/2010/main" val="36843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334E-B36E-4171-85ED-A478B0C7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Role of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B25B2-35C7-7735-D868-D63E3A6BC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20" y="2127931"/>
            <a:ext cx="8596668" cy="2944811"/>
          </a:xfrm>
        </p:spPr>
        <p:txBody>
          <a:bodyPr>
            <a:normAutofit/>
          </a:bodyPr>
          <a:lstStyle/>
          <a:p>
            <a:r>
              <a:rPr lang="en-US" sz="2800" dirty="0"/>
              <a:t>Small actions make a big difference.</a:t>
            </a:r>
          </a:p>
          <a:p>
            <a:r>
              <a:rPr lang="en-US" sz="2800" dirty="0"/>
              <a:t>Participate in </a:t>
            </a:r>
            <a:r>
              <a:rPr lang="en-US" sz="2800" b="1" dirty="0"/>
              <a:t>clean-up drives</a:t>
            </a:r>
            <a:r>
              <a:rPr lang="en-US" sz="2800" dirty="0"/>
              <a:t> and </a:t>
            </a:r>
            <a:r>
              <a:rPr lang="en-US" sz="2800" b="1" dirty="0"/>
              <a:t>tree plantation</a:t>
            </a:r>
            <a:r>
              <a:rPr lang="en-US" sz="2800" dirty="0"/>
              <a:t>.</a:t>
            </a:r>
          </a:p>
          <a:p>
            <a:r>
              <a:rPr lang="en-US" sz="2800" dirty="0"/>
              <a:t>Spread awareness in your </a:t>
            </a:r>
            <a:r>
              <a:rPr lang="en-US" sz="2800" b="1" dirty="0"/>
              <a:t>community and school</a:t>
            </a:r>
            <a:r>
              <a:rPr lang="en-US" sz="2800" dirty="0"/>
              <a:t>.</a:t>
            </a:r>
          </a:p>
          <a:p>
            <a:r>
              <a:rPr lang="en-US" sz="2800" dirty="0"/>
              <a:t>Adopt a </a:t>
            </a:r>
            <a:r>
              <a:rPr lang="en-US" sz="2800" b="1" dirty="0"/>
              <a:t>sustainable lifestyle</a:t>
            </a:r>
            <a:r>
              <a:rPr lang="en-US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905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7A3E-9485-DFA5-2417-6F85AE0D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5400" dirty="0"/>
              <a:t>Global and Indian Initiatives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655C9C-E71E-4D8B-22AA-E8ED01E41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649" y="2116132"/>
            <a:ext cx="85966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Paris Agreement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(global climate 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Sustainable Development Goals (SDGs)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Tiger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Namami Gange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Swachh Bharat Abhiyan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(India)</a:t>
            </a:r>
          </a:p>
        </p:txBody>
      </p:sp>
    </p:spTree>
    <p:extLst>
      <p:ext uri="{BB962C8B-B14F-4D97-AF65-F5344CB8AC3E}">
        <p14:creationId xmlns:p14="http://schemas.microsoft.com/office/powerpoint/2010/main" val="3060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BBE5-8647-B58E-8B10-409AB453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2C46-1B98-EAB3-C7B7-7ACC9AE8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2127931"/>
            <a:ext cx="8596668" cy="3086325"/>
          </a:xfrm>
        </p:spPr>
        <p:txBody>
          <a:bodyPr>
            <a:normAutofit/>
          </a:bodyPr>
          <a:lstStyle/>
          <a:p>
            <a:r>
              <a:rPr lang="en-US" sz="3200" dirty="0"/>
              <a:t>Nature is not a luxury – it’s a </a:t>
            </a:r>
            <a:r>
              <a:rPr lang="en-US" sz="3200" b="1" dirty="0"/>
              <a:t>necessity</a:t>
            </a:r>
            <a:r>
              <a:rPr lang="en-US" sz="3200" dirty="0"/>
              <a:t>.</a:t>
            </a:r>
          </a:p>
          <a:p>
            <a:r>
              <a:rPr lang="en-US" sz="3200" b="1" dirty="0"/>
              <a:t>Conservation is a shared responsibility</a:t>
            </a:r>
            <a:r>
              <a:rPr lang="en-US" sz="3200" dirty="0"/>
              <a:t>.</a:t>
            </a:r>
          </a:p>
          <a:p>
            <a:r>
              <a:rPr lang="en-US" sz="3200" dirty="0"/>
              <a:t>Let’s pledge to protect the planet 🌍</a:t>
            </a:r>
          </a:p>
          <a:p>
            <a:r>
              <a:rPr lang="en-US" sz="3200" b="1" dirty="0"/>
              <a:t>“Save Nature, Save Future”</a:t>
            </a: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56584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212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World Nature Conservation Day</vt:lpstr>
      <vt:lpstr>Introduction</vt:lpstr>
      <vt:lpstr>Why Is Nature Conservation Important?</vt:lpstr>
      <vt:lpstr>Major Environmental Threats</vt:lpstr>
      <vt:lpstr>Role of Individuals</vt:lpstr>
      <vt:lpstr>Global and Indian Initiatives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2025-07-28T04:49:55Z</dcterms:created>
  <dcterms:modified xsi:type="dcterms:W3CDTF">2025-07-28T05:20:24Z</dcterms:modified>
</cp:coreProperties>
</file>