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0DF-FA9E-45FB-BE34-F791E39F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03732-0019-4034-A42E-37C1C53B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DE53-E58A-4DC4-A735-676CE99C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F823-70F5-4C89-A6EA-C30A1FB8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6278-30E2-4765-8317-EEA1624B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1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4538-E602-4551-AA76-8027C9AF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7240-F033-436E-9FCB-84A9312D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2E43-EF61-4187-A9AD-FF818C80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0D35-FF3F-4116-8FBA-68629C92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6928-5B45-4B40-9978-73D56437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61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49786-6B09-4110-AFC3-B7BAD5A91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D33E-3186-4422-AC02-1BA9B7B3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28C7-96DA-4743-AEF0-5F7943E0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B0BA-B1C6-4B3E-85EF-FD0CE7D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552CB-3603-47D3-B5FA-74CD1443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2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73F1-A358-4218-826B-08FE0BF3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4277-2342-4432-A2BF-B38B4498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9283-CA77-4613-B3BD-E38CBB7A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8C3C-48F9-4E55-A776-FB5B48A6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33EF-3527-426D-B9AA-834B4D8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49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5EA8-CBF9-49CF-BDD9-61778282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A7A43-FAE9-4DF9-80F9-3274FABD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2986-A4F4-45D8-A727-587ED347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E2FA-ADB2-40E8-8843-3BCF44DC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DEE0-6F69-4307-93F0-89E0F49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1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E8BC-9F70-4A54-A460-5101AD5D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6C8F-A415-4423-8B3E-1E5A091F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D6DE-5FFB-4262-8FBB-00C3585C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79E29-AAEF-4490-9D63-5A2A31E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350E-701E-4A5F-8080-A26D143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286E-3881-4DE1-B0A1-370BC5BC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38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7723-3DB9-4C92-90E8-03EFBB4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3F41-46C6-4FA3-AB3E-EE8D45DD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ECE30-6F6A-4B38-B3E1-F7C86E7E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2D50-34DE-4D51-AD04-A64A4A90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41BFB-E877-4424-9F75-EDECA6C10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22E1D-E052-4672-AD35-1BBA25B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71C1E-5831-4D90-87F4-DB40A006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A685F-FBFD-4553-B9DB-F3976949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3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1160-D6C4-42C0-939F-6F35B104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F9067-1AD3-4A4D-9E6B-E3C7DDC8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E4C83-72A6-41F0-857A-66B9827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A650-4B29-4C70-A8E4-6A31ABFD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5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69F49-687C-49DB-9AB5-428C0294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0784F-57D3-4EF1-88E8-FE7E26D9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1FF7-1AED-44CA-A024-869064A1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7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16B-4B98-41EC-83DC-DCB268C0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FB33-368C-4BAE-B0B3-ABBDC5AE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7B20E-7905-44EA-A342-A1B4DD73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7E89-EB84-49AA-9F2A-FC8108A4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76CB-CABF-4BA8-B7B9-7F31650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FCE5-B2F4-48BB-905D-EF3D64B7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4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4D5-594D-4926-B68C-2ED39A9C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5B10E-4D77-4ED4-AB7C-5558431F8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80E1B-B9BB-4908-AA3D-E4094539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68CF6-1966-4B02-BE27-B4B1E107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304A-BC88-4A2E-B47A-99BC1AD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C21F-983C-4714-B17C-8EC060A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1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D645-AA3F-431D-8010-D1F4B99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44DD-ACF5-4150-AD57-AA0CB4BF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5E63-C284-4BD3-8E3A-2D14AE5CB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B85F-8C0E-49AE-B89D-DAE4AFD9DE77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1BA1-16F8-4331-83F8-B7C32FBE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07B4-DDAA-42EC-80EF-8061E734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7C4D-F4C2-4103-9513-77898C5CE6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3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C769-9FA0-4ADB-85B9-143A8B173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Where to Open a New Coffee Shop in Toronto?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81C37-1A8F-45BF-B360-9E895AD0F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95038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FCC-F941-4A40-83AB-AB5A2FB0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International coffee chain is looking to expand to Canada and wants to open its first location in Toronto. </a:t>
            </a:r>
          </a:p>
          <a:p>
            <a:r>
              <a:rPr lang="en-CA" dirty="0"/>
              <a:t>It is looking for an area that fits the following criteria:</a:t>
            </a:r>
          </a:p>
          <a:p>
            <a:pPr lvl="1"/>
            <a:r>
              <a:rPr lang="en-CA" b="1" dirty="0"/>
              <a:t>Large customer base: </a:t>
            </a:r>
            <a:r>
              <a:rPr lang="en-CA" dirty="0"/>
              <a:t>Densely populated area with many residents, offices and schools</a:t>
            </a:r>
          </a:p>
          <a:p>
            <a:pPr lvl="1"/>
            <a:r>
              <a:rPr lang="en-CA" b="1" dirty="0"/>
              <a:t>Underdeveloped Coffee Scene: </a:t>
            </a:r>
            <a:r>
              <a:rPr lang="en-CA" dirty="0"/>
              <a:t>Not many existing coffee shop in area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3381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FCC-F941-4A40-83AB-AB5A2FB0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analysis was performed by integrating the following data sets:</a:t>
            </a:r>
          </a:p>
          <a:p>
            <a:r>
              <a:rPr lang="en-CA" dirty="0"/>
              <a:t>Neighbourhood information for the City of Toronto (</a:t>
            </a:r>
            <a:r>
              <a:rPr lang="en-CA" dirty="0">
                <a:hlinkClick r:id="rId2"/>
              </a:rPr>
              <a:t>https://en.wikipedia.org/wiki/List_of_postal_codes_of_Canada:_M</a:t>
            </a:r>
            <a:r>
              <a:rPr lang="en-CA" dirty="0"/>
              <a:t> )</a:t>
            </a:r>
          </a:p>
          <a:p>
            <a:r>
              <a:rPr lang="en-CA" dirty="0"/>
              <a:t>Venue-related information for the City of Toronto obtained from Foursquare</a:t>
            </a:r>
          </a:p>
          <a:p>
            <a:pPr marL="0" indent="0">
              <a:buNone/>
            </a:pPr>
            <a:r>
              <a:rPr lang="en-CA" b="1" u="sng" dirty="0"/>
              <a:t>Main Packages/Concepts Used</a:t>
            </a:r>
          </a:p>
          <a:p>
            <a:r>
              <a:rPr lang="en-CA" dirty="0"/>
              <a:t>Pandas</a:t>
            </a:r>
          </a:p>
          <a:p>
            <a:r>
              <a:rPr lang="en-CA" dirty="0"/>
              <a:t>Folium</a:t>
            </a:r>
          </a:p>
          <a:p>
            <a:r>
              <a:rPr lang="en-CA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38208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FCC-F941-4A40-83AB-AB5A2FB0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from both sources was extracted and combined into 1 data frame which showed the different venues found in each Toronto neighbourhood </a:t>
            </a:r>
          </a:p>
          <a:p>
            <a:r>
              <a:rPr lang="en-CA" dirty="0"/>
              <a:t>A machine learning model (k-means) used to classify all Toronto neighbourhoods into similar clusters</a:t>
            </a:r>
          </a:p>
          <a:p>
            <a:r>
              <a:rPr lang="en-CA" dirty="0"/>
              <a:t>The best areas were those who did not have a café or a coffee shop within a 1-kilometer radius</a:t>
            </a:r>
          </a:p>
          <a:p>
            <a:r>
              <a:rPr lang="en-CA" dirty="0"/>
              <a:t>These areas were plotted on a map of Toronto</a:t>
            </a:r>
          </a:p>
        </p:txBody>
      </p:sp>
    </p:spTree>
    <p:extLst>
      <p:ext uri="{BB962C8B-B14F-4D97-AF65-F5344CB8AC3E}">
        <p14:creationId xmlns:p14="http://schemas.microsoft.com/office/powerpoint/2010/main" val="133086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FCC-F941-4A40-83AB-AB5A2FB0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245"/>
          </a:xfrm>
        </p:spPr>
        <p:txBody>
          <a:bodyPr>
            <a:normAutofit/>
          </a:bodyPr>
          <a:lstStyle/>
          <a:p>
            <a:r>
              <a:rPr lang="en-CA" sz="2400" dirty="0"/>
              <a:t>Data from both sources was extracted and combined into 1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8EF70-9C51-4F05-B909-7E48D718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66" y="2410247"/>
            <a:ext cx="7720493" cy="40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8EF70-9C51-4F05-B909-7E48D718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80" y="2439609"/>
            <a:ext cx="7720493" cy="40190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1864F7-0650-4D41-8765-ADC622770AA4}"/>
              </a:ext>
            </a:extLst>
          </p:cNvPr>
          <p:cNvSpPr/>
          <p:nvPr/>
        </p:nvSpPr>
        <p:spPr>
          <a:xfrm>
            <a:off x="4379053" y="2860646"/>
            <a:ext cx="2936147" cy="3741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8B10D2-0C92-45C7-99B1-3FBC8660451B}"/>
              </a:ext>
            </a:extLst>
          </p:cNvPr>
          <p:cNvSpPr/>
          <p:nvPr/>
        </p:nvSpPr>
        <p:spPr>
          <a:xfrm>
            <a:off x="7335037" y="2164360"/>
            <a:ext cx="3797154" cy="35024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A43CD3-DD1C-4922-B5C7-8F571A170FFE}"/>
              </a:ext>
            </a:extLst>
          </p:cNvPr>
          <p:cNvSpPr txBox="1">
            <a:spLocks/>
          </p:cNvSpPr>
          <p:nvPr/>
        </p:nvSpPr>
        <p:spPr>
          <a:xfrm>
            <a:off x="764097" y="2965508"/>
            <a:ext cx="2935448" cy="283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Results show the city’s </a:t>
            </a:r>
            <a:r>
              <a:rPr lang="en-CA" sz="2400" dirty="0">
                <a:solidFill>
                  <a:srgbClr val="FF0000"/>
                </a:solidFill>
              </a:rPr>
              <a:t>west</a:t>
            </a:r>
            <a:r>
              <a:rPr lang="en-CA" sz="2400" dirty="0"/>
              <a:t> and </a:t>
            </a:r>
            <a:r>
              <a:rPr lang="en-CA" sz="2400" dirty="0">
                <a:solidFill>
                  <a:schemeClr val="accent1"/>
                </a:solidFill>
              </a:rPr>
              <a:t>east</a:t>
            </a:r>
            <a:r>
              <a:rPr lang="en-CA" sz="2400" dirty="0"/>
              <a:t> ends do not have many coffee houses </a:t>
            </a:r>
          </a:p>
          <a:p>
            <a:r>
              <a:rPr lang="en-CA" sz="2400" dirty="0"/>
              <a:t>There are more underserved areas in the city’s west end – especially in the north west.</a:t>
            </a:r>
          </a:p>
          <a:p>
            <a:r>
              <a:rPr lang="en-CA" sz="2400" dirty="0"/>
              <a:t>The area inside the square should be analyzed further to determine the best opening location</a:t>
            </a:r>
          </a:p>
          <a:p>
            <a:r>
              <a:rPr lang="en-CA" sz="2400" dirty="0"/>
              <a:t>If it acts quickly, the chain could become the dominant coffee brand in the area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899EB-C8FA-447B-AF9C-73A6F4A6E386}"/>
              </a:ext>
            </a:extLst>
          </p:cNvPr>
          <p:cNvSpPr/>
          <p:nvPr/>
        </p:nvSpPr>
        <p:spPr>
          <a:xfrm>
            <a:off x="4915948" y="3429000"/>
            <a:ext cx="1895913" cy="155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5212-9153-4831-BFDE-B607A2093E41}"/>
              </a:ext>
            </a:extLst>
          </p:cNvPr>
          <p:cNvSpPr txBox="1"/>
          <p:nvPr/>
        </p:nvSpPr>
        <p:spPr>
          <a:xfrm>
            <a:off x="5134063" y="4244613"/>
            <a:ext cx="1434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START HERE!</a:t>
            </a:r>
          </a:p>
        </p:txBody>
      </p:sp>
    </p:spTree>
    <p:extLst>
      <p:ext uri="{BB962C8B-B14F-4D97-AF65-F5344CB8AC3E}">
        <p14:creationId xmlns:p14="http://schemas.microsoft.com/office/powerpoint/2010/main" val="10414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AB1F-779C-4FF6-9141-D5F0B67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5FCC-F941-4A40-83AB-AB5A2FB0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city’s northwest area has been identified as being underserved by other coffee brands and as the best area in which to launch</a:t>
            </a:r>
          </a:p>
          <a:p>
            <a:r>
              <a:rPr lang="en-CA" dirty="0"/>
              <a:t>The company should conduct further analysis to determine the best location for its first coffee shop in this large area by examining data such as :</a:t>
            </a:r>
          </a:p>
          <a:p>
            <a:pPr lvl="1"/>
            <a:r>
              <a:rPr lang="en-CA" dirty="0"/>
              <a:t>Household income</a:t>
            </a:r>
          </a:p>
          <a:p>
            <a:pPr lvl="1"/>
            <a:r>
              <a:rPr lang="en-CA" dirty="0"/>
              <a:t>Foot traffic</a:t>
            </a:r>
          </a:p>
          <a:p>
            <a:pPr lvl="1"/>
            <a:r>
              <a:rPr lang="en-CA" dirty="0"/>
              <a:t>Food/drink preferences via a survey </a:t>
            </a:r>
            <a:r>
              <a:rPr lang="en-CA"/>
              <a:t>of area residents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67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Where to Open a New Coffee Shop in Toronto? </vt:lpstr>
      <vt:lpstr>Introduction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New Coffee Shop in Toronto? </dc:title>
  <dc:creator>Alex</dc:creator>
  <cp:lastModifiedBy>Alex</cp:lastModifiedBy>
  <cp:revision>5</cp:revision>
  <dcterms:created xsi:type="dcterms:W3CDTF">2020-06-08T00:11:07Z</dcterms:created>
  <dcterms:modified xsi:type="dcterms:W3CDTF">2020-06-08T00:28:13Z</dcterms:modified>
</cp:coreProperties>
</file>