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83" r:id="rId6"/>
    <p:sldId id="257" r:id="rId7"/>
    <p:sldId id="268" r:id="rId8"/>
    <p:sldId id="273" r:id="rId9"/>
    <p:sldId id="259" r:id="rId10"/>
    <p:sldId id="267" r:id="rId11"/>
    <p:sldId id="274" r:id="rId12"/>
    <p:sldId id="262" r:id="rId13"/>
    <p:sldId id="270" r:id="rId14"/>
    <p:sldId id="272" r:id="rId15"/>
    <p:sldId id="271" r:id="rId16"/>
    <p:sldId id="275" r:id="rId17"/>
    <p:sldId id="278" r:id="rId18"/>
    <p:sldId id="281" r:id="rId19"/>
    <p:sldId id="279" r:id="rId20"/>
    <p:sldId id="280" r:id="rId21"/>
    <p:sldId id="266" r:id="rId22"/>
    <p:sldId id="276" r:id="rId23"/>
    <p:sldId id="277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4BE74-01F0-63AE-55C5-3C456432A616}" v="181" dt="2021-12-01T08:29:41.674"/>
    <p1510:client id="{385EEA84-AB02-95F1-7407-2713CE55ACAE}" v="251" dt="2021-12-01T03:09:09.667"/>
    <p1510:client id="{5DFB3EA9-BB3F-9D04-34B3-FC3B8311B9CF}" v="1114" dt="2021-12-01T08:38:18.943"/>
    <p1510:client id="{60763493-0363-920A-4BA0-2AFA50CFDA51}" v="51" dt="2021-12-01T08:02:47.966"/>
    <p1510:client id="{AAF8A712-FD80-4A84-91C6-70440FACBE6B}" v="2" dt="2021-11-28T01:29:23.344"/>
    <p1510:client id="{D8CC56E8-E58C-4B37-BFC1-729EEA9F7D1D}" v="227" dt="2021-12-01T05:40:36.792"/>
    <p1510:client id="{DF247AE8-A390-1312-2A34-C24AE8A9FEFE}" v="3" dt="2021-11-29T04:32:34.358"/>
    <p1510:client id="{EBB6811D-558D-F6C4-2743-026A35398C9D}" v="1036" dt="2021-12-01T00:23:04.459"/>
    <p1510:client id="{F3B5D12A-BE45-E6CC-8317-0EB4C79C11B2}" v="251" dt="2021-12-01T18:30:30.396"/>
    <p1510:client id="{F819116E-5433-F2A0-42B2-B71A945FC1BF}" v="99" dt="2021-11-30T00:57:51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6B163-4D19-48C5-A296-909F53B34D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C3D89-B631-45BE-B273-161BDE69D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</a:t>
          </a:r>
        </a:p>
      </dgm:t>
    </dgm:pt>
    <dgm:pt modelId="{5171B148-EE02-4144-82C4-FFE2648C3B5B}" type="parTrans" cxnId="{B176118D-D15D-48A1-8EA5-285814B1B105}">
      <dgm:prSet/>
      <dgm:spPr/>
      <dgm:t>
        <a:bodyPr/>
        <a:lstStyle/>
        <a:p>
          <a:endParaRPr lang="en-US"/>
        </a:p>
      </dgm:t>
    </dgm:pt>
    <dgm:pt modelId="{AF934EDC-6BFA-4C55-9BDE-646A51A4A178}" type="sibTrans" cxnId="{B176118D-D15D-48A1-8EA5-285814B1B105}">
      <dgm:prSet/>
      <dgm:spPr/>
      <dgm:t>
        <a:bodyPr/>
        <a:lstStyle/>
        <a:p>
          <a:endParaRPr lang="en-US"/>
        </a:p>
      </dgm:t>
    </dgm:pt>
    <dgm:pt modelId="{B5384626-4113-48AD-8C16-F3C3E9F37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Goals</a:t>
          </a:r>
        </a:p>
      </dgm:t>
    </dgm:pt>
    <dgm:pt modelId="{4336A334-C76D-448C-8357-9D1A71E933F7}" type="parTrans" cxnId="{229A0E7D-C983-4BE9-8FE2-E0E99CC65C3B}">
      <dgm:prSet/>
      <dgm:spPr/>
      <dgm:t>
        <a:bodyPr/>
        <a:lstStyle/>
        <a:p>
          <a:endParaRPr lang="en-US"/>
        </a:p>
      </dgm:t>
    </dgm:pt>
    <dgm:pt modelId="{BCC4292E-9ED5-401A-AF9E-E315F97CD1A0}" type="sibTrans" cxnId="{229A0E7D-C983-4BE9-8FE2-E0E99CC65C3B}">
      <dgm:prSet/>
      <dgm:spPr/>
      <dgm:t>
        <a:bodyPr/>
        <a:lstStyle/>
        <a:p>
          <a:endParaRPr lang="en-US"/>
        </a:p>
      </dgm:t>
    </dgm:pt>
    <dgm:pt modelId="{1B6BC72C-00AA-411E-A373-19E3D5CDA5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Choosing a Neural Network</a:t>
          </a:r>
        </a:p>
      </dgm:t>
    </dgm:pt>
    <dgm:pt modelId="{3649B2E2-FDA1-4E7D-AA77-B0E381B8227D}" type="parTrans" cxnId="{079C6DA1-CF12-4C5E-9904-024FFEBF5575}">
      <dgm:prSet/>
      <dgm:spPr/>
      <dgm:t>
        <a:bodyPr/>
        <a:lstStyle/>
        <a:p>
          <a:endParaRPr lang="en-US"/>
        </a:p>
      </dgm:t>
    </dgm:pt>
    <dgm:pt modelId="{DBEC806E-BF0B-492E-B272-786B0BAFDF16}" type="sibTrans" cxnId="{079C6DA1-CF12-4C5E-9904-024FFEBF5575}">
      <dgm:prSet/>
      <dgm:spPr/>
      <dgm:t>
        <a:bodyPr/>
        <a:lstStyle/>
        <a:p>
          <a:endParaRPr lang="en-US"/>
        </a:p>
      </dgm:t>
    </dgm:pt>
    <dgm:pt modelId="{17137BDF-9FBE-480D-A9E1-624AAECADE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Choosing Models</a:t>
          </a:r>
        </a:p>
      </dgm:t>
    </dgm:pt>
    <dgm:pt modelId="{BAA0B027-6F89-4334-9742-DB48AA56441B}" type="parTrans" cxnId="{17043782-A827-4C22-BE1E-45A55AC65E3D}">
      <dgm:prSet/>
      <dgm:spPr/>
      <dgm:t>
        <a:bodyPr/>
        <a:lstStyle/>
        <a:p>
          <a:endParaRPr lang="en-US"/>
        </a:p>
      </dgm:t>
    </dgm:pt>
    <dgm:pt modelId="{0FA10055-BDA5-4213-BD23-7E41DB97BECB}" type="sibTrans" cxnId="{17043782-A827-4C22-BE1E-45A55AC65E3D}">
      <dgm:prSet/>
      <dgm:spPr/>
      <dgm:t>
        <a:bodyPr/>
        <a:lstStyle/>
        <a:p>
          <a:endParaRPr lang="en-US"/>
        </a:p>
      </dgm:t>
    </dgm:pt>
    <dgm:pt modelId="{738DAA42-1009-4F89-BFEB-8892D02A3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Hyperparameters &amp; Data</a:t>
          </a:r>
        </a:p>
      </dgm:t>
    </dgm:pt>
    <dgm:pt modelId="{2061C4A2-2EC6-4811-B195-AE8267E1B880}" type="parTrans" cxnId="{E3BB6D67-4BAC-494D-977F-AE18AAD6428D}">
      <dgm:prSet/>
      <dgm:spPr/>
      <dgm:t>
        <a:bodyPr/>
        <a:lstStyle/>
        <a:p>
          <a:endParaRPr lang="en-US"/>
        </a:p>
      </dgm:t>
    </dgm:pt>
    <dgm:pt modelId="{AE948F5D-4AD6-42B8-A21B-B6D508F9911E}" type="sibTrans" cxnId="{E3BB6D67-4BAC-494D-977F-AE18AAD6428D}">
      <dgm:prSet/>
      <dgm:spPr/>
      <dgm:t>
        <a:bodyPr/>
        <a:lstStyle/>
        <a:p>
          <a:endParaRPr lang="en-US"/>
        </a:p>
      </dgm:t>
    </dgm:pt>
    <dgm:pt modelId="{B47227E4-D473-456A-9C3B-C09783FE69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Takeaways</a:t>
          </a:r>
        </a:p>
      </dgm:t>
    </dgm:pt>
    <dgm:pt modelId="{7EE39349-B47A-4F5B-8537-D0B6B598383A}" type="parTrans" cxnId="{397C0A36-DB02-4D0C-869A-2995B51DC320}">
      <dgm:prSet/>
      <dgm:spPr/>
      <dgm:t>
        <a:bodyPr/>
        <a:lstStyle/>
        <a:p>
          <a:endParaRPr lang="en-US"/>
        </a:p>
      </dgm:t>
    </dgm:pt>
    <dgm:pt modelId="{A015BD2F-29B4-42C4-B6CD-5A35CB484329}" type="sibTrans" cxnId="{397C0A36-DB02-4D0C-869A-2995B51DC320}">
      <dgm:prSet/>
      <dgm:spPr/>
      <dgm:t>
        <a:bodyPr/>
        <a:lstStyle/>
        <a:p>
          <a:endParaRPr lang="en-US"/>
        </a:p>
      </dgm:t>
    </dgm:pt>
    <dgm:pt modelId="{76F05590-E454-42EE-A8C3-0C5FE5D399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</a:t>
          </a:r>
        </a:p>
      </dgm:t>
    </dgm:pt>
    <dgm:pt modelId="{304710CF-8DD6-44E3-8729-A85B8DA24D48}" type="parTrans" cxnId="{3546FDF3-2F91-4A1D-9BB6-0B19F52D92D0}">
      <dgm:prSet/>
      <dgm:spPr/>
      <dgm:t>
        <a:bodyPr/>
        <a:lstStyle/>
        <a:p>
          <a:endParaRPr lang="en-US"/>
        </a:p>
      </dgm:t>
    </dgm:pt>
    <dgm:pt modelId="{AF464928-D075-4428-819E-504095606EF1}" type="sibTrans" cxnId="{3546FDF3-2F91-4A1D-9BB6-0B19F52D92D0}">
      <dgm:prSet/>
      <dgm:spPr/>
      <dgm:t>
        <a:bodyPr/>
        <a:lstStyle/>
        <a:p>
          <a:endParaRPr lang="en-US"/>
        </a:p>
      </dgm:t>
    </dgm:pt>
    <dgm:pt modelId="{99458CC5-82C4-4616-882D-AE1969627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Applications</a:t>
          </a:r>
          <a:r>
            <a:rPr lang="en-US">
              <a:latin typeface="Neue Haas Grotesk Text Pro"/>
            </a:rPr>
            <a:t> &amp; Improvements</a:t>
          </a:r>
          <a:endParaRPr lang="en-US"/>
        </a:p>
      </dgm:t>
    </dgm:pt>
    <dgm:pt modelId="{94C4387F-4EBF-40EA-96B1-199A29B99B6C}" type="parTrans" cxnId="{4CE03467-6128-45E5-937C-6687A295FE6F}">
      <dgm:prSet/>
      <dgm:spPr/>
      <dgm:t>
        <a:bodyPr/>
        <a:lstStyle/>
        <a:p>
          <a:endParaRPr lang="en-US"/>
        </a:p>
      </dgm:t>
    </dgm:pt>
    <dgm:pt modelId="{C34B1730-A8BD-41FF-90F6-1CC7ABB1BD37}" type="sibTrans" cxnId="{4CE03467-6128-45E5-937C-6687A295FE6F}">
      <dgm:prSet/>
      <dgm:spPr/>
      <dgm:t>
        <a:bodyPr/>
        <a:lstStyle/>
        <a:p>
          <a:endParaRPr lang="en-US"/>
        </a:p>
      </dgm:t>
    </dgm:pt>
    <dgm:pt modelId="{7DA3CE50-43D1-4E0E-94BB-A3B1B02F07B7}" type="pres">
      <dgm:prSet presAssocID="{E216B163-4D19-48C5-A296-909F53B34D98}" presName="root" presStyleCnt="0">
        <dgm:presLayoutVars>
          <dgm:dir/>
          <dgm:resizeHandles val="exact"/>
        </dgm:presLayoutVars>
      </dgm:prSet>
      <dgm:spPr/>
    </dgm:pt>
    <dgm:pt modelId="{28E6B0E2-6996-4849-A515-93892380774D}" type="pres">
      <dgm:prSet presAssocID="{83EC3D89-B631-45BE-B273-161BDE69D49D}" presName="compNode" presStyleCnt="0"/>
      <dgm:spPr/>
    </dgm:pt>
    <dgm:pt modelId="{52C2F1C8-1B57-4E21-9B31-65FDA487447A}" type="pres">
      <dgm:prSet presAssocID="{83EC3D89-B631-45BE-B273-161BDE69D49D}" presName="bgRect" presStyleLbl="bgShp" presStyleIdx="0" presStyleCnt="8"/>
      <dgm:spPr/>
    </dgm:pt>
    <dgm:pt modelId="{77987474-6C89-49C5-9574-B18526F0E96D}" type="pres">
      <dgm:prSet presAssocID="{83EC3D89-B631-45BE-B273-161BDE69D49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CA22FFD-72E7-4A3F-94AE-F2D1B6178182}" type="pres">
      <dgm:prSet presAssocID="{83EC3D89-B631-45BE-B273-161BDE69D49D}" presName="spaceRect" presStyleCnt="0"/>
      <dgm:spPr/>
    </dgm:pt>
    <dgm:pt modelId="{B013B369-462E-48D2-91BB-697B126B7174}" type="pres">
      <dgm:prSet presAssocID="{83EC3D89-B631-45BE-B273-161BDE69D49D}" presName="parTx" presStyleLbl="revTx" presStyleIdx="0" presStyleCnt="8">
        <dgm:presLayoutVars>
          <dgm:chMax val="0"/>
          <dgm:chPref val="0"/>
        </dgm:presLayoutVars>
      </dgm:prSet>
      <dgm:spPr/>
    </dgm:pt>
    <dgm:pt modelId="{F05EFF58-1568-4EC4-97F5-98EF4EE269A1}" type="pres">
      <dgm:prSet presAssocID="{AF934EDC-6BFA-4C55-9BDE-646A51A4A178}" presName="sibTrans" presStyleCnt="0"/>
      <dgm:spPr/>
    </dgm:pt>
    <dgm:pt modelId="{9C7437B7-5EB0-4033-80B7-2F2CE9EAA1AA}" type="pres">
      <dgm:prSet presAssocID="{B5384626-4113-48AD-8C16-F3C3E9F37C6B}" presName="compNode" presStyleCnt="0"/>
      <dgm:spPr/>
    </dgm:pt>
    <dgm:pt modelId="{93EAEB62-B0C5-44AD-800F-5E40F14E27DC}" type="pres">
      <dgm:prSet presAssocID="{B5384626-4113-48AD-8C16-F3C3E9F37C6B}" presName="bgRect" presStyleLbl="bgShp" presStyleIdx="1" presStyleCnt="8"/>
      <dgm:spPr/>
    </dgm:pt>
    <dgm:pt modelId="{E84D2F35-05F5-47AD-AAFC-B5BBAD0D82F6}" type="pres">
      <dgm:prSet presAssocID="{B5384626-4113-48AD-8C16-F3C3E9F37C6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F7D520A-5AF9-47DA-9E50-B2A040BCA35A}" type="pres">
      <dgm:prSet presAssocID="{B5384626-4113-48AD-8C16-F3C3E9F37C6B}" presName="spaceRect" presStyleCnt="0"/>
      <dgm:spPr/>
    </dgm:pt>
    <dgm:pt modelId="{C336FF40-378B-4B3D-AEF9-29CE708692EE}" type="pres">
      <dgm:prSet presAssocID="{B5384626-4113-48AD-8C16-F3C3E9F37C6B}" presName="parTx" presStyleLbl="revTx" presStyleIdx="1" presStyleCnt="8">
        <dgm:presLayoutVars>
          <dgm:chMax val="0"/>
          <dgm:chPref val="0"/>
        </dgm:presLayoutVars>
      </dgm:prSet>
      <dgm:spPr/>
    </dgm:pt>
    <dgm:pt modelId="{3AF633B4-FE85-4B95-B662-193340A8F46A}" type="pres">
      <dgm:prSet presAssocID="{BCC4292E-9ED5-401A-AF9E-E315F97CD1A0}" presName="sibTrans" presStyleCnt="0"/>
      <dgm:spPr/>
    </dgm:pt>
    <dgm:pt modelId="{F9D649EA-F7AF-482B-A89B-2C601E4E7C17}" type="pres">
      <dgm:prSet presAssocID="{1B6BC72C-00AA-411E-A373-19E3D5CDA5FF}" presName="compNode" presStyleCnt="0"/>
      <dgm:spPr/>
    </dgm:pt>
    <dgm:pt modelId="{B45A17F7-72B2-4259-9508-9675C99167D5}" type="pres">
      <dgm:prSet presAssocID="{1B6BC72C-00AA-411E-A373-19E3D5CDA5FF}" presName="bgRect" presStyleLbl="bgShp" presStyleIdx="2" presStyleCnt="8"/>
      <dgm:spPr/>
    </dgm:pt>
    <dgm:pt modelId="{B248C469-31DA-403F-A6EE-196FE84B97CD}" type="pres">
      <dgm:prSet presAssocID="{1B6BC72C-00AA-411E-A373-19E3D5CDA5F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14FC578-EA95-444B-B54F-612E18F32009}" type="pres">
      <dgm:prSet presAssocID="{1B6BC72C-00AA-411E-A373-19E3D5CDA5FF}" presName="spaceRect" presStyleCnt="0"/>
      <dgm:spPr/>
    </dgm:pt>
    <dgm:pt modelId="{10428AD5-DB8E-4E5C-8806-D56AEF675A42}" type="pres">
      <dgm:prSet presAssocID="{1B6BC72C-00AA-411E-A373-19E3D5CDA5FF}" presName="parTx" presStyleLbl="revTx" presStyleIdx="2" presStyleCnt="8">
        <dgm:presLayoutVars>
          <dgm:chMax val="0"/>
          <dgm:chPref val="0"/>
        </dgm:presLayoutVars>
      </dgm:prSet>
      <dgm:spPr/>
    </dgm:pt>
    <dgm:pt modelId="{C4EDCB5F-9767-43B7-A6AC-634B963D3B76}" type="pres">
      <dgm:prSet presAssocID="{DBEC806E-BF0B-492E-B272-786B0BAFDF16}" presName="sibTrans" presStyleCnt="0"/>
      <dgm:spPr/>
    </dgm:pt>
    <dgm:pt modelId="{AB413405-6D72-4EF7-A909-E77933B76488}" type="pres">
      <dgm:prSet presAssocID="{17137BDF-9FBE-480D-A9E1-624AAECADE36}" presName="compNode" presStyleCnt="0"/>
      <dgm:spPr/>
    </dgm:pt>
    <dgm:pt modelId="{B345015D-A5E5-48AB-AEC9-0ADE37686C43}" type="pres">
      <dgm:prSet presAssocID="{17137BDF-9FBE-480D-A9E1-624AAECADE36}" presName="bgRect" presStyleLbl="bgShp" presStyleIdx="3" presStyleCnt="8"/>
      <dgm:spPr/>
    </dgm:pt>
    <dgm:pt modelId="{6A2B4C55-4E9E-4702-9994-847E1C5E1A9E}" type="pres">
      <dgm:prSet presAssocID="{17137BDF-9FBE-480D-A9E1-624AAECADE3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EFAE8F-F652-45DF-94B9-0D508F09C380}" type="pres">
      <dgm:prSet presAssocID="{17137BDF-9FBE-480D-A9E1-624AAECADE36}" presName="spaceRect" presStyleCnt="0"/>
      <dgm:spPr/>
    </dgm:pt>
    <dgm:pt modelId="{0A072FEF-C545-4BFA-9DC2-7DC369CE7D1F}" type="pres">
      <dgm:prSet presAssocID="{17137BDF-9FBE-480D-A9E1-624AAECADE36}" presName="parTx" presStyleLbl="revTx" presStyleIdx="3" presStyleCnt="8">
        <dgm:presLayoutVars>
          <dgm:chMax val="0"/>
          <dgm:chPref val="0"/>
        </dgm:presLayoutVars>
      </dgm:prSet>
      <dgm:spPr/>
    </dgm:pt>
    <dgm:pt modelId="{183C6EEF-EFBA-4241-AFF0-639D5FB83FF4}" type="pres">
      <dgm:prSet presAssocID="{0FA10055-BDA5-4213-BD23-7E41DB97BECB}" presName="sibTrans" presStyleCnt="0"/>
      <dgm:spPr/>
    </dgm:pt>
    <dgm:pt modelId="{45818B2D-34B7-4699-B6F8-CAB1F46AAE97}" type="pres">
      <dgm:prSet presAssocID="{738DAA42-1009-4F89-BFEB-8892D02A349C}" presName="compNode" presStyleCnt="0"/>
      <dgm:spPr/>
    </dgm:pt>
    <dgm:pt modelId="{F61F7614-F55A-41E6-AE42-49A931F5D446}" type="pres">
      <dgm:prSet presAssocID="{738DAA42-1009-4F89-BFEB-8892D02A349C}" presName="bgRect" presStyleLbl="bgShp" presStyleIdx="4" presStyleCnt="8"/>
      <dgm:spPr/>
    </dgm:pt>
    <dgm:pt modelId="{6CBDC77D-9CC8-4F4D-BE31-831FD789EC3E}" type="pres">
      <dgm:prSet presAssocID="{738DAA42-1009-4F89-BFEB-8892D02A349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62CD0A5-CF4D-4AB1-A0DF-8514DFC9F3A6}" type="pres">
      <dgm:prSet presAssocID="{738DAA42-1009-4F89-BFEB-8892D02A349C}" presName="spaceRect" presStyleCnt="0"/>
      <dgm:spPr/>
    </dgm:pt>
    <dgm:pt modelId="{D78AB513-3E80-4F82-A93C-DEF3EFD1F1C8}" type="pres">
      <dgm:prSet presAssocID="{738DAA42-1009-4F89-BFEB-8892D02A349C}" presName="parTx" presStyleLbl="revTx" presStyleIdx="4" presStyleCnt="8">
        <dgm:presLayoutVars>
          <dgm:chMax val="0"/>
          <dgm:chPref val="0"/>
        </dgm:presLayoutVars>
      </dgm:prSet>
      <dgm:spPr/>
    </dgm:pt>
    <dgm:pt modelId="{B63740A0-18A6-48EA-878E-56E403C23E3F}" type="pres">
      <dgm:prSet presAssocID="{AE948F5D-4AD6-42B8-A21B-B6D508F9911E}" presName="sibTrans" presStyleCnt="0"/>
      <dgm:spPr/>
    </dgm:pt>
    <dgm:pt modelId="{8834707E-F4B5-46A6-BF7D-11BBD7FBCD67}" type="pres">
      <dgm:prSet presAssocID="{B47227E4-D473-456A-9C3B-C09783FE699B}" presName="compNode" presStyleCnt="0"/>
      <dgm:spPr/>
    </dgm:pt>
    <dgm:pt modelId="{48D8DE34-3664-4017-BD56-B407747FF671}" type="pres">
      <dgm:prSet presAssocID="{B47227E4-D473-456A-9C3B-C09783FE699B}" presName="bgRect" presStyleLbl="bgShp" presStyleIdx="5" presStyleCnt="8"/>
      <dgm:spPr/>
    </dgm:pt>
    <dgm:pt modelId="{1EB4C060-2F81-4370-AE4F-264AC0209314}" type="pres">
      <dgm:prSet presAssocID="{B47227E4-D473-456A-9C3B-C09783FE699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2B6F628-75E6-4401-BCD0-BA5390DA9D11}" type="pres">
      <dgm:prSet presAssocID="{B47227E4-D473-456A-9C3B-C09783FE699B}" presName="spaceRect" presStyleCnt="0"/>
      <dgm:spPr/>
    </dgm:pt>
    <dgm:pt modelId="{6E83E2EE-F8A4-4436-AD22-50AB8E0A654B}" type="pres">
      <dgm:prSet presAssocID="{B47227E4-D473-456A-9C3B-C09783FE699B}" presName="parTx" presStyleLbl="revTx" presStyleIdx="5" presStyleCnt="8">
        <dgm:presLayoutVars>
          <dgm:chMax val="0"/>
          <dgm:chPref val="0"/>
        </dgm:presLayoutVars>
      </dgm:prSet>
      <dgm:spPr/>
    </dgm:pt>
    <dgm:pt modelId="{B44217F5-43BD-4317-B31D-41200CC77243}" type="pres">
      <dgm:prSet presAssocID="{A015BD2F-29B4-42C4-B6CD-5A35CB484329}" presName="sibTrans" presStyleCnt="0"/>
      <dgm:spPr/>
    </dgm:pt>
    <dgm:pt modelId="{E8DDC987-9F96-4484-A37F-61D93A7926B7}" type="pres">
      <dgm:prSet presAssocID="{76F05590-E454-42EE-A8C3-0C5FE5D39952}" presName="compNode" presStyleCnt="0"/>
      <dgm:spPr/>
    </dgm:pt>
    <dgm:pt modelId="{C12CDCFB-6EAA-4CC5-AB35-2F903539D7D6}" type="pres">
      <dgm:prSet presAssocID="{76F05590-E454-42EE-A8C3-0C5FE5D39952}" presName="bgRect" presStyleLbl="bgShp" presStyleIdx="6" presStyleCnt="8"/>
      <dgm:spPr/>
    </dgm:pt>
    <dgm:pt modelId="{835DDF16-BBD5-4D2C-8002-DD698C14E58D}" type="pres">
      <dgm:prSet presAssocID="{76F05590-E454-42EE-A8C3-0C5FE5D3995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5FC3A76-4B95-4093-8461-FD1B3D04A3D3}" type="pres">
      <dgm:prSet presAssocID="{76F05590-E454-42EE-A8C3-0C5FE5D39952}" presName="spaceRect" presStyleCnt="0"/>
      <dgm:spPr/>
    </dgm:pt>
    <dgm:pt modelId="{A6E1AA1F-20CE-4FB6-B3D3-8246EAC87FC6}" type="pres">
      <dgm:prSet presAssocID="{76F05590-E454-42EE-A8C3-0C5FE5D39952}" presName="parTx" presStyleLbl="revTx" presStyleIdx="6" presStyleCnt="8">
        <dgm:presLayoutVars>
          <dgm:chMax val="0"/>
          <dgm:chPref val="0"/>
        </dgm:presLayoutVars>
      </dgm:prSet>
      <dgm:spPr/>
    </dgm:pt>
    <dgm:pt modelId="{4FC9F9A5-4DD1-4F05-BBDF-91ED99B16D00}" type="pres">
      <dgm:prSet presAssocID="{AF464928-D075-4428-819E-504095606EF1}" presName="sibTrans" presStyleCnt="0"/>
      <dgm:spPr/>
    </dgm:pt>
    <dgm:pt modelId="{663243DD-699A-4BE2-BA77-A23D662EAF2A}" type="pres">
      <dgm:prSet presAssocID="{99458CC5-82C4-4616-882D-AE1969627991}" presName="compNode" presStyleCnt="0"/>
      <dgm:spPr/>
    </dgm:pt>
    <dgm:pt modelId="{EAB80E66-72AE-4BCE-BAB9-B31360B31536}" type="pres">
      <dgm:prSet presAssocID="{99458CC5-82C4-4616-882D-AE1969627991}" presName="bgRect" presStyleLbl="bgShp" presStyleIdx="7" presStyleCnt="8"/>
      <dgm:spPr/>
    </dgm:pt>
    <dgm:pt modelId="{1E6D8B70-1F7F-4DCE-9931-4910B1CE3036}" type="pres">
      <dgm:prSet presAssocID="{99458CC5-82C4-4616-882D-AE196962799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094745E-FAC1-45D8-9373-9B76B3BA98E8}" type="pres">
      <dgm:prSet presAssocID="{99458CC5-82C4-4616-882D-AE1969627991}" presName="spaceRect" presStyleCnt="0"/>
      <dgm:spPr/>
    </dgm:pt>
    <dgm:pt modelId="{CA278382-7B0B-4F97-8365-935B7941984B}" type="pres">
      <dgm:prSet presAssocID="{99458CC5-82C4-4616-882D-AE196962799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75373201-5A18-4A7B-8835-EFDC4D7C7239}" type="presOf" srcId="{76F05590-E454-42EE-A8C3-0C5FE5D39952}" destId="{A6E1AA1F-20CE-4FB6-B3D3-8246EAC87FC6}" srcOrd="0" destOrd="0" presId="urn:microsoft.com/office/officeart/2018/2/layout/IconVerticalSolidList"/>
    <dgm:cxn modelId="{9A7E7801-5B4E-4D3D-8EAB-7F8EDE81FE98}" type="presOf" srcId="{17137BDF-9FBE-480D-A9E1-624AAECADE36}" destId="{0A072FEF-C545-4BFA-9DC2-7DC369CE7D1F}" srcOrd="0" destOrd="0" presId="urn:microsoft.com/office/officeart/2018/2/layout/IconVerticalSolidList"/>
    <dgm:cxn modelId="{15AC6726-5EE2-42B8-AA57-8862E253DFE2}" type="presOf" srcId="{738DAA42-1009-4F89-BFEB-8892D02A349C}" destId="{D78AB513-3E80-4F82-A93C-DEF3EFD1F1C8}" srcOrd="0" destOrd="0" presId="urn:microsoft.com/office/officeart/2018/2/layout/IconVerticalSolidList"/>
    <dgm:cxn modelId="{B9FD6530-8C7A-4B76-9F78-1FD49A43CE57}" type="presOf" srcId="{99458CC5-82C4-4616-882D-AE1969627991}" destId="{CA278382-7B0B-4F97-8365-935B7941984B}" srcOrd="0" destOrd="0" presId="urn:microsoft.com/office/officeart/2018/2/layout/IconVerticalSolidList"/>
    <dgm:cxn modelId="{397C0A36-DB02-4D0C-869A-2995B51DC320}" srcId="{E216B163-4D19-48C5-A296-909F53B34D98}" destId="{B47227E4-D473-456A-9C3B-C09783FE699B}" srcOrd="5" destOrd="0" parTransId="{7EE39349-B47A-4F5B-8537-D0B6B598383A}" sibTransId="{A015BD2F-29B4-42C4-B6CD-5A35CB484329}"/>
    <dgm:cxn modelId="{4CE03467-6128-45E5-937C-6687A295FE6F}" srcId="{E216B163-4D19-48C5-A296-909F53B34D98}" destId="{99458CC5-82C4-4616-882D-AE1969627991}" srcOrd="7" destOrd="0" parTransId="{94C4387F-4EBF-40EA-96B1-199A29B99B6C}" sibTransId="{C34B1730-A8BD-41FF-90F6-1CC7ABB1BD37}"/>
    <dgm:cxn modelId="{E3BB6D67-4BAC-494D-977F-AE18AAD6428D}" srcId="{E216B163-4D19-48C5-A296-909F53B34D98}" destId="{738DAA42-1009-4F89-BFEB-8892D02A349C}" srcOrd="4" destOrd="0" parTransId="{2061C4A2-2EC6-4811-B195-AE8267E1B880}" sibTransId="{AE948F5D-4AD6-42B8-A21B-B6D508F9911E}"/>
    <dgm:cxn modelId="{229A0E7D-C983-4BE9-8FE2-E0E99CC65C3B}" srcId="{E216B163-4D19-48C5-A296-909F53B34D98}" destId="{B5384626-4113-48AD-8C16-F3C3E9F37C6B}" srcOrd="1" destOrd="0" parTransId="{4336A334-C76D-448C-8357-9D1A71E933F7}" sibTransId="{BCC4292E-9ED5-401A-AF9E-E315F97CD1A0}"/>
    <dgm:cxn modelId="{17043782-A827-4C22-BE1E-45A55AC65E3D}" srcId="{E216B163-4D19-48C5-A296-909F53B34D98}" destId="{17137BDF-9FBE-480D-A9E1-624AAECADE36}" srcOrd="3" destOrd="0" parTransId="{BAA0B027-6F89-4334-9742-DB48AA56441B}" sibTransId="{0FA10055-BDA5-4213-BD23-7E41DB97BECB}"/>
    <dgm:cxn modelId="{B176118D-D15D-48A1-8EA5-285814B1B105}" srcId="{E216B163-4D19-48C5-A296-909F53B34D98}" destId="{83EC3D89-B631-45BE-B273-161BDE69D49D}" srcOrd="0" destOrd="0" parTransId="{5171B148-EE02-4144-82C4-FFE2648C3B5B}" sibTransId="{AF934EDC-6BFA-4C55-9BDE-646A51A4A178}"/>
    <dgm:cxn modelId="{53F7AD92-517F-48BF-8493-6E6EE621BC34}" type="presOf" srcId="{1B6BC72C-00AA-411E-A373-19E3D5CDA5FF}" destId="{10428AD5-DB8E-4E5C-8806-D56AEF675A42}" srcOrd="0" destOrd="0" presId="urn:microsoft.com/office/officeart/2018/2/layout/IconVerticalSolidList"/>
    <dgm:cxn modelId="{079C6DA1-CF12-4C5E-9904-024FFEBF5575}" srcId="{E216B163-4D19-48C5-A296-909F53B34D98}" destId="{1B6BC72C-00AA-411E-A373-19E3D5CDA5FF}" srcOrd="2" destOrd="0" parTransId="{3649B2E2-FDA1-4E7D-AA77-B0E381B8227D}" sibTransId="{DBEC806E-BF0B-492E-B272-786B0BAFDF16}"/>
    <dgm:cxn modelId="{817ED2C3-3F32-4617-B024-62BF4005686A}" type="presOf" srcId="{83EC3D89-B631-45BE-B273-161BDE69D49D}" destId="{B013B369-462E-48D2-91BB-697B126B7174}" srcOrd="0" destOrd="0" presId="urn:microsoft.com/office/officeart/2018/2/layout/IconVerticalSolidList"/>
    <dgm:cxn modelId="{D988C3E0-A3B4-431A-9081-57961D729D11}" type="presOf" srcId="{B5384626-4113-48AD-8C16-F3C3E9F37C6B}" destId="{C336FF40-378B-4B3D-AEF9-29CE708692EE}" srcOrd="0" destOrd="0" presId="urn:microsoft.com/office/officeart/2018/2/layout/IconVerticalSolidList"/>
    <dgm:cxn modelId="{3546FDF3-2F91-4A1D-9BB6-0B19F52D92D0}" srcId="{E216B163-4D19-48C5-A296-909F53B34D98}" destId="{76F05590-E454-42EE-A8C3-0C5FE5D39952}" srcOrd="6" destOrd="0" parTransId="{304710CF-8DD6-44E3-8729-A85B8DA24D48}" sibTransId="{AF464928-D075-4428-819E-504095606EF1}"/>
    <dgm:cxn modelId="{EDFF40FB-2D4F-4A33-A1F2-17F7CE36D072}" type="presOf" srcId="{E216B163-4D19-48C5-A296-909F53B34D98}" destId="{7DA3CE50-43D1-4E0E-94BB-A3B1B02F07B7}" srcOrd="0" destOrd="0" presId="urn:microsoft.com/office/officeart/2018/2/layout/IconVerticalSolidList"/>
    <dgm:cxn modelId="{728163FC-E5BA-4CAE-9011-218B69D06071}" type="presOf" srcId="{B47227E4-D473-456A-9C3B-C09783FE699B}" destId="{6E83E2EE-F8A4-4436-AD22-50AB8E0A654B}" srcOrd="0" destOrd="0" presId="urn:microsoft.com/office/officeart/2018/2/layout/IconVerticalSolidList"/>
    <dgm:cxn modelId="{DE393AB8-8C3F-4A77-A4D5-A46FEE9A19AB}" type="presParOf" srcId="{7DA3CE50-43D1-4E0E-94BB-A3B1B02F07B7}" destId="{28E6B0E2-6996-4849-A515-93892380774D}" srcOrd="0" destOrd="0" presId="urn:microsoft.com/office/officeart/2018/2/layout/IconVerticalSolidList"/>
    <dgm:cxn modelId="{2D260DC3-4A19-4A4B-BAB0-2C11844B9E30}" type="presParOf" srcId="{28E6B0E2-6996-4849-A515-93892380774D}" destId="{52C2F1C8-1B57-4E21-9B31-65FDA487447A}" srcOrd="0" destOrd="0" presId="urn:microsoft.com/office/officeart/2018/2/layout/IconVerticalSolidList"/>
    <dgm:cxn modelId="{9C41B89F-C4CC-41D4-BECB-7901D131945C}" type="presParOf" srcId="{28E6B0E2-6996-4849-A515-93892380774D}" destId="{77987474-6C89-49C5-9574-B18526F0E96D}" srcOrd="1" destOrd="0" presId="urn:microsoft.com/office/officeart/2018/2/layout/IconVerticalSolidList"/>
    <dgm:cxn modelId="{7032FEDE-63A9-4BC0-A58A-265070C10C3E}" type="presParOf" srcId="{28E6B0E2-6996-4849-A515-93892380774D}" destId="{4CA22FFD-72E7-4A3F-94AE-F2D1B6178182}" srcOrd="2" destOrd="0" presId="urn:microsoft.com/office/officeart/2018/2/layout/IconVerticalSolidList"/>
    <dgm:cxn modelId="{92510BF3-F664-40CF-A7BE-669B8D0B06C2}" type="presParOf" srcId="{28E6B0E2-6996-4849-A515-93892380774D}" destId="{B013B369-462E-48D2-91BB-697B126B7174}" srcOrd="3" destOrd="0" presId="urn:microsoft.com/office/officeart/2018/2/layout/IconVerticalSolidList"/>
    <dgm:cxn modelId="{111BDF4A-1683-4CA6-952C-DD7FB6344FFE}" type="presParOf" srcId="{7DA3CE50-43D1-4E0E-94BB-A3B1B02F07B7}" destId="{F05EFF58-1568-4EC4-97F5-98EF4EE269A1}" srcOrd="1" destOrd="0" presId="urn:microsoft.com/office/officeart/2018/2/layout/IconVerticalSolidList"/>
    <dgm:cxn modelId="{EBF9DD85-6CE5-4EF8-9AA7-2E0E3C445097}" type="presParOf" srcId="{7DA3CE50-43D1-4E0E-94BB-A3B1B02F07B7}" destId="{9C7437B7-5EB0-4033-80B7-2F2CE9EAA1AA}" srcOrd="2" destOrd="0" presId="urn:microsoft.com/office/officeart/2018/2/layout/IconVerticalSolidList"/>
    <dgm:cxn modelId="{ACEFE1AC-C3BB-4220-8A4C-6E24E3D1B43B}" type="presParOf" srcId="{9C7437B7-5EB0-4033-80B7-2F2CE9EAA1AA}" destId="{93EAEB62-B0C5-44AD-800F-5E40F14E27DC}" srcOrd="0" destOrd="0" presId="urn:microsoft.com/office/officeart/2018/2/layout/IconVerticalSolidList"/>
    <dgm:cxn modelId="{15067B21-081F-49DB-AF12-A92616BB6FC0}" type="presParOf" srcId="{9C7437B7-5EB0-4033-80B7-2F2CE9EAA1AA}" destId="{E84D2F35-05F5-47AD-AAFC-B5BBAD0D82F6}" srcOrd="1" destOrd="0" presId="urn:microsoft.com/office/officeart/2018/2/layout/IconVerticalSolidList"/>
    <dgm:cxn modelId="{0906D1ED-0CB0-48A7-805D-A19F1A88A9D2}" type="presParOf" srcId="{9C7437B7-5EB0-4033-80B7-2F2CE9EAA1AA}" destId="{DF7D520A-5AF9-47DA-9E50-B2A040BCA35A}" srcOrd="2" destOrd="0" presId="urn:microsoft.com/office/officeart/2018/2/layout/IconVerticalSolidList"/>
    <dgm:cxn modelId="{39039841-4689-48AC-945E-6502971B60C6}" type="presParOf" srcId="{9C7437B7-5EB0-4033-80B7-2F2CE9EAA1AA}" destId="{C336FF40-378B-4B3D-AEF9-29CE708692EE}" srcOrd="3" destOrd="0" presId="urn:microsoft.com/office/officeart/2018/2/layout/IconVerticalSolidList"/>
    <dgm:cxn modelId="{5439A31E-17E8-4D4A-9E8C-1D1E2405AB06}" type="presParOf" srcId="{7DA3CE50-43D1-4E0E-94BB-A3B1B02F07B7}" destId="{3AF633B4-FE85-4B95-B662-193340A8F46A}" srcOrd="3" destOrd="0" presId="urn:microsoft.com/office/officeart/2018/2/layout/IconVerticalSolidList"/>
    <dgm:cxn modelId="{D653782F-24AD-4D65-958E-052D5B732C94}" type="presParOf" srcId="{7DA3CE50-43D1-4E0E-94BB-A3B1B02F07B7}" destId="{F9D649EA-F7AF-482B-A89B-2C601E4E7C17}" srcOrd="4" destOrd="0" presId="urn:microsoft.com/office/officeart/2018/2/layout/IconVerticalSolidList"/>
    <dgm:cxn modelId="{35118052-2A45-4E45-BF91-5B33C54E5339}" type="presParOf" srcId="{F9D649EA-F7AF-482B-A89B-2C601E4E7C17}" destId="{B45A17F7-72B2-4259-9508-9675C99167D5}" srcOrd="0" destOrd="0" presId="urn:microsoft.com/office/officeart/2018/2/layout/IconVerticalSolidList"/>
    <dgm:cxn modelId="{DA6ACF19-3CF3-48B0-95DF-1DB6008E94C3}" type="presParOf" srcId="{F9D649EA-F7AF-482B-A89B-2C601E4E7C17}" destId="{B248C469-31DA-403F-A6EE-196FE84B97CD}" srcOrd="1" destOrd="0" presId="urn:microsoft.com/office/officeart/2018/2/layout/IconVerticalSolidList"/>
    <dgm:cxn modelId="{F6619333-82E4-4BDB-8927-47977C54B3DC}" type="presParOf" srcId="{F9D649EA-F7AF-482B-A89B-2C601E4E7C17}" destId="{E14FC578-EA95-444B-B54F-612E18F32009}" srcOrd="2" destOrd="0" presId="urn:microsoft.com/office/officeart/2018/2/layout/IconVerticalSolidList"/>
    <dgm:cxn modelId="{2415996C-795E-4F2B-8A54-71E74E99E7AF}" type="presParOf" srcId="{F9D649EA-F7AF-482B-A89B-2C601E4E7C17}" destId="{10428AD5-DB8E-4E5C-8806-D56AEF675A42}" srcOrd="3" destOrd="0" presId="urn:microsoft.com/office/officeart/2018/2/layout/IconVerticalSolidList"/>
    <dgm:cxn modelId="{71AB1628-2DC2-4BCE-AD5D-8E72562B4EFF}" type="presParOf" srcId="{7DA3CE50-43D1-4E0E-94BB-A3B1B02F07B7}" destId="{C4EDCB5F-9767-43B7-A6AC-634B963D3B76}" srcOrd="5" destOrd="0" presId="urn:microsoft.com/office/officeart/2018/2/layout/IconVerticalSolidList"/>
    <dgm:cxn modelId="{58848D1B-7378-4916-9E22-7F9195635FBB}" type="presParOf" srcId="{7DA3CE50-43D1-4E0E-94BB-A3B1B02F07B7}" destId="{AB413405-6D72-4EF7-A909-E77933B76488}" srcOrd="6" destOrd="0" presId="urn:microsoft.com/office/officeart/2018/2/layout/IconVerticalSolidList"/>
    <dgm:cxn modelId="{DD81E128-238E-4068-98C3-E54DB749E566}" type="presParOf" srcId="{AB413405-6D72-4EF7-A909-E77933B76488}" destId="{B345015D-A5E5-48AB-AEC9-0ADE37686C43}" srcOrd="0" destOrd="0" presId="urn:microsoft.com/office/officeart/2018/2/layout/IconVerticalSolidList"/>
    <dgm:cxn modelId="{2ECE1F5B-3CA8-4548-AE2D-06D325255B86}" type="presParOf" srcId="{AB413405-6D72-4EF7-A909-E77933B76488}" destId="{6A2B4C55-4E9E-4702-9994-847E1C5E1A9E}" srcOrd="1" destOrd="0" presId="urn:microsoft.com/office/officeart/2018/2/layout/IconVerticalSolidList"/>
    <dgm:cxn modelId="{62A88A84-3264-4D19-B2C4-E4412D4E12B8}" type="presParOf" srcId="{AB413405-6D72-4EF7-A909-E77933B76488}" destId="{B3EFAE8F-F652-45DF-94B9-0D508F09C380}" srcOrd="2" destOrd="0" presId="urn:microsoft.com/office/officeart/2018/2/layout/IconVerticalSolidList"/>
    <dgm:cxn modelId="{8CDC60AB-F7D3-496F-8207-9CBA6AD27631}" type="presParOf" srcId="{AB413405-6D72-4EF7-A909-E77933B76488}" destId="{0A072FEF-C545-4BFA-9DC2-7DC369CE7D1F}" srcOrd="3" destOrd="0" presId="urn:microsoft.com/office/officeart/2018/2/layout/IconVerticalSolidList"/>
    <dgm:cxn modelId="{2725DBFE-0637-4BB6-B00C-4C7CE041CB16}" type="presParOf" srcId="{7DA3CE50-43D1-4E0E-94BB-A3B1B02F07B7}" destId="{183C6EEF-EFBA-4241-AFF0-639D5FB83FF4}" srcOrd="7" destOrd="0" presId="urn:microsoft.com/office/officeart/2018/2/layout/IconVerticalSolidList"/>
    <dgm:cxn modelId="{66499590-1F08-46D7-AA16-58D8ABD0BCE7}" type="presParOf" srcId="{7DA3CE50-43D1-4E0E-94BB-A3B1B02F07B7}" destId="{45818B2D-34B7-4699-B6F8-CAB1F46AAE97}" srcOrd="8" destOrd="0" presId="urn:microsoft.com/office/officeart/2018/2/layout/IconVerticalSolidList"/>
    <dgm:cxn modelId="{3797FB78-08EA-4C62-BCF0-7FC1FCDAA1E4}" type="presParOf" srcId="{45818B2D-34B7-4699-B6F8-CAB1F46AAE97}" destId="{F61F7614-F55A-41E6-AE42-49A931F5D446}" srcOrd="0" destOrd="0" presId="urn:microsoft.com/office/officeart/2018/2/layout/IconVerticalSolidList"/>
    <dgm:cxn modelId="{A8687CD6-885E-4CCE-8176-65F547341DDB}" type="presParOf" srcId="{45818B2D-34B7-4699-B6F8-CAB1F46AAE97}" destId="{6CBDC77D-9CC8-4F4D-BE31-831FD789EC3E}" srcOrd="1" destOrd="0" presId="urn:microsoft.com/office/officeart/2018/2/layout/IconVerticalSolidList"/>
    <dgm:cxn modelId="{60CD4AC4-1E14-4E5E-B5D9-0875C83D9D42}" type="presParOf" srcId="{45818B2D-34B7-4699-B6F8-CAB1F46AAE97}" destId="{062CD0A5-CF4D-4AB1-A0DF-8514DFC9F3A6}" srcOrd="2" destOrd="0" presId="urn:microsoft.com/office/officeart/2018/2/layout/IconVerticalSolidList"/>
    <dgm:cxn modelId="{223DD916-97A0-45F6-9A41-28944A0B69E4}" type="presParOf" srcId="{45818B2D-34B7-4699-B6F8-CAB1F46AAE97}" destId="{D78AB513-3E80-4F82-A93C-DEF3EFD1F1C8}" srcOrd="3" destOrd="0" presId="urn:microsoft.com/office/officeart/2018/2/layout/IconVerticalSolidList"/>
    <dgm:cxn modelId="{CAA5928A-D532-4BC3-8CE1-8A31B2DD95FA}" type="presParOf" srcId="{7DA3CE50-43D1-4E0E-94BB-A3B1B02F07B7}" destId="{B63740A0-18A6-48EA-878E-56E403C23E3F}" srcOrd="9" destOrd="0" presId="urn:microsoft.com/office/officeart/2018/2/layout/IconVerticalSolidList"/>
    <dgm:cxn modelId="{859DDAD1-4654-4D5F-BE57-274907967E3F}" type="presParOf" srcId="{7DA3CE50-43D1-4E0E-94BB-A3B1B02F07B7}" destId="{8834707E-F4B5-46A6-BF7D-11BBD7FBCD67}" srcOrd="10" destOrd="0" presId="urn:microsoft.com/office/officeart/2018/2/layout/IconVerticalSolidList"/>
    <dgm:cxn modelId="{31957667-B1D4-40F2-83D2-86614FABE39E}" type="presParOf" srcId="{8834707E-F4B5-46A6-BF7D-11BBD7FBCD67}" destId="{48D8DE34-3664-4017-BD56-B407747FF671}" srcOrd="0" destOrd="0" presId="urn:microsoft.com/office/officeart/2018/2/layout/IconVerticalSolidList"/>
    <dgm:cxn modelId="{F91EC1B8-526B-4775-A358-DBE34BC165D1}" type="presParOf" srcId="{8834707E-F4B5-46A6-BF7D-11BBD7FBCD67}" destId="{1EB4C060-2F81-4370-AE4F-264AC0209314}" srcOrd="1" destOrd="0" presId="urn:microsoft.com/office/officeart/2018/2/layout/IconVerticalSolidList"/>
    <dgm:cxn modelId="{219680CA-B096-47A9-866A-94EE525E6D68}" type="presParOf" srcId="{8834707E-F4B5-46A6-BF7D-11BBD7FBCD67}" destId="{C2B6F628-75E6-4401-BCD0-BA5390DA9D11}" srcOrd="2" destOrd="0" presId="urn:microsoft.com/office/officeart/2018/2/layout/IconVerticalSolidList"/>
    <dgm:cxn modelId="{326B080D-1381-4B5A-BC0D-7EF74AB72313}" type="presParOf" srcId="{8834707E-F4B5-46A6-BF7D-11BBD7FBCD67}" destId="{6E83E2EE-F8A4-4436-AD22-50AB8E0A654B}" srcOrd="3" destOrd="0" presId="urn:microsoft.com/office/officeart/2018/2/layout/IconVerticalSolidList"/>
    <dgm:cxn modelId="{31B71E8B-7B3C-43EC-99B4-08835FB4CA57}" type="presParOf" srcId="{7DA3CE50-43D1-4E0E-94BB-A3B1B02F07B7}" destId="{B44217F5-43BD-4317-B31D-41200CC77243}" srcOrd="11" destOrd="0" presId="urn:microsoft.com/office/officeart/2018/2/layout/IconVerticalSolidList"/>
    <dgm:cxn modelId="{1AA17130-FD2F-49B7-9A0A-FDB3C9B76A32}" type="presParOf" srcId="{7DA3CE50-43D1-4E0E-94BB-A3B1B02F07B7}" destId="{E8DDC987-9F96-4484-A37F-61D93A7926B7}" srcOrd="12" destOrd="0" presId="urn:microsoft.com/office/officeart/2018/2/layout/IconVerticalSolidList"/>
    <dgm:cxn modelId="{56F0BF60-2098-4458-BCB5-1C1E68173652}" type="presParOf" srcId="{E8DDC987-9F96-4484-A37F-61D93A7926B7}" destId="{C12CDCFB-6EAA-4CC5-AB35-2F903539D7D6}" srcOrd="0" destOrd="0" presId="urn:microsoft.com/office/officeart/2018/2/layout/IconVerticalSolidList"/>
    <dgm:cxn modelId="{2B2D7EA1-5260-4839-95A5-5E2E8FF11A81}" type="presParOf" srcId="{E8DDC987-9F96-4484-A37F-61D93A7926B7}" destId="{835DDF16-BBD5-4D2C-8002-DD698C14E58D}" srcOrd="1" destOrd="0" presId="urn:microsoft.com/office/officeart/2018/2/layout/IconVerticalSolidList"/>
    <dgm:cxn modelId="{2142A01B-C340-477F-A1FA-9463DCB61BA4}" type="presParOf" srcId="{E8DDC987-9F96-4484-A37F-61D93A7926B7}" destId="{A5FC3A76-4B95-4093-8461-FD1B3D04A3D3}" srcOrd="2" destOrd="0" presId="urn:microsoft.com/office/officeart/2018/2/layout/IconVerticalSolidList"/>
    <dgm:cxn modelId="{8F6C8B03-154C-4B88-AB3F-7CE4F9BEFD30}" type="presParOf" srcId="{E8DDC987-9F96-4484-A37F-61D93A7926B7}" destId="{A6E1AA1F-20CE-4FB6-B3D3-8246EAC87FC6}" srcOrd="3" destOrd="0" presId="urn:microsoft.com/office/officeart/2018/2/layout/IconVerticalSolidList"/>
    <dgm:cxn modelId="{89E7F783-2F24-46A0-AD7C-5D7B6FB3E84B}" type="presParOf" srcId="{7DA3CE50-43D1-4E0E-94BB-A3B1B02F07B7}" destId="{4FC9F9A5-4DD1-4F05-BBDF-91ED99B16D00}" srcOrd="13" destOrd="0" presId="urn:microsoft.com/office/officeart/2018/2/layout/IconVerticalSolidList"/>
    <dgm:cxn modelId="{4EF242FD-8EE7-4D27-93E4-D77634A6CF00}" type="presParOf" srcId="{7DA3CE50-43D1-4E0E-94BB-A3B1B02F07B7}" destId="{663243DD-699A-4BE2-BA77-A23D662EAF2A}" srcOrd="14" destOrd="0" presId="urn:microsoft.com/office/officeart/2018/2/layout/IconVerticalSolidList"/>
    <dgm:cxn modelId="{9E6CBAEE-FF4F-4B48-9DE1-F99C99947CD2}" type="presParOf" srcId="{663243DD-699A-4BE2-BA77-A23D662EAF2A}" destId="{EAB80E66-72AE-4BCE-BAB9-B31360B31536}" srcOrd="0" destOrd="0" presId="urn:microsoft.com/office/officeart/2018/2/layout/IconVerticalSolidList"/>
    <dgm:cxn modelId="{FCAD8820-E574-426C-8F32-3E92FB42A7BB}" type="presParOf" srcId="{663243DD-699A-4BE2-BA77-A23D662EAF2A}" destId="{1E6D8B70-1F7F-4DCE-9931-4910B1CE3036}" srcOrd="1" destOrd="0" presId="urn:microsoft.com/office/officeart/2018/2/layout/IconVerticalSolidList"/>
    <dgm:cxn modelId="{7ADB6E40-2C31-42A8-9D5D-0E6B89647703}" type="presParOf" srcId="{663243DD-699A-4BE2-BA77-A23D662EAF2A}" destId="{A094745E-FAC1-45D8-9373-9B76B3BA98E8}" srcOrd="2" destOrd="0" presId="urn:microsoft.com/office/officeart/2018/2/layout/IconVerticalSolidList"/>
    <dgm:cxn modelId="{348B5556-1786-444D-BF79-B529F0D99403}" type="presParOf" srcId="{663243DD-699A-4BE2-BA77-A23D662EAF2A}" destId="{CA278382-7B0B-4F97-8365-935B794198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2F1C8-1B57-4E21-9B31-65FDA487447A}">
      <dsp:nvSpPr>
        <dsp:cNvPr id="0" name=""/>
        <dsp:cNvSpPr/>
      </dsp:nvSpPr>
      <dsp:spPr>
        <a:xfrm>
          <a:off x="0" y="520"/>
          <a:ext cx="11052591" cy="4373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87474-6C89-49C5-9574-B18526F0E96D}">
      <dsp:nvSpPr>
        <dsp:cNvPr id="0" name=""/>
        <dsp:cNvSpPr/>
      </dsp:nvSpPr>
      <dsp:spPr>
        <a:xfrm>
          <a:off x="132312" y="98935"/>
          <a:ext cx="240569" cy="240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3B369-462E-48D2-91BB-697B126B7174}">
      <dsp:nvSpPr>
        <dsp:cNvPr id="0" name=""/>
        <dsp:cNvSpPr/>
      </dsp:nvSpPr>
      <dsp:spPr>
        <a:xfrm>
          <a:off x="505195" y="520"/>
          <a:ext cx="10547395" cy="43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91" tIns="46291" rIns="46291" bIns="46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Purpose</a:t>
          </a:r>
        </a:p>
      </dsp:txBody>
      <dsp:txXfrm>
        <a:off x="505195" y="520"/>
        <a:ext cx="10547395" cy="437398"/>
      </dsp:txXfrm>
    </dsp:sp>
    <dsp:sp modelId="{93EAEB62-B0C5-44AD-800F-5E40F14E27DC}">
      <dsp:nvSpPr>
        <dsp:cNvPr id="0" name=""/>
        <dsp:cNvSpPr/>
      </dsp:nvSpPr>
      <dsp:spPr>
        <a:xfrm>
          <a:off x="0" y="547268"/>
          <a:ext cx="11052591" cy="4373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D2F35-05F5-47AD-AAFC-B5BBAD0D82F6}">
      <dsp:nvSpPr>
        <dsp:cNvPr id="0" name=""/>
        <dsp:cNvSpPr/>
      </dsp:nvSpPr>
      <dsp:spPr>
        <a:xfrm>
          <a:off x="132312" y="645683"/>
          <a:ext cx="240569" cy="240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6FF40-378B-4B3D-AEF9-29CE708692EE}">
      <dsp:nvSpPr>
        <dsp:cNvPr id="0" name=""/>
        <dsp:cNvSpPr/>
      </dsp:nvSpPr>
      <dsp:spPr>
        <a:xfrm>
          <a:off x="505195" y="547268"/>
          <a:ext cx="10547395" cy="43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91" tIns="46291" rIns="46291" bIns="46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Goals</a:t>
          </a:r>
        </a:p>
      </dsp:txBody>
      <dsp:txXfrm>
        <a:off x="505195" y="547268"/>
        <a:ext cx="10547395" cy="437398"/>
      </dsp:txXfrm>
    </dsp:sp>
    <dsp:sp modelId="{B45A17F7-72B2-4259-9508-9675C99167D5}">
      <dsp:nvSpPr>
        <dsp:cNvPr id="0" name=""/>
        <dsp:cNvSpPr/>
      </dsp:nvSpPr>
      <dsp:spPr>
        <a:xfrm>
          <a:off x="0" y="1094016"/>
          <a:ext cx="11052591" cy="4373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8C469-31DA-403F-A6EE-196FE84B97CD}">
      <dsp:nvSpPr>
        <dsp:cNvPr id="0" name=""/>
        <dsp:cNvSpPr/>
      </dsp:nvSpPr>
      <dsp:spPr>
        <a:xfrm>
          <a:off x="132312" y="1192431"/>
          <a:ext cx="240569" cy="240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28AD5-DB8E-4E5C-8806-D56AEF675A42}">
      <dsp:nvSpPr>
        <dsp:cNvPr id="0" name=""/>
        <dsp:cNvSpPr/>
      </dsp:nvSpPr>
      <dsp:spPr>
        <a:xfrm>
          <a:off x="505195" y="1094016"/>
          <a:ext cx="10547395" cy="43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91" tIns="46291" rIns="46291" bIns="46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Choosing a Neural Network</a:t>
          </a:r>
        </a:p>
      </dsp:txBody>
      <dsp:txXfrm>
        <a:off x="505195" y="1094016"/>
        <a:ext cx="10547395" cy="437398"/>
      </dsp:txXfrm>
    </dsp:sp>
    <dsp:sp modelId="{B345015D-A5E5-48AB-AEC9-0ADE37686C43}">
      <dsp:nvSpPr>
        <dsp:cNvPr id="0" name=""/>
        <dsp:cNvSpPr/>
      </dsp:nvSpPr>
      <dsp:spPr>
        <a:xfrm>
          <a:off x="0" y="1640764"/>
          <a:ext cx="11052591" cy="4373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B4C55-4E9E-4702-9994-847E1C5E1A9E}">
      <dsp:nvSpPr>
        <dsp:cNvPr id="0" name=""/>
        <dsp:cNvSpPr/>
      </dsp:nvSpPr>
      <dsp:spPr>
        <a:xfrm>
          <a:off x="132312" y="1739179"/>
          <a:ext cx="240569" cy="240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72FEF-C545-4BFA-9DC2-7DC369CE7D1F}">
      <dsp:nvSpPr>
        <dsp:cNvPr id="0" name=""/>
        <dsp:cNvSpPr/>
      </dsp:nvSpPr>
      <dsp:spPr>
        <a:xfrm>
          <a:off x="505195" y="1640764"/>
          <a:ext cx="10547395" cy="43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91" tIns="46291" rIns="46291" bIns="46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Choosing Models</a:t>
          </a:r>
        </a:p>
      </dsp:txBody>
      <dsp:txXfrm>
        <a:off x="505195" y="1640764"/>
        <a:ext cx="10547395" cy="437398"/>
      </dsp:txXfrm>
    </dsp:sp>
    <dsp:sp modelId="{F61F7614-F55A-41E6-AE42-49A931F5D446}">
      <dsp:nvSpPr>
        <dsp:cNvPr id="0" name=""/>
        <dsp:cNvSpPr/>
      </dsp:nvSpPr>
      <dsp:spPr>
        <a:xfrm>
          <a:off x="0" y="2187512"/>
          <a:ext cx="11052591" cy="4373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DC77D-9CC8-4F4D-BE31-831FD789EC3E}">
      <dsp:nvSpPr>
        <dsp:cNvPr id="0" name=""/>
        <dsp:cNvSpPr/>
      </dsp:nvSpPr>
      <dsp:spPr>
        <a:xfrm>
          <a:off x="132312" y="2285926"/>
          <a:ext cx="240569" cy="2405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B513-3E80-4F82-A93C-DEF3EFD1F1C8}">
      <dsp:nvSpPr>
        <dsp:cNvPr id="0" name=""/>
        <dsp:cNvSpPr/>
      </dsp:nvSpPr>
      <dsp:spPr>
        <a:xfrm>
          <a:off x="505195" y="2187512"/>
          <a:ext cx="10547395" cy="43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91" tIns="46291" rIns="46291" bIns="46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Hyperparameters &amp; Data</a:t>
          </a:r>
        </a:p>
      </dsp:txBody>
      <dsp:txXfrm>
        <a:off x="505195" y="2187512"/>
        <a:ext cx="10547395" cy="437398"/>
      </dsp:txXfrm>
    </dsp:sp>
    <dsp:sp modelId="{48D8DE34-3664-4017-BD56-B407747FF671}">
      <dsp:nvSpPr>
        <dsp:cNvPr id="0" name=""/>
        <dsp:cNvSpPr/>
      </dsp:nvSpPr>
      <dsp:spPr>
        <a:xfrm>
          <a:off x="0" y="2734260"/>
          <a:ext cx="11052591" cy="4373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4C060-2F81-4370-AE4F-264AC0209314}">
      <dsp:nvSpPr>
        <dsp:cNvPr id="0" name=""/>
        <dsp:cNvSpPr/>
      </dsp:nvSpPr>
      <dsp:spPr>
        <a:xfrm>
          <a:off x="132312" y="2832674"/>
          <a:ext cx="240569" cy="2405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3E2EE-F8A4-4436-AD22-50AB8E0A654B}">
      <dsp:nvSpPr>
        <dsp:cNvPr id="0" name=""/>
        <dsp:cNvSpPr/>
      </dsp:nvSpPr>
      <dsp:spPr>
        <a:xfrm>
          <a:off x="505195" y="2734260"/>
          <a:ext cx="10547395" cy="43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91" tIns="46291" rIns="46291" bIns="46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Takeaways</a:t>
          </a:r>
        </a:p>
      </dsp:txBody>
      <dsp:txXfrm>
        <a:off x="505195" y="2734260"/>
        <a:ext cx="10547395" cy="437398"/>
      </dsp:txXfrm>
    </dsp:sp>
    <dsp:sp modelId="{C12CDCFB-6EAA-4CC5-AB35-2F903539D7D6}">
      <dsp:nvSpPr>
        <dsp:cNvPr id="0" name=""/>
        <dsp:cNvSpPr/>
      </dsp:nvSpPr>
      <dsp:spPr>
        <a:xfrm>
          <a:off x="0" y="3281008"/>
          <a:ext cx="11052591" cy="4373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DDF16-BBD5-4D2C-8002-DD698C14E58D}">
      <dsp:nvSpPr>
        <dsp:cNvPr id="0" name=""/>
        <dsp:cNvSpPr/>
      </dsp:nvSpPr>
      <dsp:spPr>
        <a:xfrm>
          <a:off x="132312" y="3379422"/>
          <a:ext cx="240569" cy="2405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1AA1F-20CE-4FB6-B3D3-8246EAC87FC6}">
      <dsp:nvSpPr>
        <dsp:cNvPr id="0" name=""/>
        <dsp:cNvSpPr/>
      </dsp:nvSpPr>
      <dsp:spPr>
        <a:xfrm>
          <a:off x="505195" y="3281008"/>
          <a:ext cx="10547395" cy="43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91" tIns="46291" rIns="46291" bIns="46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Challenges</a:t>
          </a:r>
        </a:p>
      </dsp:txBody>
      <dsp:txXfrm>
        <a:off x="505195" y="3281008"/>
        <a:ext cx="10547395" cy="437398"/>
      </dsp:txXfrm>
    </dsp:sp>
    <dsp:sp modelId="{EAB80E66-72AE-4BCE-BAB9-B31360B31536}">
      <dsp:nvSpPr>
        <dsp:cNvPr id="0" name=""/>
        <dsp:cNvSpPr/>
      </dsp:nvSpPr>
      <dsp:spPr>
        <a:xfrm>
          <a:off x="0" y="3827755"/>
          <a:ext cx="11052591" cy="4373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D8B70-1F7F-4DCE-9931-4910B1CE3036}">
      <dsp:nvSpPr>
        <dsp:cNvPr id="0" name=""/>
        <dsp:cNvSpPr/>
      </dsp:nvSpPr>
      <dsp:spPr>
        <a:xfrm>
          <a:off x="132312" y="3926170"/>
          <a:ext cx="240569" cy="24056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8382-7B0B-4F97-8365-935B7941984B}">
      <dsp:nvSpPr>
        <dsp:cNvPr id="0" name=""/>
        <dsp:cNvSpPr/>
      </dsp:nvSpPr>
      <dsp:spPr>
        <a:xfrm>
          <a:off x="505195" y="3827755"/>
          <a:ext cx="10547395" cy="43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91" tIns="46291" rIns="46291" bIns="462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Applications</a:t>
          </a:r>
          <a:r>
            <a:rPr lang="en-US" sz="1600" kern="1200" dirty="0">
              <a:latin typeface="Neue Haas Grotesk Text Pro"/>
            </a:rPr>
            <a:t> &amp; Improvements</a:t>
          </a:r>
          <a:endParaRPr lang="en-US" sz="1600" kern="1200" dirty="0"/>
        </a:p>
      </dsp:txBody>
      <dsp:txXfrm>
        <a:off x="505195" y="3827755"/>
        <a:ext cx="10547395" cy="437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49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9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9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5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towardsdatascience.com/densenet-2810936aeeb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tackexchange.com/questions/32306/in-which-epoch-should-i-stop-the-training-to-avoid-overfitting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w.org/news/2019/09/23/without-sign-language-deaf-people-are-not-equ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4-07-Conv-Nets-Modular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owardsdatascience.com/simple-introduction-to-convolutional-neural-networks-cdf8d3077ba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9ECF2-DA02-4F5E-B9A3-90752A934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4E929-143C-40C5-B5E6-0B13CF2A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CA" sz="6000" dirty="0"/>
              <a:t>AI for ASL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32581-36A9-4D2D-9E51-93B8E220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7306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2500" dirty="0" err="1"/>
              <a:t>Avnish</a:t>
            </a:r>
            <a:r>
              <a:rPr lang="en-CA" sz="2500"/>
              <a:t> Jadhav</a:t>
            </a:r>
          </a:p>
          <a:p>
            <a:r>
              <a:rPr lang="en-CA" sz="2500"/>
              <a:t>Urvi Patel</a:t>
            </a:r>
          </a:p>
          <a:p>
            <a:r>
              <a:rPr lang="en-CA" sz="2500"/>
              <a:t>Belton He</a:t>
            </a:r>
          </a:p>
          <a:p>
            <a:endParaRPr lang="en-CA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45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8657-2ECA-476D-BDB3-98CA0EF1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ACA0-B7B4-4A8A-97A7-6B973215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00" y="2158710"/>
            <a:ext cx="10426663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PyTorch</a:t>
            </a:r>
            <a:r>
              <a:rPr lang="en-US"/>
              <a:t> Simple Classifier</a:t>
            </a:r>
          </a:p>
          <a:p>
            <a:r>
              <a:rPr lang="en-US"/>
              <a:t>We reached 7% accuracy and the loss decreased overtime, but poorly.</a:t>
            </a:r>
          </a:p>
          <a:p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2D823F8-2EC1-49F8-A9D2-A62A381E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57" r="-171" b="13191"/>
          <a:stretch/>
        </p:blipFill>
        <p:spPr>
          <a:xfrm>
            <a:off x="1641474" y="3385819"/>
            <a:ext cx="3950617" cy="3280939"/>
          </a:xfrm>
          <a:prstGeom prst="rect">
            <a:avLst/>
          </a:prstGeom>
        </p:spPr>
      </p:pic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115DFFD-792D-4C4F-A60F-2625CF11F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51" b="13340"/>
          <a:stretch/>
        </p:blipFill>
        <p:spPr>
          <a:xfrm>
            <a:off x="6597650" y="3391966"/>
            <a:ext cx="4187386" cy="32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7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F60C-39A3-4F1E-959D-03758EE2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1353-8CA4-4156-A7CD-0077958F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4824"/>
            <a:ext cx="6276629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Strengthening feature propagation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60D5F5F5-8CB6-4555-BBD9-3A370D37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16" y="2270745"/>
            <a:ext cx="2827282" cy="2145752"/>
          </a:xfrm>
          <a:prstGeom prst="rect">
            <a:avLst/>
          </a:prstGeom>
        </p:spPr>
      </p:pic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4B3B4F52-A4EF-4E5D-BCFD-EC3AF55A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765" y="544061"/>
            <a:ext cx="6094046" cy="1351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CFDA57-F6E7-4A36-862F-30BBBC422EB3}"/>
              </a:ext>
            </a:extLst>
          </p:cNvPr>
          <p:cNvSpPr txBox="1"/>
          <p:nvPr/>
        </p:nvSpPr>
        <p:spPr>
          <a:xfrm>
            <a:off x="7875143" y="6530938"/>
            <a:ext cx="75035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4"/>
              </a:rPr>
              <a:t>https://towardsdatascience.com/densenet-2810936aeebb</a:t>
            </a:r>
            <a:endParaRPr lang="en-US" sz="1200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7963B949-21BE-4BC8-8795-81A7DD101B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" r="297" b="13402"/>
          <a:stretch/>
        </p:blipFill>
        <p:spPr>
          <a:xfrm>
            <a:off x="341587" y="3498115"/>
            <a:ext cx="3948888" cy="2960068"/>
          </a:xfrm>
          <a:prstGeom prst="rect">
            <a:avLst/>
          </a:prstGeom>
        </p:spPr>
      </p:pic>
      <p:pic>
        <p:nvPicPr>
          <p:cNvPr id="8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E2E419A0-D94E-460F-A904-7F5BC5A92E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0" r="-292" b="13332"/>
          <a:stretch/>
        </p:blipFill>
        <p:spPr>
          <a:xfrm>
            <a:off x="4396060" y="3498115"/>
            <a:ext cx="4069474" cy="296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1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4E71B-6B9A-49AB-9791-FF782154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GoogLeNet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E2F3518-D5ED-40A2-9E57-007A669B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" b="12500"/>
          <a:stretch/>
        </p:blipFill>
        <p:spPr>
          <a:xfrm>
            <a:off x="7385978" y="86907"/>
            <a:ext cx="4141882" cy="335722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459AB2A-5A6F-45CB-A3C4-14A0417CB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5" b="13672"/>
          <a:stretch/>
        </p:blipFill>
        <p:spPr>
          <a:xfrm>
            <a:off x="7388865" y="3509697"/>
            <a:ext cx="4138779" cy="322185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B47AC-FB40-4F1F-B159-6ED678A7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01" y="2690226"/>
            <a:ext cx="6565443" cy="4051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22 layers deep network, specifically for classification and object detection.</a:t>
            </a:r>
          </a:p>
          <a:p>
            <a:r>
              <a:rPr lang="en-US">
                <a:ea typeface="+mn-lt"/>
                <a:cs typeface="+mn-lt"/>
              </a:rPr>
              <a:t>Reached an accuracy of approximately 14.85 % at 11 epochs.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4CBC0-CE77-4FA8-AF4B-9348C6E0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/>
              <a:t>Hyperparameters</a:t>
            </a:r>
            <a:br>
              <a:rPr lang="en-US" sz="7200"/>
            </a:br>
            <a:r>
              <a:rPr lang="en-US" sz="7200"/>
              <a:t>&amp;</a:t>
            </a:r>
            <a:br>
              <a:rPr lang="en-US" sz="7200"/>
            </a:br>
            <a:r>
              <a:rPr lang="en-US" sz="720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5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77C56-2E39-4EB8-94B4-D884B420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Learning Rates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503C-54EA-46B4-8850-C69416BE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08" y="2299466"/>
            <a:ext cx="10597210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Learning rates affect how fast the algorithm learns, and to what extent the cost function is minimized.</a:t>
            </a:r>
            <a:endParaRPr lang="en-US" sz="2000"/>
          </a:p>
          <a:p>
            <a:r>
              <a:rPr lang="en-US" sz="2000"/>
              <a:t>We tested different learning rates on each of our models to try and find the most optimal one.</a:t>
            </a:r>
          </a:p>
          <a:p>
            <a:endParaRPr lang="en-US" sz="200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7EE216-C90F-4AC6-8162-CB30E5679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2" r="-226" b="14865"/>
          <a:stretch/>
        </p:blipFill>
        <p:spPr>
          <a:xfrm>
            <a:off x="5197130" y="120248"/>
            <a:ext cx="6491220" cy="2049027"/>
          </a:xfrm>
          <a:prstGeom prst="rect">
            <a:avLst/>
          </a:prstGeom>
        </p:spPr>
      </p:pic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15AB7AEB-143F-4251-AA75-A789B7CE4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" b="13986"/>
          <a:stretch/>
        </p:blipFill>
        <p:spPr>
          <a:xfrm>
            <a:off x="1992085" y="3830748"/>
            <a:ext cx="3788228" cy="2936221"/>
          </a:xfrm>
          <a:prstGeom prst="rect">
            <a:avLst/>
          </a:prstGeom>
        </p:spPr>
      </p:pic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A6BD82FD-D3C5-4350-8254-95A80ED0C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40" b="13022"/>
          <a:stretch/>
        </p:blipFill>
        <p:spPr>
          <a:xfrm>
            <a:off x="6508296" y="3832874"/>
            <a:ext cx="3875326" cy="29290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E75797-8129-41F9-9ADD-764A792D65CF}"/>
              </a:ext>
            </a:extLst>
          </p:cNvPr>
          <p:cNvSpPr txBox="1"/>
          <p:nvPr/>
        </p:nvSpPr>
        <p:spPr>
          <a:xfrm>
            <a:off x="193221" y="6010275"/>
            <a:ext cx="16274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highlight>
                  <a:srgbClr val="000000"/>
                </a:highlight>
              </a:rPr>
              <a:t>Lr = 0.00001 </a:t>
            </a:r>
            <a:r>
              <a:rPr lang="en-US" sz="1600">
                <a:highlight>
                  <a:srgbClr val="000000"/>
                </a:highlight>
              </a:rPr>
              <a:t>..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highlight>
                  <a:srgbClr val="000000"/>
                </a:highlight>
              </a:rPr>
              <a:t>Lr = 0.000001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5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B1DB-C803-43CD-92AF-A9658AC7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6B04-F98F-41D3-AC3C-1DD31C03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875207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number of times we iterate through the data</a:t>
            </a:r>
          </a:p>
          <a:p>
            <a:endParaRPr lang="en-US"/>
          </a:p>
          <a:p>
            <a:r>
              <a:rPr lang="en-US"/>
              <a:t>Why does it matter?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E31A784-074F-4B1E-9F92-5DC0A3A4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39" y="403456"/>
            <a:ext cx="4664008" cy="2628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06CEA-15AC-48EB-9080-E9CCDC98F340}"/>
              </a:ext>
            </a:extLst>
          </p:cNvPr>
          <p:cNvSpPr txBox="1"/>
          <p:nvPr/>
        </p:nvSpPr>
        <p:spPr>
          <a:xfrm>
            <a:off x="4176446" y="6599433"/>
            <a:ext cx="826555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hlinkClick r:id="rId3"/>
              </a:rPr>
              <a:t>https://datascience.stackexchange.com/questions/32306/in-which-epoch-should-i-stop-the-training-to-avoid-overfitting</a:t>
            </a:r>
            <a:endParaRPr lang="en-US" sz="110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3B4E4D8-2B3E-44CA-ABF3-B59087508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49" r="14318" b="15909"/>
          <a:stretch/>
        </p:blipFill>
        <p:spPr>
          <a:xfrm>
            <a:off x="6643160" y="3282010"/>
            <a:ext cx="4416078" cy="30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1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1330-D9FA-429C-B2EF-9B0D3E4A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Augmentation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549A8F0-459C-43F3-A890-37F268A3B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70" b="12377"/>
          <a:stretch/>
        </p:blipFill>
        <p:spPr>
          <a:xfrm>
            <a:off x="8015467" y="189448"/>
            <a:ext cx="3944786" cy="3239519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727D635-E09D-4076-8BAF-730C5AC7A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56"/>
          <a:stretch/>
        </p:blipFill>
        <p:spPr>
          <a:xfrm>
            <a:off x="8011887" y="3561443"/>
            <a:ext cx="3947885" cy="3023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C6FA0-8DBE-41F0-B8D8-6ABFE101954F}"/>
              </a:ext>
            </a:extLst>
          </p:cNvPr>
          <p:cNvSpPr txBox="1"/>
          <p:nvPr/>
        </p:nvSpPr>
        <p:spPr>
          <a:xfrm>
            <a:off x="6302829" y="186418"/>
            <a:ext cx="17634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7700"/>
                </a:solidFill>
                <a:highlight>
                  <a:srgbClr val="000000"/>
                </a:highlight>
              </a:rPr>
              <a:t>Non-Augmented</a:t>
            </a:r>
          </a:p>
          <a:p>
            <a:r>
              <a:rPr lang="en-US" sz="1600">
                <a:solidFill>
                  <a:schemeClr val="bg1"/>
                </a:solidFill>
                <a:highlight>
                  <a:srgbClr val="000000"/>
                </a:highlight>
              </a:rPr>
              <a:t>Augmented </a:t>
            </a:r>
            <a:r>
              <a:rPr lang="en-US" sz="1600">
                <a:highlight>
                  <a:srgbClr val="000000"/>
                </a:highlight>
              </a:rPr>
              <a:t>…..... </a:t>
            </a:r>
            <a:endParaRPr lang="en-US">
              <a:highlight>
                <a:srgbClr val="000000"/>
              </a:highligh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E9DEC7-0DF8-4DC3-8321-49317A0AB85A}"/>
              </a:ext>
            </a:extLst>
          </p:cNvPr>
          <p:cNvSpPr txBox="1">
            <a:spLocks/>
          </p:cNvSpPr>
          <p:nvPr/>
        </p:nvSpPr>
        <p:spPr>
          <a:xfrm>
            <a:off x="1033925" y="2151453"/>
            <a:ext cx="6331296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Augmentations Applied:</a:t>
            </a:r>
          </a:p>
          <a:p>
            <a:pPr lvl="1"/>
            <a:r>
              <a:rPr lang="en-US"/>
              <a:t>Grey-Scale</a:t>
            </a:r>
          </a:p>
          <a:p>
            <a:pPr lvl="1"/>
            <a:r>
              <a:rPr lang="en-US"/>
              <a:t>Color-Jitter</a:t>
            </a:r>
          </a:p>
          <a:p>
            <a:pPr lvl="1"/>
            <a:r>
              <a:rPr lang="en-US"/>
              <a:t>Horizontal, Vertical, &amp; Random Rotations</a:t>
            </a:r>
          </a:p>
          <a:p>
            <a:r>
              <a:rPr lang="en-US"/>
              <a:t>Not much of a difference in our results.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2E306FD8-FA46-4A08-AD00-9EF8F8017B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9" t="2128" r="49515" b="27423"/>
          <a:stretch/>
        </p:blipFill>
        <p:spPr>
          <a:xfrm>
            <a:off x="4547506" y="4807094"/>
            <a:ext cx="2476572" cy="1784407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66D2936-DF69-413B-AC31-D2B5D845F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688" y="4811033"/>
            <a:ext cx="2380343" cy="177210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8AFBD5E-EA02-457F-86B0-360D971637DE}"/>
              </a:ext>
            </a:extLst>
          </p:cNvPr>
          <p:cNvSpPr/>
          <p:nvPr/>
        </p:nvSpPr>
        <p:spPr>
          <a:xfrm>
            <a:off x="3579331" y="5459076"/>
            <a:ext cx="816429" cy="483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4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D493-D9E8-4C7E-93C9-CFE10477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Takeaways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09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F35B-FDE6-4D04-AB7A-14695155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0A35-3DFA-4ECD-AA17-3D8A0D00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/>
              <a:t>We found </a:t>
            </a:r>
            <a:r>
              <a:rPr lang="en-CA" err="1"/>
              <a:t>GoogLeNet</a:t>
            </a:r>
            <a:r>
              <a:rPr lang="en-CA"/>
              <a:t> to be the best model.</a:t>
            </a:r>
          </a:p>
          <a:p>
            <a:r>
              <a:rPr lang="en-CA" err="1"/>
              <a:t>GoogLeNet</a:t>
            </a:r>
            <a:r>
              <a:rPr lang="en-CA"/>
              <a:t> was able to achieve an accuracy of 14%.</a:t>
            </a:r>
          </a:p>
          <a:p>
            <a:r>
              <a:rPr lang="en-CA"/>
              <a:t>In comparison, the Simple Classifier reached 7% and </a:t>
            </a:r>
            <a:r>
              <a:rPr lang="en-CA" err="1"/>
              <a:t>DenseNet</a:t>
            </a:r>
            <a:r>
              <a:rPr lang="en-CA"/>
              <a:t> reached 2.3%</a:t>
            </a:r>
          </a:p>
        </p:txBody>
      </p:sp>
    </p:spTree>
    <p:extLst>
      <p:ext uri="{BB962C8B-B14F-4D97-AF65-F5344CB8AC3E}">
        <p14:creationId xmlns:p14="http://schemas.microsoft.com/office/powerpoint/2010/main" val="195152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F55B-45E7-47F3-9147-032B6A74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4036-76DC-4A8B-B549-47E0C361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Limited knowledge about AI and ML.</a:t>
            </a:r>
          </a:p>
          <a:p>
            <a:r>
              <a:rPr lang="en-US">
                <a:ea typeface="+mn-lt"/>
                <a:cs typeface="+mn-lt"/>
              </a:rPr>
              <a:t>Problems with Skynet and </a:t>
            </a:r>
            <a:r>
              <a:rPr lang="en-US" err="1">
                <a:ea typeface="+mn-lt"/>
                <a:cs typeface="+mn-lt"/>
              </a:rPr>
              <a:t>Jupyter</a:t>
            </a:r>
            <a:r>
              <a:rPr lang="en-US">
                <a:ea typeface="+mn-lt"/>
                <a:cs typeface="+mn-lt"/>
              </a:rPr>
              <a:t> notebooks.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Skewed accuracy based on limited test sets.</a:t>
            </a:r>
          </a:p>
          <a:p>
            <a:r>
              <a:rPr lang="en-US">
                <a:ea typeface="+mn-lt"/>
                <a:cs typeface="+mn-lt"/>
              </a:rPr>
              <a:t>Running the models was very time-consuming.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E54B8-6638-480C-A5D1-1AEDD8D62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6600" b="1"/>
              <a:t>AGENDA</a:t>
            </a:r>
            <a:endParaRPr lang="en-US" sz="660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781E6C6-B038-44A2-A9BE-BDBBA038A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264800"/>
              </p:ext>
            </p:extLst>
          </p:nvPr>
        </p:nvGraphicFramePr>
        <p:xfrm>
          <a:off x="571284" y="491381"/>
          <a:ext cx="11052591" cy="42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95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EA6E-CF4F-4D90-9E3D-D8922F84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Applications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1A97-A247-49D7-B699-A8FEC6552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Fine tuning and running more tests to improve accuracy.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Increase the number of hand signs our model can identify, including dynamic signs.</a:t>
            </a:r>
          </a:p>
          <a:p>
            <a:r>
              <a:rPr lang="en-US">
                <a:ea typeface="+mn-lt"/>
                <a:cs typeface="+mn-lt"/>
              </a:rPr>
              <a:t>Create an app or website to use as a translator with a live camera.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7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map, sky, text&#10;&#10;Description automatically generated">
            <a:extLst>
              <a:ext uri="{FF2B5EF4-FFF2-40B4-BE49-F238E27FC236}">
                <a16:creationId xmlns:a16="http://schemas.microsoft.com/office/drawing/2014/main" id="{836939AB-A7E3-493E-BA1B-0659879E1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3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20CD1-9865-4B78-A2B9-24C9A1EA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Thank you!</a:t>
            </a:r>
          </a:p>
        </p:txBody>
      </p:sp>
      <p:sp>
        <p:nvSpPr>
          <p:cNvPr id="44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D200-90EF-42B2-879E-56005B4E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9F7A-A6E1-44C5-A969-437EA65E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48" y="2193313"/>
            <a:ext cx="7491138" cy="41731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b="1" i="0" dirty="0">
                <a:effectLst/>
                <a:latin typeface="arial"/>
                <a:cs typeface="arial"/>
              </a:rPr>
              <a:t>More than 70 million deaf people</a:t>
            </a:r>
            <a:r>
              <a:rPr lang="en-US" sz="2200" b="0" i="0" dirty="0">
                <a:effectLst/>
                <a:latin typeface="arial"/>
                <a:cs typeface="arial"/>
              </a:rPr>
              <a:t> around the world </a:t>
            </a:r>
            <a:r>
              <a:rPr lang="en-US" sz="2200" dirty="0">
                <a:latin typeface="arial"/>
                <a:cs typeface="arial"/>
              </a:rPr>
              <a:t>who use</a:t>
            </a:r>
            <a:r>
              <a:rPr lang="en-US" sz="2200" b="0" i="0" dirty="0">
                <a:effectLst/>
                <a:latin typeface="arial"/>
                <a:cs typeface="arial"/>
              </a:rPr>
              <a:t> sign languages to communicate.</a:t>
            </a:r>
            <a:endParaRPr lang="en-CA" sz="2200" b="0" i="0" baseline="30000" dirty="0">
              <a:solidFill>
                <a:srgbClr val="0070C0"/>
              </a:solidFill>
              <a:effectLst/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Spoken languages have electronic translators which are easily accessible, simple to use, and allow for quick and immediate translations between numerous languages.</a:t>
            </a:r>
            <a:endParaRPr lang="en-US" sz="2200" dirty="0">
              <a:latin typeface="Arial"/>
              <a:ea typeface="+mn-lt"/>
              <a:cs typeface="Arial"/>
            </a:endParaRPr>
          </a:p>
          <a:p>
            <a:pPr lvl="1"/>
            <a:r>
              <a:rPr lang="en-US" sz="2200" dirty="0">
                <a:ea typeface="+mn-lt"/>
                <a:cs typeface="+mn-lt"/>
              </a:rPr>
              <a:t>But this technology does not accommodate signed languages.</a:t>
            </a:r>
            <a:endParaRPr lang="en-US" sz="2200" dirty="0">
              <a:latin typeface="Arial"/>
              <a:cs typeface="Arial"/>
            </a:endParaRPr>
          </a:p>
          <a:p>
            <a:r>
              <a:rPr lang="en-US" sz="2200" b="0" i="0" dirty="0">
                <a:effectLst/>
                <a:latin typeface="Arial"/>
                <a:cs typeface="Arial"/>
              </a:rPr>
              <a:t>Our team </a:t>
            </a:r>
            <a:r>
              <a:rPr lang="en-US" sz="2200" dirty="0">
                <a:latin typeface="Arial"/>
                <a:cs typeface="Arial"/>
              </a:rPr>
              <a:t>aimed </a:t>
            </a:r>
            <a:r>
              <a:rPr lang="en-US" sz="2200" b="0" i="0" dirty="0">
                <a:effectLst/>
                <a:latin typeface="Arial"/>
                <a:cs typeface="Arial"/>
              </a:rPr>
              <a:t>to </a:t>
            </a:r>
            <a:r>
              <a:rPr lang="en-US" sz="2200" dirty="0">
                <a:latin typeface="Arial"/>
                <a:cs typeface="Arial"/>
              </a:rPr>
              <a:t>help bridge this gap by creating an American Sign Language Translator.</a:t>
            </a:r>
            <a:endParaRPr lang="en-CA" sz="22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35396-978D-486E-8E36-C1AC6E59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925" y="2048526"/>
            <a:ext cx="3050771" cy="1380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516AC1-7FAD-4C4B-9FB2-1CBD6CACD5EB}"/>
              </a:ext>
            </a:extLst>
          </p:cNvPr>
          <p:cNvSpPr txBox="1"/>
          <p:nvPr/>
        </p:nvSpPr>
        <p:spPr>
          <a:xfrm>
            <a:off x="3155044" y="6516915"/>
            <a:ext cx="90369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ea typeface="+mn-lt"/>
                <a:cs typeface="+mn-lt"/>
                <a:hlinkClick r:id="rId3"/>
              </a:rPr>
              <a:t>https://www.hrw.org/news/2019/09/23/without-sign-language-deaf-people-are-not-equal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8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DA65-A984-40FA-8CCE-A705099D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B07-0750-4A59-8D6C-6077EC7D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What type of Neural Network was best for our project?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200" dirty="0">
                <a:ea typeface="+mn-lt"/>
                <a:cs typeface="+mn-lt"/>
              </a:rPr>
              <a:t>What are different types of models we could use?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200" dirty="0"/>
              <a:t>What were some hyper-parameters we could change to improve the performance of our model? How does manipulating the data affect the outcome?</a:t>
            </a:r>
            <a:endParaRPr lang="en-US" dirty="0"/>
          </a:p>
          <a:p>
            <a:pPr marL="914400" lvl="1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044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FD93-777D-49C6-A59B-2817E8BE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Choosing A Neural Network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2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320EE6D-EA43-4028-8419-CF4975AAA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049" y="1294427"/>
            <a:ext cx="7121870" cy="42888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3DA7E-DA9B-4496-958F-BFD62C46C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583418"/>
            <a:ext cx="3265892" cy="37211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endParaRPr lang="en-US" sz="2200" dirty="0"/>
          </a:p>
          <a:p>
            <a:pPr marL="342900" indent="-342900">
              <a:buChar char="•"/>
            </a:pPr>
            <a:r>
              <a:rPr lang="en-US" sz="2200" dirty="0"/>
              <a:t>Deep Learning algorithm that takes an input image and outputs a classification label.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E0CD5-FD72-4B3A-897E-7D2ACA4BF46F}"/>
              </a:ext>
            </a:extLst>
          </p:cNvPr>
          <p:cNvSpPr txBox="1"/>
          <p:nvPr/>
        </p:nvSpPr>
        <p:spPr>
          <a:xfrm>
            <a:off x="642851" y="378630"/>
            <a:ext cx="1105232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4000" b="1" dirty="0"/>
              <a:t>What is a Convolutional Neural Network?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899FF-C4C6-4253-8708-6301295D5373}"/>
              </a:ext>
            </a:extLst>
          </p:cNvPr>
          <p:cNvSpPr txBox="1"/>
          <p:nvPr/>
        </p:nvSpPr>
        <p:spPr>
          <a:xfrm>
            <a:off x="5413829" y="6516915"/>
            <a:ext cx="67781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ea typeface="+mn-lt"/>
                <a:cs typeface="+mn-lt"/>
                <a:hlinkClick r:id="rId3"/>
              </a:rPr>
              <a:t>http://colah.github.io/posts/2014-07-Conv-Nets-Modular/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047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B3D1-53C5-4F23-90D3-8A875F6D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11" y="2187738"/>
            <a:ext cx="10385842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Specifically designed to process pixel data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It’s best for 2D images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CNN breaks down an image into multiple groups of pixels by location, and only focuses on these individual groups.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8149C-F23F-4768-9B3E-61E4CA489850}"/>
              </a:ext>
            </a:extLst>
          </p:cNvPr>
          <p:cNvSpPr txBox="1"/>
          <p:nvPr/>
        </p:nvSpPr>
        <p:spPr>
          <a:xfrm>
            <a:off x="991194" y="785030"/>
            <a:ext cx="1105232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4000" b="1" dirty="0"/>
              <a:t>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81311-8806-4BF3-B7B0-5BC85921C7E1}"/>
              </a:ext>
            </a:extLst>
          </p:cNvPr>
          <p:cNvSpPr txBox="1"/>
          <p:nvPr/>
        </p:nvSpPr>
        <p:spPr>
          <a:xfrm>
            <a:off x="1886858" y="6516915"/>
            <a:ext cx="103051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ea typeface="+mn-lt"/>
                <a:cs typeface="+mn-lt"/>
                <a:hlinkClick r:id="rId2"/>
              </a:rPr>
              <a:t>https://towardsdatascience.com/simple-introduction-to-convolutional-neural-networks-cdf8d3077bac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6E6888ED-80D9-415F-BCC5-189E9FDE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43" y="4195499"/>
            <a:ext cx="8251371" cy="22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9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6772B-6A4E-4144-A152-49D6FCAC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Choosing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1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E65C-7D99-4205-934F-24969B28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CCA0D-ACA5-419B-964E-96AA2256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9714" y="4468340"/>
            <a:ext cx="4937760" cy="823912"/>
          </a:xfrm>
        </p:spPr>
        <p:txBody>
          <a:bodyPr/>
          <a:lstStyle/>
          <a:p>
            <a:pPr algn="ctr"/>
            <a:r>
              <a:rPr lang="en-CA" dirty="0" err="1"/>
              <a:t>GoogLeNet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87212-5193-4CE6-ACD8-393F21C89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1552" y="1773929"/>
            <a:ext cx="4937760" cy="823912"/>
          </a:xfrm>
        </p:spPr>
        <p:txBody>
          <a:bodyPr/>
          <a:lstStyle/>
          <a:p>
            <a:pPr algn="ctr"/>
            <a:r>
              <a:rPr lang="en-CA" err="1"/>
              <a:t>DenseNet</a:t>
            </a:r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624379-C42F-49C5-8CA5-2FD40B91C4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20115" y="2506436"/>
            <a:ext cx="3900635" cy="296862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A1C06-87A0-48A8-8D4A-B19DBE3F4D6C}"/>
              </a:ext>
            </a:extLst>
          </p:cNvPr>
          <p:cNvSpPr txBox="1">
            <a:spLocks/>
          </p:cNvSpPr>
          <p:nvPr/>
        </p:nvSpPr>
        <p:spPr>
          <a:xfrm>
            <a:off x="1158240" y="1773929"/>
            <a:ext cx="493776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/>
              <a:t>Simple Classifier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DA439FF4-8163-4EA4-8802-336F015B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4" y="2765563"/>
            <a:ext cx="6131378" cy="169426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F9346E-C396-4429-AB2D-44A88F15A8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732666" y="5387419"/>
            <a:ext cx="4937125" cy="11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036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3E26CBA56FD14CB648B3E684577FF9" ma:contentTypeVersion="7" ma:contentTypeDescription="Create a new document." ma:contentTypeScope="" ma:versionID="801e4dfcac318d38eb7ecd4b6f94d7bb">
  <xsd:schema xmlns:xsd="http://www.w3.org/2001/XMLSchema" xmlns:xs="http://www.w3.org/2001/XMLSchema" xmlns:p="http://schemas.microsoft.com/office/2006/metadata/properties" xmlns:ns3="62cc13ed-d9ab-48c6-aab7-c0f702c19651" xmlns:ns4="1104a9c1-6197-4ca7-a9c4-63f2e68eb200" targetNamespace="http://schemas.microsoft.com/office/2006/metadata/properties" ma:root="true" ma:fieldsID="803be116f24d6e9433958d7481d68553" ns3:_="" ns4:_="">
    <xsd:import namespace="62cc13ed-d9ab-48c6-aab7-c0f702c19651"/>
    <xsd:import namespace="1104a9c1-6197-4ca7-a9c4-63f2e68eb2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c13ed-d9ab-48c6-aab7-c0f702c196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4a9c1-6197-4ca7-a9c4-63f2e68eb2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38A0DC-8458-4DCF-9182-2961BA53FD5D}">
  <ds:schemaRefs>
    <ds:schemaRef ds:uri="1104a9c1-6197-4ca7-a9c4-63f2e68eb200"/>
    <ds:schemaRef ds:uri="62cc13ed-d9ab-48c6-aab7-c0f702c1965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25BC1A-13E8-4B9E-8AF1-57B7E5951AF0}">
  <ds:schemaRefs>
    <ds:schemaRef ds:uri="1104a9c1-6197-4ca7-a9c4-63f2e68eb200"/>
    <ds:schemaRef ds:uri="62cc13ed-d9ab-48c6-aab7-c0f702c196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3BBBEF8-F97F-41A1-8655-1F50F1B186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512</Words>
  <Application>Microsoft Macintosh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</vt:lpstr>
      <vt:lpstr>Calibri</vt:lpstr>
      <vt:lpstr>Neue Haas Grotesk Text Pro</vt:lpstr>
      <vt:lpstr>AccentBoxVTI</vt:lpstr>
      <vt:lpstr>AI for ASL</vt:lpstr>
      <vt:lpstr>PowerPoint Presentation</vt:lpstr>
      <vt:lpstr>Our Purpose</vt:lpstr>
      <vt:lpstr>Goals</vt:lpstr>
      <vt:lpstr>Choosing A Neural Network</vt:lpstr>
      <vt:lpstr>PowerPoint Presentation</vt:lpstr>
      <vt:lpstr>PowerPoint Presentation</vt:lpstr>
      <vt:lpstr>Choosing Models</vt:lpstr>
      <vt:lpstr>Models</vt:lpstr>
      <vt:lpstr>Simple Classifier</vt:lpstr>
      <vt:lpstr>DenseNet</vt:lpstr>
      <vt:lpstr>GoogLeNet</vt:lpstr>
      <vt:lpstr>Hyperparameters &amp; Data</vt:lpstr>
      <vt:lpstr>Learning Rates</vt:lpstr>
      <vt:lpstr>Epochs</vt:lpstr>
      <vt:lpstr>Data Augmentation</vt:lpstr>
      <vt:lpstr>Takeaways</vt:lpstr>
      <vt:lpstr>Findings</vt:lpstr>
      <vt:lpstr>Challenges</vt:lpstr>
      <vt:lpstr>Future Applications &amp;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ASL</dc:title>
  <dc:creator>Belton He</dc:creator>
  <cp:lastModifiedBy>Urvi Patel</cp:lastModifiedBy>
  <cp:revision>80</cp:revision>
  <dcterms:created xsi:type="dcterms:W3CDTF">2021-11-27T21:57:38Z</dcterms:created>
  <dcterms:modified xsi:type="dcterms:W3CDTF">2021-12-01T19:20:31Z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0x0101007C3E26CBA56FD14CB648B3E684577FF9</vt:lpwstr>
  </property>
</Properties>
</file>