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media/image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0058400" cy="77724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Franklin Gothic Book"/>
              </a:rPr>
              <a:t>Для перемещения страницы щёлкните мышью</a:t>
            </a:r>
            <a:endParaRPr b="0" lang="ru-RU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CC07B9D-DFB9-4210-B4E6-50277A5FD514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ldImg"/>
          </p:nvPr>
        </p:nvSpPr>
        <p:spPr>
          <a:xfrm>
            <a:off x="1432080" y="1143000"/>
            <a:ext cx="3993840" cy="3085920"/>
          </a:xfrm>
          <a:prstGeom prst="rect">
            <a:avLst/>
          </a:prstGeom>
        </p:spPr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64" name="Номер слайда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BA0B256-CD03-41B9-A9AF-F64D4F9CCA61}" type="slidenum">
              <a:rPr b="0" lang="ru-RU" sz="1200" spc="-1" strike="noStrike">
                <a:latin typeface="Times New Roman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68000" y="2242080"/>
            <a:ext cx="4922640" cy="222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68360" y="729360"/>
            <a:ext cx="4395600" cy="1810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231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8360" y="928080"/>
            <a:ext cx="4395600" cy="1810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231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68000" y="2242080"/>
            <a:ext cx="4922640" cy="222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68360" y="729360"/>
            <a:ext cx="2144880" cy="1810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ru-RU" sz="231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2720880" y="729360"/>
            <a:ext cx="2144880" cy="1810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ru-RU" sz="231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8360" y="928080"/>
            <a:ext cx="2144880" cy="1810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ru-RU" sz="231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2720880" y="928080"/>
            <a:ext cx="2144880" cy="1810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ru-RU" sz="231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68000" y="2242080"/>
            <a:ext cx="4922640" cy="222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68360" y="729360"/>
            <a:ext cx="1415160" cy="1810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ru-RU" sz="231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954800" y="729360"/>
            <a:ext cx="1415160" cy="1810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ru-RU" sz="231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3440880" y="729360"/>
            <a:ext cx="1415160" cy="1810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ru-RU" sz="231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68360" y="928080"/>
            <a:ext cx="1415160" cy="1810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ru-RU" sz="231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1954800" y="928080"/>
            <a:ext cx="1415160" cy="1810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ru-RU" sz="231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3440880" y="928080"/>
            <a:ext cx="1415160" cy="18108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endParaRPr b="0" lang="ru-RU" sz="231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68000" y="2242080"/>
            <a:ext cx="4922640" cy="222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68360" y="235440"/>
            <a:ext cx="4395600" cy="136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68000" y="2242080"/>
            <a:ext cx="4922640" cy="222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68360" y="729360"/>
            <a:ext cx="4395600" cy="37980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231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68000" y="2242080"/>
            <a:ext cx="4922640" cy="222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68360" y="729360"/>
            <a:ext cx="2144880" cy="37980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ru-RU" sz="231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720880" y="729360"/>
            <a:ext cx="2144880" cy="37980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ru-RU" sz="231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68000" y="2242080"/>
            <a:ext cx="4922640" cy="222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68000" y="2242080"/>
            <a:ext cx="4922640" cy="1031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000" y="2242080"/>
            <a:ext cx="4922640" cy="222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8360" y="729360"/>
            <a:ext cx="2144880" cy="1810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ru-RU" sz="231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720880" y="729360"/>
            <a:ext cx="2144880" cy="37980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ru-RU" sz="231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8360" y="928080"/>
            <a:ext cx="2144880" cy="1810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ru-RU" sz="231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68000" y="2242080"/>
            <a:ext cx="4922640" cy="222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68360" y="729360"/>
            <a:ext cx="2144880" cy="379800"/>
          </a:xfrm>
          <a:prstGeom prst="rect">
            <a:avLst/>
          </a:prstGeom>
        </p:spPr>
        <p:txBody>
          <a:bodyPr lIns="0" rIns="0" tIns="0" bIns="0">
            <a:normAutofit fontScale="12000"/>
          </a:bodyPr>
          <a:p>
            <a:endParaRPr b="0" lang="ru-RU" sz="231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720880" y="729360"/>
            <a:ext cx="2144880" cy="1810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ru-RU" sz="231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2720880" y="928080"/>
            <a:ext cx="2144880" cy="1810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ru-RU" sz="231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68000" y="2242080"/>
            <a:ext cx="4922640" cy="2225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68360" y="729360"/>
            <a:ext cx="2144880" cy="1810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ru-RU" sz="231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720880" y="729360"/>
            <a:ext cx="2144880" cy="18108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endParaRPr b="0" lang="ru-RU" sz="231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8360" y="928080"/>
            <a:ext cx="4395600" cy="1810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ru-RU" sz="231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7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Прямоугольник 7"/>
          <p:cNvSpPr/>
          <p:nvPr/>
        </p:nvSpPr>
        <p:spPr>
          <a:xfrm>
            <a:off x="6459480" y="0"/>
            <a:ext cx="3598560" cy="7772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68000" y="2242080"/>
            <a:ext cx="4922640" cy="2225520"/>
          </a:xfrm>
          <a:prstGeom prst="rect">
            <a:avLst/>
          </a:prstGeom>
        </p:spPr>
        <p:txBody>
          <a:bodyPr lIns="0" anchor="b">
            <a:noAutofit/>
          </a:bodyPr>
          <a:p>
            <a:pPr>
              <a:lnSpc>
                <a:spcPct val="90000"/>
              </a:lnSpc>
            </a:pPr>
            <a:r>
              <a:rPr b="0" lang="ru-RU" sz="7200" spc="-1" strike="noStrike">
                <a:solidFill>
                  <a:srgbClr val="404040"/>
                </a:solidFill>
                <a:latin typeface="Franklin Gothic Medium"/>
              </a:rPr>
              <a:t>Щелкните, чтобы изменить</a:t>
            </a:r>
            <a:endParaRPr b="0" lang="ru-RU" sz="7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68360" y="729360"/>
            <a:ext cx="4395600" cy="379800"/>
          </a:xfrm>
          <a:prstGeom prst="rect">
            <a:avLst/>
          </a:prstGeom>
        </p:spPr>
        <p:txBody>
          <a:bodyPr lIns="0">
            <a:noAutofit/>
          </a:bodyPr>
          <a:p>
            <a:pPr>
              <a:lnSpc>
                <a:spcPct val="90000"/>
              </a:lnSpc>
              <a:spcBef>
                <a:spcPts val="825"/>
              </a:spcBef>
              <a:tabLst>
                <a:tab algn="l" pos="0"/>
              </a:tabLst>
            </a:pPr>
            <a:r>
              <a:rPr b="1" lang="ru-RU" sz="2310" spc="-1" strike="noStrike">
                <a:solidFill>
                  <a:srgbClr val="404040"/>
                </a:solidFill>
                <a:latin typeface="Franklin Gothic Book"/>
              </a:rPr>
              <a:t>Текст слайда</a:t>
            </a:r>
            <a:endParaRPr b="0" lang="ru-RU" sz="231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67280" y="2022840"/>
            <a:ext cx="4915440" cy="275040"/>
          </a:xfrm>
          <a:prstGeom prst="rect">
            <a:avLst/>
          </a:prstGeom>
        </p:spPr>
        <p:txBody>
          <a:bodyPr lIns="0">
            <a:noAutofit/>
          </a:bodyPr>
          <a:p>
            <a:pPr>
              <a:lnSpc>
                <a:spcPct val="90000"/>
              </a:lnSpc>
              <a:spcBef>
                <a:spcPts val="825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404040"/>
                </a:solidFill>
                <a:latin typeface="Franklin Gothic Book"/>
              </a:rPr>
              <a:t>Текст слайда</a:t>
            </a:r>
            <a:endParaRPr b="0" lang="ru-RU" sz="1600" spc="-1" strike="noStrike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4" name="Рисунок 6" descr=""/>
          <p:cNvPicPr/>
          <p:nvPr/>
        </p:nvPicPr>
        <p:blipFill>
          <a:blip r:embed="rId2"/>
          <a:stretch/>
        </p:blipFill>
        <p:spPr>
          <a:xfrm>
            <a:off x="6459480" y="0"/>
            <a:ext cx="3598560" cy="777204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567720" y="6091920"/>
            <a:ext cx="2121120" cy="3045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Franklin Gothic Book"/>
              </a:rPr>
              <a:t>Щелкните, чтобы добавить подпись</a:t>
            </a:r>
            <a:endParaRPr b="0" lang="ru-RU" sz="1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68360" y="6601320"/>
            <a:ext cx="2274480" cy="315720"/>
          </a:xfrm>
          <a:prstGeom prst="rect">
            <a:avLst/>
          </a:prstGeom>
        </p:spPr>
        <p:txBody>
          <a:bodyPr lIns="0">
            <a:noAutofit/>
          </a:bodyPr>
          <a:p>
            <a:pPr>
              <a:lnSpc>
                <a:spcPct val="90000"/>
              </a:lnSpc>
              <a:spcBef>
                <a:spcPts val="825"/>
              </a:spcBef>
              <a:tabLst>
                <a:tab algn="l" pos="0"/>
              </a:tabLst>
            </a:pPr>
            <a:r>
              <a:rPr b="0" lang="ru-RU" sz="1200" spc="-1" strike="noStrike">
                <a:solidFill>
                  <a:srgbClr val="404040"/>
                </a:solidFill>
                <a:latin typeface="Franklin Gothic Book"/>
              </a:rPr>
              <a:t>Текст слайда</a:t>
            </a:r>
            <a:endParaRPr b="0" lang="ru-RU" sz="1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" name="Прямая соединительная линия 18"/>
          <p:cNvSpPr/>
          <p:nvPr/>
        </p:nvSpPr>
        <p:spPr>
          <a:xfrm>
            <a:off x="467280" y="6536160"/>
            <a:ext cx="226728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Прямая соединительная линия 20"/>
          <p:cNvSpPr/>
          <p:nvPr/>
        </p:nvSpPr>
        <p:spPr>
          <a:xfrm>
            <a:off x="3117240" y="6536160"/>
            <a:ext cx="226728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PlaceHolder 6"/>
          <p:cNvSpPr>
            <a:spLocks noGrp="1"/>
          </p:cNvSpPr>
          <p:nvPr>
            <p:ph type="body"/>
          </p:nvPr>
        </p:nvSpPr>
        <p:spPr>
          <a:xfrm>
            <a:off x="3116160" y="6138720"/>
            <a:ext cx="2266560" cy="210600"/>
          </a:xfrm>
          <a:prstGeom prst="rect">
            <a:avLst/>
          </a:prstGeom>
        </p:spPr>
        <p:txBody>
          <a:bodyPr lIns="0">
            <a:noAutofit/>
          </a:bodyPr>
          <a:p>
            <a:pPr>
              <a:lnSpc>
                <a:spcPct val="90000"/>
              </a:lnSpc>
              <a:spcBef>
                <a:spcPts val="825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404040"/>
                </a:solidFill>
                <a:latin typeface="Franklin Gothic Book"/>
              </a:rPr>
              <a:t>Текст слайда</a:t>
            </a:r>
            <a:endParaRPr b="0" lang="ru-RU" sz="1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body"/>
          </p:nvPr>
        </p:nvSpPr>
        <p:spPr>
          <a:xfrm>
            <a:off x="3116160" y="6601320"/>
            <a:ext cx="2274480" cy="275760"/>
          </a:xfrm>
          <a:prstGeom prst="rect">
            <a:avLst/>
          </a:prstGeom>
        </p:spPr>
        <p:txBody>
          <a:bodyPr lIns="0">
            <a:noAutofit/>
          </a:bodyPr>
          <a:p>
            <a:pPr>
              <a:lnSpc>
                <a:spcPct val="90000"/>
              </a:lnSpc>
              <a:spcBef>
                <a:spcPts val="825"/>
              </a:spcBef>
              <a:tabLst>
                <a:tab algn="l" pos="0"/>
              </a:tabLst>
            </a:pPr>
            <a:r>
              <a:rPr b="0" lang="ru-RU" sz="1200" spc="-1" strike="noStrike">
                <a:solidFill>
                  <a:srgbClr val="404040"/>
                </a:solidFill>
                <a:latin typeface="Franklin Gothic Book"/>
              </a:rPr>
              <a:t>Текст слайда</a:t>
            </a:r>
            <a:endParaRPr b="0" lang="ru-RU" sz="12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Заголовок 3"/>
          <p:cNvSpPr txBox="1"/>
          <p:nvPr/>
        </p:nvSpPr>
        <p:spPr>
          <a:xfrm>
            <a:off x="468000" y="2242080"/>
            <a:ext cx="4922640" cy="99792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txBody>
          <a:bodyPr lIns="0">
            <a:noAutofit/>
          </a:bodyPr>
          <a:p>
            <a:pPr>
              <a:lnSpc>
                <a:spcPct val="90000"/>
              </a:lnSpc>
            </a:pPr>
            <a:r>
              <a:rPr b="0" lang="ru-RU" sz="7200" spc="-1" strike="noStrike">
                <a:solidFill>
                  <a:srgbClr val="404040"/>
                </a:solidFill>
                <a:latin typeface="Franklin Gothic Medium"/>
              </a:rPr>
              <a:t>Имя</a:t>
            </a:r>
            <a:endParaRPr b="0" lang="ru-RU" sz="7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4" name="Подзаголовок 4"/>
          <p:cNvSpPr txBox="1"/>
          <p:nvPr/>
        </p:nvSpPr>
        <p:spPr>
          <a:xfrm>
            <a:off x="468000" y="4582800"/>
            <a:ext cx="4922640" cy="1375560"/>
          </a:xfrm>
          <a:prstGeom prst="rect">
            <a:avLst/>
          </a:prstGeom>
          <a:noFill/>
          <a:ln w="0">
            <a:noFill/>
          </a:ln>
        </p:spPr>
        <p:txBody>
          <a:bodyPr lIns="0">
            <a:normAutofit/>
          </a:bodyPr>
          <a:p>
            <a:pPr>
              <a:lnSpc>
                <a:spcPts val="2220"/>
              </a:lnSpc>
              <a:spcBef>
                <a:spcPts val="825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404040"/>
                </a:solidFill>
                <a:latin typeface="Franklin Gothic Book"/>
              </a:rPr>
              <a:t>за особые достижения во время осенней распродажи. Поздравляем с достижением "Наибольшее количество сделок" за этот период. 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55" name="Текст 5"/>
          <p:cNvSpPr txBox="1"/>
          <p:nvPr/>
        </p:nvSpPr>
        <p:spPr>
          <a:xfrm>
            <a:off x="468360" y="729360"/>
            <a:ext cx="4395600" cy="379800"/>
          </a:xfrm>
          <a:prstGeom prst="rect">
            <a:avLst/>
          </a:prstGeom>
          <a:noFill/>
          <a:ln w="0">
            <a:noFill/>
          </a:ln>
        </p:spPr>
        <p:txBody>
          <a:bodyPr lIns="0">
            <a:normAutofit fontScale="94000"/>
          </a:bodyPr>
          <a:p>
            <a:pPr>
              <a:lnSpc>
                <a:spcPct val="90000"/>
              </a:lnSpc>
              <a:spcBef>
                <a:spcPts val="825"/>
              </a:spcBef>
              <a:tabLst>
                <a:tab algn="l" pos="0"/>
              </a:tabLst>
            </a:pPr>
            <a:r>
              <a:rPr b="1" lang="ru-RU" sz="2310" spc="-1" strike="noStrike">
                <a:solidFill>
                  <a:srgbClr val="404040"/>
                </a:solidFill>
                <a:latin typeface="Franklin Gothic Book"/>
              </a:rPr>
              <a:t>Сотрудник месяца</a:t>
            </a:r>
            <a:endParaRPr b="0" lang="ru-RU" sz="231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6" name="Текст 6"/>
          <p:cNvSpPr txBox="1"/>
          <p:nvPr/>
        </p:nvSpPr>
        <p:spPr>
          <a:xfrm>
            <a:off x="467280" y="2022840"/>
            <a:ext cx="4915440" cy="275040"/>
          </a:xfrm>
          <a:prstGeom prst="rect">
            <a:avLst/>
          </a:prstGeom>
          <a:noFill/>
          <a:ln w="0">
            <a:noFill/>
          </a:ln>
        </p:spPr>
        <p:txBody>
          <a:bodyPr lIns="0">
            <a:normAutofit fontScale="82000"/>
          </a:bodyPr>
          <a:p>
            <a:pPr>
              <a:lnSpc>
                <a:spcPct val="90000"/>
              </a:lnSpc>
              <a:spcBef>
                <a:spcPts val="825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404040"/>
                </a:solidFill>
                <a:latin typeface="Franklin Gothic Book"/>
              </a:rPr>
              <a:t>Этой грамотой награждается </a:t>
            </a:r>
            <a:endParaRPr b="0" lang="ru-RU" sz="1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7" name="Текст 7"/>
          <p:cNvSpPr txBox="1"/>
          <p:nvPr/>
        </p:nvSpPr>
        <p:spPr>
          <a:xfrm>
            <a:off x="468360" y="6601320"/>
            <a:ext cx="2274480" cy="44136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txBody>
          <a:bodyPr lIns="0">
            <a:noAutofit/>
          </a:bodyPr>
          <a:p>
            <a:pPr>
              <a:lnSpc>
                <a:spcPct val="90000"/>
              </a:lnSpc>
              <a:spcBef>
                <a:spcPts val="825"/>
              </a:spcBef>
              <a:tabLst>
                <a:tab algn="l" pos="0"/>
              </a:tabLst>
            </a:pPr>
            <a:r>
              <a:rPr b="0" lang="ru-RU" sz="1100" spc="-1" strike="noStrike">
                <a:solidFill>
                  <a:srgbClr val="000000"/>
                </a:solidFill>
                <a:latin typeface="Calibri"/>
                <a:ea typeface="Microsoft YaHei"/>
              </a:rPr>
              <a:t>Должность руководителя</a:t>
            </a:r>
            <a:endParaRPr b="0" lang="ru-RU" sz="11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8" name="Текст 9"/>
          <p:cNvSpPr txBox="1"/>
          <p:nvPr/>
        </p:nvSpPr>
        <p:spPr>
          <a:xfrm>
            <a:off x="3116160" y="6138720"/>
            <a:ext cx="2266560" cy="34128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txBody>
          <a:bodyPr lIns="0">
            <a:noAutofit/>
          </a:bodyPr>
          <a:p>
            <a:pPr>
              <a:lnSpc>
                <a:spcPct val="90000"/>
              </a:lnSpc>
              <a:spcBef>
                <a:spcPts val="825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404040"/>
                </a:solidFill>
                <a:latin typeface="Franklin Gothic Book"/>
              </a:rPr>
              <a:t>Дата подписи</a:t>
            </a:r>
            <a:endParaRPr b="0" lang="ru-RU" sz="1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9" name="Текст 8"/>
          <p:cNvSpPr txBox="1"/>
          <p:nvPr/>
        </p:nvSpPr>
        <p:spPr>
          <a:xfrm>
            <a:off x="3116160" y="6601320"/>
            <a:ext cx="2274480" cy="275760"/>
          </a:xfrm>
          <a:prstGeom prst="rect">
            <a:avLst/>
          </a:prstGeom>
          <a:noFill/>
          <a:ln w="0">
            <a:noFill/>
          </a:ln>
        </p:spPr>
        <p:txBody>
          <a:bodyPr lIns="0">
            <a:noAutofit/>
          </a:bodyPr>
          <a:p>
            <a:pPr>
              <a:lnSpc>
                <a:spcPct val="90000"/>
              </a:lnSpc>
              <a:spcBef>
                <a:spcPts val="825"/>
              </a:spcBef>
              <a:tabLst>
                <a:tab algn="l" pos="0"/>
              </a:tabLst>
            </a:pPr>
            <a:r>
              <a:rPr b="0" lang="ru-RU" sz="1200" spc="-1" strike="noStrike">
                <a:solidFill>
                  <a:srgbClr val="404040"/>
                </a:solidFill>
                <a:latin typeface="Franklin Gothic Book"/>
              </a:rPr>
              <a:t>Дата</a:t>
            </a:r>
            <a:endParaRPr b="0" lang="ru-RU" sz="1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0" name="Заголовок 3_0"/>
          <p:cNvSpPr txBox="1"/>
          <p:nvPr/>
        </p:nvSpPr>
        <p:spPr>
          <a:xfrm>
            <a:off x="468000" y="3240000"/>
            <a:ext cx="4922640" cy="99792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txBody>
          <a:bodyPr lIns="0">
            <a:noAutofit/>
          </a:bodyPr>
          <a:p>
            <a:pPr>
              <a:lnSpc>
                <a:spcPct val="90000"/>
              </a:lnSpc>
            </a:pPr>
            <a:r>
              <a:rPr b="0" lang="ru-RU" sz="7200" spc="-1" strike="noStrike">
                <a:solidFill>
                  <a:srgbClr val="404040"/>
                </a:solidFill>
                <a:latin typeface="Franklin Gothic Medium"/>
              </a:rPr>
              <a:t>Фамилия</a:t>
            </a:r>
            <a:endParaRPr b="0" lang="ru-RU" sz="7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1" name="Текст 7_0"/>
          <p:cNvSpPr txBox="1"/>
          <p:nvPr/>
        </p:nvSpPr>
        <p:spPr>
          <a:xfrm>
            <a:off x="468360" y="6159960"/>
            <a:ext cx="2274480" cy="32004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txBody>
          <a:bodyPr lIns="0">
            <a:noAutofit/>
          </a:bodyPr>
          <a:p>
            <a:pPr>
              <a:lnSpc>
                <a:spcPct val="90000"/>
              </a:lnSpc>
              <a:spcBef>
                <a:spcPts val="825"/>
              </a:spcBef>
              <a:tabLst>
                <a:tab algn="l" pos="0"/>
              </a:tabLst>
            </a:pPr>
            <a:r>
              <a:rPr b="0" lang="ru-RU" sz="1100" spc="-1" strike="noStrike">
                <a:solidFill>
                  <a:srgbClr val="000000"/>
                </a:solidFill>
                <a:latin typeface="Calibri"/>
                <a:ea typeface="Microsoft YaHei"/>
              </a:rPr>
              <a:t>ФИО руководителя</a:t>
            </a:r>
            <a:endParaRPr b="0" lang="ru-RU" sz="11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f7ed"/>
      </a:accent1>
      <a:accent2>
        <a:srgbClr val="fbeed9"/>
      </a:accent2>
      <a:accent3>
        <a:srgbClr val="677312"/>
      </a:accent3>
      <a:accent4>
        <a:srgbClr val="8b9069"/>
      </a:accent4>
      <a:accent5>
        <a:srgbClr val="687033"/>
      </a:accent5>
      <a:accent6>
        <a:srgbClr val="58595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f7ed"/>
      </a:accent1>
      <a:accent2>
        <a:srgbClr val="fbeed9"/>
      </a:accent2>
      <a:accent3>
        <a:srgbClr val="677312"/>
      </a:accent3>
      <a:accent4>
        <a:srgbClr val="8b9069"/>
      </a:accent4>
      <a:accent5>
        <a:srgbClr val="687033"/>
      </a:accent5>
      <a:accent6>
        <a:srgbClr val="58595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LibreOffice/7.1.3.2$Windows_X86_64 LibreOffice_project/47f78053abe362b9384784d31a6e56f8511eb1c1</Application>
  <AppVersion>15.0000</AppVersion>
  <Words>41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2022-08-14T23:10:15Z</dcterms:created>
  <dc:creator/>
  <dc:description/>
  <dc:language>ru-RU</dc:language>
  <cp:lastModifiedBy/>
  <dcterms:modified xsi:type="dcterms:W3CDTF">2022-08-14T23:40:31Z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1</vt:i4>
  </property>
  <property fmtid="{D5CDD505-2E9C-101B-9397-08002B2CF9AE}" pid="4" name="PresentationFormat">
    <vt:lpwstr>Произвольный</vt:lpwstr>
  </property>
  <property fmtid="{D5CDD505-2E9C-101B-9397-08002B2CF9AE}" pid="5" name="Slides">
    <vt:i4>1</vt:i4>
  </property>
</Properties>
</file>