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phic 1" descr=""/>
          <p:cNvPicPr/>
          <p:nvPr/>
        </p:nvPicPr>
        <p:blipFill>
          <a:blip r:embed="rId2"/>
          <a:stretch/>
        </p:blipFill>
        <p:spPr>
          <a:xfrm>
            <a:off x="318240" y="651960"/>
            <a:ext cx="8506440" cy="55533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62"/>
          <p:cNvSpPr/>
          <p:nvPr/>
        </p:nvSpPr>
        <p:spPr>
          <a:xfrm>
            <a:off x="2640240" y="1126440"/>
            <a:ext cx="386280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Georgia"/>
                <a:ea typeface="DejaVu Sans"/>
              </a:rPr>
              <a:t>CERTIFICATE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0" name="TextBox 363"/>
          <p:cNvSpPr/>
          <p:nvPr/>
        </p:nvSpPr>
        <p:spPr>
          <a:xfrm>
            <a:off x="3501000" y="1738080"/>
            <a:ext cx="2248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OF APPRECIATION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" name="Straight Connector 365"/>
          <p:cNvSpPr/>
          <p:nvPr/>
        </p:nvSpPr>
        <p:spPr>
          <a:xfrm flipH="1">
            <a:off x="1921680" y="1885320"/>
            <a:ext cx="14630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Straight Connector 366"/>
          <p:cNvSpPr/>
          <p:nvPr/>
        </p:nvSpPr>
        <p:spPr>
          <a:xfrm flipH="1">
            <a:off x="5861880" y="1895760"/>
            <a:ext cx="14630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TextBox 367"/>
          <p:cNvSpPr/>
          <p:nvPr/>
        </p:nvSpPr>
        <p:spPr>
          <a:xfrm>
            <a:off x="2512080" y="2635560"/>
            <a:ext cx="41187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This Certificate is Proudly Presented to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" name="TextBox 368"/>
          <p:cNvSpPr/>
          <p:nvPr/>
        </p:nvSpPr>
        <p:spPr>
          <a:xfrm>
            <a:off x="2488680" y="3119400"/>
            <a:ext cx="18230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Georgia"/>
                <a:ea typeface="DejaVu Sans"/>
              </a:rPr>
              <a:t>Name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5" name="TextBox 370"/>
          <p:cNvSpPr/>
          <p:nvPr/>
        </p:nvSpPr>
        <p:spPr>
          <a:xfrm>
            <a:off x="6528960" y="5734440"/>
            <a:ext cx="15156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SIGNATURE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" name="Straight Connector 372"/>
          <p:cNvSpPr/>
          <p:nvPr/>
        </p:nvSpPr>
        <p:spPr>
          <a:xfrm>
            <a:off x="2115360" y="5780520"/>
            <a:ext cx="18867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Straight Connector 373"/>
          <p:cNvSpPr/>
          <p:nvPr/>
        </p:nvSpPr>
        <p:spPr>
          <a:xfrm>
            <a:off x="6276600" y="5780520"/>
            <a:ext cx="18871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376"/>
          <p:cNvSpPr/>
          <p:nvPr/>
        </p:nvSpPr>
        <p:spPr>
          <a:xfrm>
            <a:off x="6276960" y="5380200"/>
            <a:ext cx="20030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Subscriber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" name="TextBox 1"/>
          <p:cNvSpPr/>
          <p:nvPr/>
        </p:nvSpPr>
        <p:spPr>
          <a:xfrm>
            <a:off x="1720440" y="3936240"/>
            <a:ext cx="570276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Lorem ipsum dolor sit amet, consectetuer adipiscing elit. Maecenas porttitor congue massa. </a:t>
            </a:r>
            <a:endParaRPr b="0" lang="ru-RU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Fusce posuere, magna sed pulvinar ultricies, purus lectus malesuada libero, sit amet commodo </a:t>
            </a:r>
            <a:endParaRPr b="0" lang="ru-RU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  <a:ea typeface="DejaVu Sans"/>
              </a:rPr>
              <a:t>magna eros quis urna. Nunc viverra imperdiet enim. Fusce est. Vivamus a tellus.</a:t>
            </a:r>
            <a:endParaRPr b="0" lang="ru-RU" sz="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800" spc="-1" strike="noStrike">
              <a:latin typeface="Arial"/>
            </a:endParaRPr>
          </a:p>
        </p:txBody>
      </p:sp>
      <p:sp>
        <p:nvSpPr>
          <p:cNvPr id="50" name="TextBox 14"/>
          <p:cNvSpPr/>
          <p:nvPr/>
        </p:nvSpPr>
        <p:spPr>
          <a:xfrm>
            <a:off x="4312440" y="3111480"/>
            <a:ext cx="30121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Georgia"/>
                <a:ea typeface="DejaVu Sans"/>
              </a:rPr>
              <a:t>Surname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51" name="TextBox 368_0"/>
          <p:cNvSpPr/>
          <p:nvPr/>
        </p:nvSpPr>
        <p:spPr>
          <a:xfrm>
            <a:off x="2115360" y="5400000"/>
            <a:ext cx="18230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Date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" name="TextBox 368_1"/>
          <p:cNvSpPr/>
          <p:nvPr/>
        </p:nvSpPr>
        <p:spPr>
          <a:xfrm>
            <a:off x="7560000" y="895320"/>
            <a:ext cx="90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ID: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" name="TextBox 368_2"/>
          <p:cNvSpPr/>
          <p:nvPr/>
        </p:nvSpPr>
        <p:spPr>
          <a:xfrm>
            <a:off x="7920000" y="900000"/>
            <a:ext cx="9000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  <a:ea typeface="DejaVu Sans"/>
              </a:rPr>
              <a:t>id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Application>LibreOffice/7.1.3.2$Windows_X86_64 LibreOffice_project/47f78053abe362b9384784d31a6e56f8511eb1c1</Application>
  <AppVersion>15.0000</AppVersion>
  <Words>61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2020-07-04T20:55:27Z</dcterms:created>
  <dc:creator/>
  <dc:description/>
  <dc:language>ru-RU</dc:language>
  <cp:lastModifiedBy/>
  <dcterms:modified xsi:type="dcterms:W3CDTF">2022-08-14T15:37:04Z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</vt:i4>
  </property>
</Properties>
</file>