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4185E-0FF1-4FF6-8C59-E21466907D33}" v="3" dt="2024-06-26T14:27:29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imovitski, Alex" userId="abd5c0d9-a061-45b3-8855-c8cfb16b3076" providerId="ADAL" clId="{F8A4185E-0FF1-4FF6-8C59-E21466907D33}"/>
    <pc:docChg chg="undo custSel modSld">
      <pc:chgData name="Klimovitski, Alex" userId="abd5c0d9-a061-45b3-8855-c8cfb16b3076" providerId="ADAL" clId="{F8A4185E-0FF1-4FF6-8C59-E21466907D33}" dt="2024-06-26T15:48:02.925" v="56" actId="20577"/>
      <pc:docMkLst>
        <pc:docMk/>
      </pc:docMkLst>
      <pc:sldChg chg="modSp mod">
        <pc:chgData name="Klimovitski, Alex" userId="abd5c0d9-a061-45b3-8855-c8cfb16b3076" providerId="ADAL" clId="{F8A4185E-0FF1-4FF6-8C59-E21466907D33}" dt="2024-06-26T15:48:02.925" v="56" actId="20577"/>
        <pc:sldMkLst>
          <pc:docMk/>
          <pc:sldMk cId="1593361646" sldId="256"/>
        </pc:sldMkLst>
        <pc:spChg chg="mod">
          <ac:chgData name="Klimovitski, Alex" userId="abd5c0d9-a061-45b3-8855-c8cfb16b3076" providerId="ADAL" clId="{F8A4185E-0FF1-4FF6-8C59-E21466907D33}" dt="2024-06-26T15:48:02.925" v="56" actId="20577"/>
          <ac:spMkLst>
            <pc:docMk/>
            <pc:sldMk cId="1593361646" sldId="256"/>
            <ac:spMk id="2" creationId="{EC1458BC-191B-727F-080B-2A5433635476}"/>
          </ac:spMkLst>
        </pc:spChg>
      </pc:sldChg>
      <pc:sldChg chg="addSp modSp mod">
        <pc:chgData name="Klimovitski, Alex" userId="abd5c0d9-a061-45b3-8855-c8cfb16b3076" providerId="ADAL" clId="{F8A4185E-0FF1-4FF6-8C59-E21466907D33}" dt="2024-06-26T14:28:00.732" v="36" actId="121"/>
        <pc:sldMkLst>
          <pc:docMk/>
          <pc:sldMk cId="2396969047" sldId="257"/>
        </pc:sldMkLst>
        <pc:spChg chg="mod">
          <ac:chgData name="Klimovitski, Alex" userId="abd5c0d9-a061-45b3-8855-c8cfb16b3076" providerId="ADAL" clId="{F8A4185E-0FF1-4FF6-8C59-E21466907D33}" dt="2024-06-26T14:12:18.322" v="1" actId="207"/>
          <ac:spMkLst>
            <pc:docMk/>
            <pc:sldMk cId="2396969047" sldId="257"/>
            <ac:spMk id="4" creationId="{F8B50CDE-D809-F616-0D2F-D1D2ACAC0EC1}"/>
          </ac:spMkLst>
        </pc:spChg>
        <pc:spChg chg="mod">
          <ac:chgData name="Klimovitski, Alex" userId="abd5c0d9-a061-45b3-8855-c8cfb16b3076" providerId="ADAL" clId="{F8A4185E-0FF1-4FF6-8C59-E21466907D33}" dt="2024-06-26T14:12:10.345" v="0" actId="207"/>
          <ac:spMkLst>
            <pc:docMk/>
            <pc:sldMk cId="2396969047" sldId="257"/>
            <ac:spMk id="7" creationId="{F056EB03-F864-AF05-42A7-A893719EECC2}"/>
          </ac:spMkLst>
        </pc:spChg>
        <pc:spChg chg="mod">
          <ac:chgData name="Klimovitski, Alex" userId="abd5c0d9-a061-45b3-8855-c8cfb16b3076" providerId="ADAL" clId="{F8A4185E-0FF1-4FF6-8C59-E21466907D33}" dt="2024-06-26T14:12:10.345" v="0" actId="207"/>
          <ac:spMkLst>
            <pc:docMk/>
            <pc:sldMk cId="2396969047" sldId="257"/>
            <ac:spMk id="8" creationId="{30AE2B10-79BB-2E65-2014-B02A5D069A52}"/>
          </ac:spMkLst>
        </pc:spChg>
        <pc:spChg chg="mod">
          <ac:chgData name="Klimovitski, Alex" userId="abd5c0d9-a061-45b3-8855-c8cfb16b3076" providerId="ADAL" clId="{F8A4185E-0FF1-4FF6-8C59-E21466907D33}" dt="2024-06-26T14:25:57.119" v="2" actId="1582"/>
          <ac:spMkLst>
            <pc:docMk/>
            <pc:sldMk cId="2396969047" sldId="257"/>
            <ac:spMk id="10" creationId="{DBD57DC9-003D-E9D2-1B00-5A924C3E1F58}"/>
          </ac:spMkLst>
        </pc:spChg>
        <pc:spChg chg="mod">
          <ac:chgData name="Klimovitski, Alex" userId="abd5c0d9-a061-45b3-8855-c8cfb16b3076" providerId="ADAL" clId="{F8A4185E-0FF1-4FF6-8C59-E21466907D33}" dt="2024-06-26T14:25:57.119" v="2" actId="1582"/>
          <ac:spMkLst>
            <pc:docMk/>
            <pc:sldMk cId="2396969047" sldId="257"/>
            <ac:spMk id="11" creationId="{24F4093C-61C9-9A12-EC7D-17190ECB200F}"/>
          </ac:spMkLst>
        </pc:spChg>
        <pc:spChg chg="mod">
          <ac:chgData name="Klimovitski, Alex" userId="abd5c0d9-a061-45b3-8855-c8cfb16b3076" providerId="ADAL" clId="{F8A4185E-0FF1-4FF6-8C59-E21466907D33}" dt="2024-06-26T14:12:10.345" v="0" actId="207"/>
          <ac:spMkLst>
            <pc:docMk/>
            <pc:sldMk cId="2396969047" sldId="257"/>
            <ac:spMk id="13" creationId="{4F30CAA9-CB48-B14E-FF06-F885CEC448CA}"/>
          </ac:spMkLst>
        </pc:spChg>
        <pc:spChg chg="mod">
          <ac:chgData name="Klimovitski, Alex" userId="abd5c0d9-a061-45b3-8855-c8cfb16b3076" providerId="ADAL" clId="{F8A4185E-0FF1-4FF6-8C59-E21466907D33}" dt="2024-06-26T14:12:10.345" v="0" actId="207"/>
          <ac:spMkLst>
            <pc:docMk/>
            <pc:sldMk cId="2396969047" sldId="257"/>
            <ac:spMk id="14" creationId="{D0CD66DB-1C7A-0253-A5F1-F31467C08CD6}"/>
          </ac:spMkLst>
        </pc:spChg>
        <pc:spChg chg="mod">
          <ac:chgData name="Klimovitski, Alex" userId="abd5c0d9-a061-45b3-8855-c8cfb16b3076" providerId="ADAL" clId="{F8A4185E-0FF1-4FF6-8C59-E21466907D33}" dt="2024-06-26T14:12:10.345" v="0" actId="207"/>
          <ac:spMkLst>
            <pc:docMk/>
            <pc:sldMk cId="2396969047" sldId="257"/>
            <ac:spMk id="15" creationId="{73BC5670-3451-16E0-86B3-6BB0BFB75158}"/>
          </ac:spMkLst>
        </pc:spChg>
        <pc:spChg chg="mod">
          <ac:chgData name="Klimovitski, Alex" userId="abd5c0d9-a061-45b3-8855-c8cfb16b3076" providerId="ADAL" clId="{F8A4185E-0FF1-4FF6-8C59-E21466907D33}" dt="2024-06-26T14:25:57.119" v="2" actId="1582"/>
          <ac:spMkLst>
            <pc:docMk/>
            <pc:sldMk cId="2396969047" sldId="257"/>
            <ac:spMk id="17" creationId="{FAE3DF1E-4CB3-9BC9-9D8B-C41C3E130E33}"/>
          </ac:spMkLst>
        </pc:spChg>
        <pc:spChg chg="mod">
          <ac:chgData name="Klimovitski, Alex" userId="abd5c0d9-a061-45b3-8855-c8cfb16b3076" providerId="ADAL" clId="{F8A4185E-0FF1-4FF6-8C59-E21466907D33}" dt="2024-06-26T14:25:57.119" v="2" actId="1582"/>
          <ac:spMkLst>
            <pc:docMk/>
            <pc:sldMk cId="2396969047" sldId="257"/>
            <ac:spMk id="18" creationId="{ADDE5AAF-D390-23ED-182D-1EA49C3FB7DD}"/>
          </ac:spMkLst>
        </pc:spChg>
        <pc:spChg chg="mod">
          <ac:chgData name="Klimovitski, Alex" userId="abd5c0d9-a061-45b3-8855-c8cfb16b3076" providerId="ADAL" clId="{F8A4185E-0FF1-4FF6-8C59-E21466907D33}" dt="2024-06-26T14:12:10.345" v="0" actId="207"/>
          <ac:spMkLst>
            <pc:docMk/>
            <pc:sldMk cId="2396969047" sldId="257"/>
            <ac:spMk id="20" creationId="{4E6081DA-F61F-2153-892F-331D15E9DCCB}"/>
          </ac:spMkLst>
        </pc:spChg>
        <pc:spChg chg="mod">
          <ac:chgData name="Klimovitski, Alex" userId="abd5c0d9-a061-45b3-8855-c8cfb16b3076" providerId="ADAL" clId="{F8A4185E-0FF1-4FF6-8C59-E21466907D33}" dt="2024-06-26T14:12:10.345" v="0" actId="207"/>
          <ac:spMkLst>
            <pc:docMk/>
            <pc:sldMk cId="2396969047" sldId="257"/>
            <ac:spMk id="21" creationId="{97D0CAF6-A5B4-3C4A-4AB9-43FDE7A7F937}"/>
          </ac:spMkLst>
        </pc:spChg>
        <pc:spChg chg="mod">
          <ac:chgData name="Klimovitski, Alex" userId="abd5c0d9-a061-45b3-8855-c8cfb16b3076" providerId="ADAL" clId="{F8A4185E-0FF1-4FF6-8C59-E21466907D33}" dt="2024-06-26T14:12:10.345" v="0" actId="207"/>
          <ac:spMkLst>
            <pc:docMk/>
            <pc:sldMk cId="2396969047" sldId="257"/>
            <ac:spMk id="22" creationId="{D549BD23-C5B3-33F3-A1A2-20ED2B7D3838}"/>
          </ac:spMkLst>
        </pc:spChg>
        <pc:spChg chg="mod">
          <ac:chgData name="Klimovitski, Alex" userId="abd5c0d9-a061-45b3-8855-c8cfb16b3076" providerId="ADAL" clId="{F8A4185E-0FF1-4FF6-8C59-E21466907D33}" dt="2024-06-26T14:25:57.119" v="2" actId="1582"/>
          <ac:spMkLst>
            <pc:docMk/>
            <pc:sldMk cId="2396969047" sldId="257"/>
            <ac:spMk id="24" creationId="{D225FE0C-752A-1007-C3FF-47F9584C91A9}"/>
          </ac:spMkLst>
        </pc:spChg>
        <pc:spChg chg="mod">
          <ac:chgData name="Klimovitski, Alex" userId="abd5c0d9-a061-45b3-8855-c8cfb16b3076" providerId="ADAL" clId="{F8A4185E-0FF1-4FF6-8C59-E21466907D33}" dt="2024-06-26T14:25:57.119" v="2" actId="1582"/>
          <ac:spMkLst>
            <pc:docMk/>
            <pc:sldMk cId="2396969047" sldId="257"/>
            <ac:spMk id="25" creationId="{30ADC709-5949-F6B1-0F46-8E83EEA03513}"/>
          </ac:spMkLst>
        </pc:spChg>
        <pc:spChg chg="add mod">
          <ac:chgData name="Klimovitski, Alex" userId="abd5c0d9-a061-45b3-8855-c8cfb16b3076" providerId="ADAL" clId="{F8A4185E-0FF1-4FF6-8C59-E21466907D33}" dt="2024-06-26T14:27:22.829" v="30" actId="114"/>
          <ac:spMkLst>
            <pc:docMk/>
            <pc:sldMk cId="2396969047" sldId="257"/>
            <ac:spMk id="32" creationId="{B5271BDD-EB3A-D149-FE3F-4661BF4D263A}"/>
          </ac:spMkLst>
        </pc:spChg>
        <pc:spChg chg="add mod">
          <ac:chgData name="Klimovitski, Alex" userId="abd5c0d9-a061-45b3-8855-c8cfb16b3076" providerId="ADAL" clId="{F8A4185E-0FF1-4FF6-8C59-E21466907D33}" dt="2024-06-26T14:28:00.732" v="36" actId="121"/>
          <ac:spMkLst>
            <pc:docMk/>
            <pc:sldMk cId="2396969047" sldId="257"/>
            <ac:spMk id="34" creationId="{46891DAB-BD95-B323-7271-15C405F2E6A8}"/>
          </ac:spMkLst>
        </pc:spChg>
        <pc:cxnChg chg="add mod">
          <ac:chgData name="Klimovitski, Alex" userId="abd5c0d9-a061-45b3-8855-c8cfb16b3076" providerId="ADAL" clId="{F8A4185E-0FF1-4FF6-8C59-E21466907D33}" dt="2024-06-26T14:27:52.828" v="35" actId="1582"/>
          <ac:cxnSpMkLst>
            <pc:docMk/>
            <pc:sldMk cId="2396969047" sldId="257"/>
            <ac:cxnSpMk id="31" creationId="{02D014CB-C861-F9FD-7532-5DA4CF84AEEE}"/>
          </ac:cxnSpMkLst>
        </pc:cxnChg>
        <pc:cxnChg chg="add mod">
          <ac:chgData name="Klimovitski, Alex" userId="abd5c0d9-a061-45b3-8855-c8cfb16b3076" providerId="ADAL" clId="{F8A4185E-0FF1-4FF6-8C59-E21466907D33}" dt="2024-06-26T14:27:52.828" v="35" actId="1582"/>
          <ac:cxnSpMkLst>
            <pc:docMk/>
            <pc:sldMk cId="2396969047" sldId="257"/>
            <ac:cxnSpMk id="33" creationId="{EF11DBFB-CDEA-808C-3BA4-83FB2EFFA5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3405-83F0-BA72-17D1-8D37E9C7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C298-538B-FB58-CF1F-E283DA67D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F9D4-22E4-2800-CB68-315D8809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13979-B190-64E7-8B54-26A48F06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E7F8-EB19-74DC-3CE8-C2BCA888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1DF3-074C-9A0C-5C86-B35FE41E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BEF2-AD97-9A4B-5DDD-EF9781B7C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30D5-F481-7686-3505-367B266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A979-5E23-FB86-67D4-89A97224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C1F3-2027-CE18-2B2E-25E891E5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471B6-D87E-3EA9-E177-4B4D2FBD4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FCE39-A8E7-1328-2B28-D3F16FCA0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02A2-23C3-E572-F537-C8780558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CDFE-BFCE-A192-D2B2-01915A60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AD11-2289-A426-E18B-AB4823DB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810A-1160-FA9F-0915-51947D15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FD19-97B0-7B4B-7318-235ACC1C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211E-1EFC-422A-65A6-70899AC9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BE9C-ACE0-DBF7-C850-52EDC668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992E-71DC-E5F3-A3C9-04572722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1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58FF-A5B5-6A9C-5764-09C56C2D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FE4A9-2C7B-BB92-ACCD-C3664B21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7B86-8818-FC65-7B15-27A9BCB9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8A7C7-5E70-2584-6732-4DADC996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11A75-3F24-B51A-8E93-4B8CBF85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2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FF34-553B-B44E-E6AC-92BEA074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BEAC-4AE1-8D44-EDDE-AD8E9D607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37B24-A56E-CD3C-A66B-84B152E35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EA162-5D30-D018-1281-09DF53EA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58497-E036-1E0C-79C1-B7EBEE1E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9218A-2076-A1D2-9CF7-D9E4BBB0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0FE2-37EB-E8B4-0604-E2D24751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7D4AE-E6BC-74DF-D662-1987E4CA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B5588-E1D3-0535-6924-C11D9FB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792E2-F051-AE66-168F-BE6F36489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9C127-4A03-6C54-31DA-7E3775C23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CEAA1-0C77-311D-21A3-8E294B02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54062-121B-2F6E-B5E8-3CACBD71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F5CAB-8888-8A2F-61E0-538F1898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88B-A190-9DD4-1A51-E475F9A8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C9DD6-06AF-D115-F490-93EBBA01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EF637-343F-FE50-D786-44D20D0F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3B7B2-C7F8-A5EB-F46E-CD47B493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2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38C13-50D6-57CF-D045-973DC460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CB034-2084-13FA-41B2-2977404A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13D3-D10D-C915-219B-2D337DF0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DD08-708F-9AA3-DF00-1C2A0CB3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B039-3970-9CB0-D642-8F88115E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2D428-0E96-A16A-C984-6611464B9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1CDC1-8422-D052-B77E-285280E9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9165-FEDE-E128-7E84-B9B7A47D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0767-0BAC-9C1B-6D22-633B470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ED91-9845-1676-5B3B-0C8F12CB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74800-53EE-62F1-9CBC-1F7DCB2D2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AD92F-EF4F-F36F-C170-63D3B71D9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C865-DD85-1C74-ADC3-60C4AF14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34089-3F89-79B1-047C-3C83E912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42A18-362E-775C-80BA-D1CD55B0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C676B-5E3E-7A1C-E4F9-53BF2241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954CA-051A-5982-DA49-0C3FA387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C136-7DDB-D733-8BE1-2B538B748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AAD2A-4B7F-4D0F-8118-2DAC2357C02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27AF-0EAF-B010-7FA3-B33B01481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9899-981D-B49B-1745-311072A73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5BD7C-DC39-41F4-902F-44FEBE764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58BC-191B-727F-080B-2A5433635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tapecon</a:t>
            </a:r>
            <a:r>
              <a:rPr lang="en-US"/>
              <a:t> Drawings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BF64B-6CB7-5FFB-3EB8-7EB9DD77A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CA9C-C90B-FEE0-285A-DF9640D0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Indexes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50CDE-D809-F616-0D2F-D1D2ACAC0EC1}"/>
              </a:ext>
            </a:extLst>
          </p:cNvPr>
          <p:cNvSpPr/>
          <p:nvPr/>
        </p:nvSpPr>
        <p:spPr>
          <a:xfrm>
            <a:off x="838201" y="2909866"/>
            <a:ext cx="853590" cy="461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6EB03-F864-AF05-42A7-A893719EECC2}"/>
              </a:ext>
            </a:extLst>
          </p:cNvPr>
          <p:cNvSpPr/>
          <p:nvPr/>
        </p:nvSpPr>
        <p:spPr>
          <a:xfrm>
            <a:off x="1691791" y="2909866"/>
            <a:ext cx="853590" cy="461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#2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AE2B10-79BB-2E65-2014-B02A5D069A52}"/>
              </a:ext>
            </a:extLst>
          </p:cNvPr>
          <p:cNvSpPr/>
          <p:nvPr/>
        </p:nvSpPr>
        <p:spPr>
          <a:xfrm>
            <a:off x="3047063" y="2909866"/>
            <a:ext cx="853590" cy="461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#...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EE5CF-6E7E-EACF-6DFD-D8CB9590DB66}"/>
              </a:ext>
            </a:extLst>
          </p:cNvPr>
          <p:cNvSpPr/>
          <p:nvPr/>
        </p:nvSpPr>
        <p:spPr>
          <a:xfrm>
            <a:off x="2545803" y="2909866"/>
            <a:ext cx="501260" cy="46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BD57DC9-003D-E9D2-1B00-5A924C3E1F58}"/>
              </a:ext>
            </a:extLst>
          </p:cNvPr>
          <p:cNvSpPr/>
          <p:nvPr/>
        </p:nvSpPr>
        <p:spPr>
          <a:xfrm rot="16200000">
            <a:off x="2230266" y="2036936"/>
            <a:ext cx="278324" cy="3062454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4F4093C-61C9-9A12-EC7D-17190ECB200F}"/>
              </a:ext>
            </a:extLst>
          </p:cNvPr>
          <p:cNvSpPr/>
          <p:nvPr/>
        </p:nvSpPr>
        <p:spPr>
          <a:xfrm rot="5400000" flipV="1">
            <a:off x="2234717" y="1177877"/>
            <a:ext cx="269422" cy="3062455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5E6ADD-FF09-F54E-6E72-52A4BF37F253}"/>
              </a:ext>
            </a:extLst>
          </p:cNvPr>
          <p:cNvSpPr/>
          <p:nvPr/>
        </p:nvSpPr>
        <p:spPr>
          <a:xfrm>
            <a:off x="1942632" y="2188313"/>
            <a:ext cx="853590" cy="46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#1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0CAA9-CB48-B14E-FF06-F885CEC448CA}"/>
              </a:ext>
            </a:extLst>
          </p:cNvPr>
          <p:cNvSpPr/>
          <p:nvPr/>
        </p:nvSpPr>
        <p:spPr>
          <a:xfrm>
            <a:off x="4001861" y="2909866"/>
            <a:ext cx="853590" cy="461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#1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D66DB-1C7A-0253-A5F1-F31467C08CD6}"/>
              </a:ext>
            </a:extLst>
          </p:cNvPr>
          <p:cNvSpPr/>
          <p:nvPr/>
        </p:nvSpPr>
        <p:spPr>
          <a:xfrm>
            <a:off x="4855451" y="2909866"/>
            <a:ext cx="853590" cy="461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#2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C5670-3451-16E0-86B3-6BB0BFB75158}"/>
              </a:ext>
            </a:extLst>
          </p:cNvPr>
          <p:cNvSpPr/>
          <p:nvPr/>
        </p:nvSpPr>
        <p:spPr>
          <a:xfrm>
            <a:off x="6210723" y="2909866"/>
            <a:ext cx="853590" cy="461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#...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8453BB-B4AB-B7BF-A3FF-528C876D563F}"/>
              </a:ext>
            </a:extLst>
          </p:cNvPr>
          <p:cNvSpPr/>
          <p:nvPr/>
        </p:nvSpPr>
        <p:spPr>
          <a:xfrm>
            <a:off x="5709463" y="2909866"/>
            <a:ext cx="501260" cy="46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AE3DF1E-4CB3-9BC9-9D8B-C41C3E130E33}"/>
              </a:ext>
            </a:extLst>
          </p:cNvPr>
          <p:cNvSpPr/>
          <p:nvPr/>
        </p:nvSpPr>
        <p:spPr>
          <a:xfrm rot="16200000">
            <a:off x="5393926" y="2036936"/>
            <a:ext cx="278324" cy="3062454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DDE5AAF-D390-23ED-182D-1EA49C3FB7DD}"/>
              </a:ext>
            </a:extLst>
          </p:cNvPr>
          <p:cNvSpPr/>
          <p:nvPr/>
        </p:nvSpPr>
        <p:spPr>
          <a:xfrm rot="5400000" flipV="1">
            <a:off x="5398377" y="1177877"/>
            <a:ext cx="269422" cy="3062455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A3978-7BFD-695F-2FA9-BADB81097547}"/>
              </a:ext>
            </a:extLst>
          </p:cNvPr>
          <p:cNvSpPr/>
          <p:nvPr/>
        </p:nvSpPr>
        <p:spPr>
          <a:xfrm>
            <a:off x="5106292" y="2188313"/>
            <a:ext cx="853590" cy="46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#2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6081DA-F61F-2153-892F-331D15E9DCCB}"/>
              </a:ext>
            </a:extLst>
          </p:cNvPr>
          <p:cNvSpPr/>
          <p:nvPr/>
        </p:nvSpPr>
        <p:spPr>
          <a:xfrm>
            <a:off x="7165519" y="2909867"/>
            <a:ext cx="853590" cy="461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#1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D0CAF6-A5B4-3C4A-4AB9-43FDE7A7F937}"/>
              </a:ext>
            </a:extLst>
          </p:cNvPr>
          <p:cNvSpPr/>
          <p:nvPr/>
        </p:nvSpPr>
        <p:spPr>
          <a:xfrm>
            <a:off x="8019109" y="2909867"/>
            <a:ext cx="853590" cy="461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#2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49BD23-C5B3-33F3-A1A2-20ED2B7D3838}"/>
              </a:ext>
            </a:extLst>
          </p:cNvPr>
          <p:cNvSpPr/>
          <p:nvPr/>
        </p:nvSpPr>
        <p:spPr>
          <a:xfrm>
            <a:off x="9374381" y="2909867"/>
            <a:ext cx="853590" cy="461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#...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C313AC-3DD5-5130-C83C-5C06AF5E4B65}"/>
              </a:ext>
            </a:extLst>
          </p:cNvPr>
          <p:cNvSpPr/>
          <p:nvPr/>
        </p:nvSpPr>
        <p:spPr>
          <a:xfrm>
            <a:off x="8873121" y="2909867"/>
            <a:ext cx="501260" cy="46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225FE0C-752A-1007-C3FF-47F9584C91A9}"/>
              </a:ext>
            </a:extLst>
          </p:cNvPr>
          <p:cNvSpPr/>
          <p:nvPr/>
        </p:nvSpPr>
        <p:spPr>
          <a:xfrm rot="16200000">
            <a:off x="8557584" y="2036937"/>
            <a:ext cx="278324" cy="3062454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0ADC709-5949-F6B1-0F46-8E83EEA03513}"/>
              </a:ext>
            </a:extLst>
          </p:cNvPr>
          <p:cNvSpPr/>
          <p:nvPr/>
        </p:nvSpPr>
        <p:spPr>
          <a:xfrm rot="5400000" flipV="1">
            <a:off x="8562035" y="1177878"/>
            <a:ext cx="269422" cy="3062455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87E858-5C34-2E17-8986-8FA9A62ED022}"/>
              </a:ext>
            </a:extLst>
          </p:cNvPr>
          <p:cNvSpPr/>
          <p:nvPr/>
        </p:nvSpPr>
        <p:spPr>
          <a:xfrm>
            <a:off x="8269950" y="2188314"/>
            <a:ext cx="853590" cy="46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#3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FE4D08-81DC-CA6D-0F2C-0AB800ABA720}"/>
              </a:ext>
            </a:extLst>
          </p:cNvPr>
          <p:cNvSpPr/>
          <p:nvPr/>
        </p:nvSpPr>
        <p:spPr>
          <a:xfrm>
            <a:off x="1942631" y="3645638"/>
            <a:ext cx="894457" cy="46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#-2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4EE38F-8339-D39D-2E57-26B0F6F3C45C}"/>
              </a:ext>
            </a:extLst>
          </p:cNvPr>
          <p:cNvSpPr/>
          <p:nvPr/>
        </p:nvSpPr>
        <p:spPr>
          <a:xfrm>
            <a:off x="5106292" y="3645638"/>
            <a:ext cx="853590" cy="46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#-1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978EEC-1D9C-CD35-C7A6-FCA28A208DEA}"/>
              </a:ext>
            </a:extLst>
          </p:cNvPr>
          <p:cNvSpPr/>
          <p:nvPr/>
        </p:nvSpPr>
        <p:spPr>
          <a:xfrm>
            <a:off x="8269950" y="3645639"/>
            <a:ext cx="853590" cy="46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#0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D014CB-C861-F9FD-7532-5DA4CF84AEEE}"/>
              </a:ext>
            </a:extLst>
          </p:cNvPr>
          <p:cNvCxnSpPr/>
          <p:nvPr/>
        </p:nvCxnSpPr>
        <p:spPr>
          <a:xfrm>
            <a:off x="800100" y="1734911"/>
            <a:ext cx="0" cy="9153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5271BDD-EB3A-D149-FE3F-4661BF4D263A}"/>
              </a:ext>
            </a:extLst>
          </p:cNvPr>
          <p:cNvSpPr/>
          <p:nvPr/>
        </p:nvSpPr>
        <p:spPr>
          <a:xfrm>
            <a:off x="800100" y="1654608"/>
            <a:ext cx="1947175" cy="46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begin of tape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11DBFB-CDEA-808C-3BA4-83FB2EFFA531}"/>
              </a:ext>
            </a:extLst>
          </p:cNvPr>
          <p:cNvCxnSpPr/>
          <p:nvPr/>
        </p:nvCxnSpPr>
        <p:spPr>
          <a:xfrm>
            <a:off x="10227971" y="1734911"/>
            <a:ext cx="0" cy="9153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6891DAB-BD95-B323-7271-15C405F2E6A8}"/>
              </a:ext>
            </a:extLst>
          </p:cNvPr>
          <p:cNvSpPr/>
          <p:nvPr/>
        </p:nvSpPr>
        <p:spPr>
          <a:xfrm>
            <a:off x="8280796" y="1654608"/>
            <a:ext cx="1947175" cy="46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i="1" dirty="0">
                <a:solidFill>
                  <a:schemeClr val="tx1"/>
                </a:solidFill>
              </a:rPr>
              <a:t>end of tape data</a:t>
            </a:r>
          </a:p>
        </p:txBody>
      </p:sp>
    </p:spTree>
    <p:extLst>
      <p:ext uri="{BB962C8B-B14F-4D97-AF65-F5344CB8AC3E}">
        <p14:creationId xmlns:p14="http://schemas.microsoft.com/office/powerpoint/2010/main" val="239696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tapecon Drawings</vt:lpstr>
      <vt:lpstr>Set Indexes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Klimovitski, Alex</dc:creator>
  <cp:lastModifiedBy>Klimovitski, Alex</cp:lastModifiedBy>
  <cp:revision>1</cp:revision>
  <dcterms:created xsi:type="dcterms:W3CDTF">2024-06-26T14:05:05Z</dcterms:created>
  <dcterms:modified xsi:type="dcterms:W3CDTF">2024-06-26T15:48:04Z</dcterms:modified>
</cp:coreProperties>
</file>