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122" d="100"/>
          <a:sy n="122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35744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96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6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82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4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6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30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 the website and illustrate these problems to the audience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995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16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88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65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96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melmicro.joomla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onsemi.com/PowerSolutions/content.do?id=1506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 smtClean="0">
                <a:latin typeface="Helvetica Neue" charset="0"/>
                <a:ea typeface="Helvetica Neue" charset="0"/>
                <a:cs typeface="Helvetica Neue" charset="0"/>
              </a:rPr>
              <a:t>CamelMicro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 2300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: Prajanan Senthilkumar, April Ye, Iris Zhao, </a:t>
            </a:r>
            <a:r>
              <a:rPr lang="en" dirty="0" err="1"/>
              <a:t>Aaliya</a:t>
            </a:r>
            <a:r>
              <a:rPr lang="en" dirty="0"/>
              <a:t> Khan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Product Page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Display solo product picture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Overview text of product description</a:t>
            </a:r>
            <a:endParaRPr sz="1800" b="1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Accordion to display expandable features of product</a:t>
            </a:r>
            <a:endParaRPr sz="1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Helvetica Neue" charset="0"/>
                <a:ea typeface="Helvetica Neue" charset="0"/>
                <a:cs typeface="Helvetica Neue" charset="0"/>
              </a:rPr>
              <a:t>Applications Page</a:t>
            </a:r>
            <a:endParaRPr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SQL table that organizes different applications and diagrams 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Took diagrams from the sample page they provided 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Table allows for easier organization,  addition and deletion of diagrams</a:t>
            </a:r>
            <a:endParaRPr sz="1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Helvetica Neue" charset="0"/>
                <a:ea typeface="Helvetica Neue" charset="0"/>
                <a:cs typeface="Helvetica Neue" charset="0"/>
              </a:rPr>
              <a:t>Aesthetics </a:t>
            </a:r>
            <a:endParaRPr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We moved the navigation bar higher 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We made the font more visible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We made their logo larger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We made the footer more legible </a:t>
            </a:r>
            <a:endParaRPr sz="1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Helvetica Neue" charset="0"/>
                <a:ea typeface="Helvetica Neue" charset="0"/>
                <a:cs typeface="Helvetica Neue" charset="0"/>
              </a:rPr>
              <a:t>What we are working </a:t>
            </a:r>
            <a:r>
              <a:rPr lang="en" sz="6000" dirty="0" smtClean="0">
                <a:latin typeface="Helvetica Neue" charset="0"/>
                <a:ea typeface="Helvetica Neue" charset="0"/>
                <a:cs typeface="Helvetica Neue" charset="0"/>
              </a:rPr>
              <a:t>on:</a:t>
            </a:r>
            <a:endParaRPr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27800" y="2711663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A Chinese version of the site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An efficient search bar 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Design better aesthetics for the website</a:t>
            </a:r>
            <a:endParaRPr sz="1800" b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Thank You!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61425" y="255650"/>
            <a:ext cx="8301300" cy="39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Agenda: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What is </a:t>
            </a:r>
            <a:r>
              <a:rPr lang="en" dirty="0" err="1">
                <a:latin typeface="Helvetica Neue" charset="0"/>
                <a:ea typeface="Helvetica Neue" charset="0"/>
                <a:cs typeface="Helvetica Neue" charset="0"/>
              </a:rPr>
              <a:t>CamelMicro</a:t>
            </a: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?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Problems with Current Site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Needs and Wants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Solutions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 err="1">
                <a:latin typeface="Helvetica Neue" charset="0"/>
                <a:ea typeface="Helvetica Neue" charset="0"/>
                <a:cs typeface="Helvetica Neue" charset="0"/>
              </a:rPr>
              <a:t>CamelMicro</a:t>
            </a:r>
            <a:r>
              <a:rPr lang="en" sz="30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" sz="3000" b="0" dirty="0">
                <a:latin typeface="Helvetica Neue" charset="0"/>
                <a:ea typeface="Helvetica Neue" charset="0"/>
                <a:cs typeface="Helvetica Neue" charset="0"/>
              </a:rPr>
              <a:t>is a circuit design company with focus on 32bit MCU products for medical, industrial automation, instrument, automotive, electronic and </a:t>
            </a:r>
            <a:r>
              <a:rPr lang="en" sz="3000" b="0" dirty="0" err="1">
                <a:latin typeface="Helvetica Neue" charset="0"/>
                <a:ea typeface="Helvetica Neue" charset="0"/>
                <a:cs typeface="Helvetica Neue" charset="0"/>
              </a:rPr>
              <a:t>IoT</a:t>
            </a:r>
            <a:r>
              <a:rPr lang="en" sz="3000" b="0" dirty="0">
                <a:latin typeface="Helvetica Neue" charset="0"/>
                <a:ea typeface="Helvetica Neue" charset="0"/>
                <a:cs typeface="Helvetica Neue" charset="0"/>
              </a:rPr>
              <a:t> (Internet of Things) devices. They are based out of Shanghai, China. </a:t>
            </a:r>
            <a:endParaRPr sz="3000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Their </a:t>
            </a:r>
            <a:r>
              <a:rPr lang="en" u="sng" dirty="0">
                <a:solidFill>
                  <a:schemeClr val="hlink"/>
                </a:solidFill>
                <a:latin typeface="Helvetica Neue" charset="0"/>
                <a:ea typeface="Helvetica Neue" charset="0"/>
                <a:cs typeface="Helvetica Neue" charset="0"/>
                <a:hlinkClick r:id="rId3"/>
              </a:rPr>
              <a:t>current site </a:t>
            </a: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has some pretty significant problems...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5160075" y="805200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Navigation bar links did not work, so there was no way to access other pages from their home page</a:t>
            </a:r>
            <a:endParaRPr dirty="0"/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Each page had the same body as the home page</a:t>
            </a:r>
            <a:endParaRPr dirty="0"/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Blog section had no option to add content</a:t>
            </a:r>
            <a:endParaRPr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There was no login/logout input area on the site </a:t>
            </a:r>
            <a:endParaRPr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search function did not work</a:t>
            </a:r>
            <a:endParaRPr dirty="0"/>
          </a:p>
          <a:p>
            <a:pPr marL="457200" lvl="0" indent="-31115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dirty="0"/>
              <a:t>A lot of wasted space and design errors on the website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What they wanted in </a:t>
            </a:r>
            <a:r>
              <a:rPr lang="en" dirty="0" smtClean="0">
                <a:latin typeface="Helvetica Neue" charset="0"/>
                <a:ea typeface="Helvetica Neue" charset="0"/>
                <a:cs typeface="Helvetica Neue" charset="0"/>
              </a:rPr>
              <a:t>their </a:t>
            </a: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new </a:t>
            </a:r>
            <a:r>
              <a:rPr lang="en" dirty="0" smtClean="0">
                <a:latin typeface="Helvetica Neue" charset="0"/>
                <a:ea typeface="Helvetica Neue" charset="0"/>
                <a:cs typeface="Helvetica Neue" charset="0"/>
              </a:rPr>
              <a:t>site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b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5191925" y="1059000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For basics links to work</a:t>
            </a: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Login/Logout functions</a:t>
            </a: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Accessible to company admins for future changes to the site</a:t>
            </a:r>
            <a:endParaRPr sz="1600"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version of the site in Chinese</a:t>
            </a:r>
            <a:endParaRPr sz="1600"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 applications page similar to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this</a:t>
            </a:r>
            <a:endParaRPr sz="1600"/>
          </a:p>
          <a:p>
            <a:pPr marL="457200" lvl="0" indent="-33020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For the contact page to work efficiently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How we implemented their preferences: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Username/password SQL table with sessions and admin field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If an admin logs in, they can access all contact requests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Required to login to post a blog or comment</a:t>
            </a:r>
            <a:endParaRPr sz="1800" b="1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 charset="0"/>
                <a:ea typeface="Helvetica Neue" charset="0"/>
                <a:cs typeface="Helvetica Neue" charset="0"/>
              </a:rPr>
              <a:t>Login/Logout</a:t>
            </a:r>
            <a:endParaRPr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Blog Form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User Access Controls for blog posts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Archive implementation to organize old posts</a:t>
            </a:r>
            <a:endParaRPr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elvetica Neue" charset="0"/>
                <a:ea typeface="Helvetica Neue" charset="0"/>
                <a:cs typeface="Helvetica Neue" charset="0"/>
              </a:rPr>
              <a:t>Contact Form</a:t>
            </a:r>
            <a:endParaRPr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Contact form data saved in  SQL table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All contact requests are viewable by a user who is classified as admin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Macintosh PowerPoint</Application>
  <PresentationFormat>On-screen Show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Lato</vt:lpstr>
      <vt:lpstr>Raleway</vt:lpstr>
      <vt:lpstr>Arial</vt:lpstr>
      <vt:lpstr>Helvetica Neue</vt:lpstr>
      <vt:lpstr>Streamline</vt:lpstr>
      <vt:lpstr>CamelMicro </vt:lpstr>
      <vt:lpstr>Agenda:  What is CamelMicro? Problems with Current Site Needs and Wants Solutions</vt:lpstr>
      <vt:lpstr>CamelMicro is a circuit design company with focus on 32bit MCU products for medical, industrial automation, instrument, automotive, electronic and IoT (Internet of Things) devices. They are based out of Shanghai, China. </vt:lpstr>
      <vt:lpstr>Their current site has some pretty significant problems...</vt:lpstr>
      <vt:lpstr>What they wanted in their new site: </vt:lpstr>
      <vt:lpstr>How we implemented their preferences:</vt:lpstr>
      <vt:lpstr>Login/Logout</vt:lpstr>
      <vt:lpstr>Blog Form</vt:lpstr>
      <vt:lpstr>Contact Form</vt:lpstr>
      <vt:lpstr>Product Page</vt:lpstr>
      <vt:lpstr>Applications Page</vt:lpstr>
      <vt:lpstr>Aesthetics </vt:lpstr>
      <vt:lpstr>What we are working on:</vt:lpstr>
      <vt:lpstr>Thank You!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CamelMicro </dc:title>
  <cp:lastModifiedBy>Prajanan Senthilkumar</cp:lastModifiedBy>
  <cp:revision>1</cp:revision>
  <dcterms:modified xsi:type="dcterms:W3CDTF">2018-05-04T00:45:29Z</dcterms:modified>
</cp:coreProperties>
</file>