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nk typewriter on a pink three-drawer dresser in front of a pink wall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Bright turquoise cassette tape on a pink background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Small retro clock on a green shelf against a yellow background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ur vintage television sets in a row with fluorescent colours: pink, blue, orange and green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Pink typewriter on a pink three-drawer dresser in front of a pink wall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Vintage television in front of yellow patterned wallpaper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opic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Location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Author and Date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Нумерованные списки требований, e.g. 1.2 …следующих основных научно-технических достижений… а) б) в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Нумерованные списки требований, e.g. 1.2 …следующих основных научно-технических достижений… а) б) в) </a:t>
            </a:r>
          </a:p>
          <a:p>
            <a:pPr>
              <a:buBlip>
                <a:blip r:embed="rId2"/>
              </a:buBlip>
            </a:pPr>
            <a:r>
              <a:t>Названия ведомств, e.g. Мингазпрома, Миннефтепрома</a:t>
            </a:r>
          </a:p>
        </p:txBody>
      </p:sp>
      <p:sp>
        <p:nvSpPr>
          <p:cNvPr id="187" name="Что можно выбрать сраз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можно выбрать сразу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Экономические сущности: “нефтяные месторождения”, “природные ресурсы”, “инженерные коммуникации”, “технологический процесс”…"/>
          <p:cNvSpPr txBox="1"/>
          <p:nvPr>
            <p:ph type="body" idx="1"/>
          </p:nvPr>
        </p:nvSpPr>
        <p:spPr>
          <a:xfrm>
            <a:off x="1490416" y="3224509"/>
            <a:ext cx="21403168" cy="8432201"/>
          </a:xfrm>
          <a:prstGeom prst="rect">
            <a:avLst/>
          </a:prstGeom>
        </p:spPr>
        <p:txBody>
          <a:bodyPr/>
          <a:lstStyle/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Экономические сущности: “нефтяные месторождения”, “природные ресурсы”, “инженерные коммуникации”, “технологический процесс”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Принимаемые меры, проводимые мероприятия “применение бескомпрессорного транспортирования нефтяного газа “, “использование суперблоков”, “проектирование центральных пунктов сбора”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Названия ведомств/госорганов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Даты введения документа 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Заменяемые/дополняемые документы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При проектировании технологических установок…следует предусматривать: …(список норм и требований)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При проектировании…следует руководствоваться следующими нормативными документами (список документов)</a:t>
            </a:r>
          </a:p>
          <a:p>
            <a:pPr marL="501650" indent="-501650" defTabSz="280924">
              <a:spcBef>
                <a:spcPts val="3300"/>
              </a:spcBef>
              <a:buBlip>
                <a:blip r:embed="rId2"/>
              </a:buBlip>
              <a:defRPr spc="28" sz="2844"/>
            </a:pPr>
            <a:r>
              <a:t>При проектировании…должны предусматриваться меры</a:t>
            </a:r>
          </a:p>
        </p:txBody>
      </p:sp>
      <p:sp>
        <p:nvSpPr>
          <p:cNvPr id="190" name="Примеры ner и entity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pc="256" sz="8550"/>
            </a:lvl1pPr>
          </a:lstStyle>
          <a:p>
            <a:pPr/>
            <a:r>
              <a:t>Примеры ner и entity relation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Какие нормы должны соблюдаться для “проекта благоустройства нефтяных месторождений”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t>Какие нормы должны соблюдаться для “проекта благоустройства нефтяных месторождений”?</a:t>
            </a:r>
          </a:p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t>Когда документ утвержден/с какого момента действует?</a:t>
            </a:r>
          </a:p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t>Какими нормативными документами следует руководствоваться при проектировании объектов?</a:t>
            </a:r>
          </a:p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t>Какие способы защиты оборудования предусмотрены?</a:t>
            </a:r>
          </a:p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t>Какие прогрессивные технические решения/достижения стоит предусматривать при проектировании обустройства нефтяных месторождений? </a:t>
            </a:r>
          </a:p>
        </p:txBody>
      </p:sp>
      <p:sp>
        <p:nvSpPr>
          <p:cNvPr id="193" name="Возможные вопросы к базе знан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pc="215" sz="7200"/>
            </a:lvl1pPr>
          </a:lstStyle>
          <a:p>
            <a:pPr/>
            <a:r>
              <a:t>Возможные вопросы к базе знаний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