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70" r:id="rId6"/>
    <p:sldId id="272" r:id="rId7"/>
    <p:sldId id="275" r:id="rId8"/>
    <p:sldId id="276" r:id="rId9"/>
    <p:sldId id="260" r:id="rId10"/>
    <p:sldId id="267" r:id="rId11"/>
    <p:sldId id="271" r:id="rId12"/>
    <p:sldId id="263" r:id="rId13"/>
    <p:sldId id="273" r:id="rId14"/>
    <p:sldId id="269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EA874-C491-4962-962B-5F70618A237C}" v="458" dt="2020-11-16T04:32:26.088"/>
    <p1510:client id="{2F93E534-7849-4285-BE8C-A4BDB608C684}" v="158" dt="2020-11-16T04:17:15.210"/>
    <p1510:client id="{4793A0CB-B1CE-42DD-9972-E3572DC0C5CB}" v="4" dt="2020-11-18T07:30:32.196"/>
    <p1510:client id="{4D30277B-928F-4911-8C24-8A9855362865}" v="115" dt="2020-11-16T04:34:10.693"/>
    <p1510:client id="{5AC6C743-40B8-4ED3-9ADD-9610E4A1F9B3}" v="10" dt="2020-11-18T17:19:15.505"/>
    <p1510:client id="{69112950-4D75-46B5-9C33-1F9BB73881C4}" v="4" dt="2020-11-16T04:38:21.895"/>
    <p1510:client id="{70D2D810-1C4D-4EDD-B3DF-217732A0C3EB}" v="1783" dt="2020-11-17T04:19:34.942"/>
    <p1510:client id="{74E6C17F-B26F-46C7-80BC-A172944B16E6}" v="120" dt="2020-11-16T04:34:20.362"/>
    <p1510:client id="{C78A0B63-528F-4595-9FED-9DFE75B5F521}" v="381" dt="2020-11-17T03:35:36.448"/>
    <p1510:client id="{E9389F95-9BD9-4E91-A180-F82795AF4E37}" v="921" dt="2020-11-17T04:09:10.269"/>
    <p1510:client id="{F6CAE44F-BCA1-4F95-9B76-58541915207D}" v="10" dt="2020-11-17T03:21:23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 lodaria" userId="0f6b2745d29afdb5" providerId="LiveId" clId="{013D685D-96A0-4638-AF08-A3AA37725E58}"/>
    <pc:docChg chg="undo custSel mod addSld modSld sldOrd">
      <pc:chgData name="parth lodaria" userId="0f6b2745d29afdb5" providerId="LiveId" clId="{013D685D-96A0-4638-AF08-A3AA37725E58}" dt="2020-10-14T14:27:30.704" v="1740" actId="20577"/>
      <pc:docMkLst>
        <pc:docMk/>
      </pc:docMkLst>
      <pc:sldChg chg="addSp delSp modSp mod setBg setClrOvrMap">
        <pc:chgData name="parth lodaria" userId="0f6b2745d29afdb5" providerId="LiveId" clId="{013D685D-96A0-4638-AF08-A3AA37725E58}" dt="2020-10-11T21:51:52.251" v="1715" actId="2711"/>
        <pc:sldMkLst>
          <pc:docMk/>
          <pc:sldMk cId="3488151411" sldId="256"/>
        </pc:sldMkLst>
        <pc:spChg chg="mod">
          <ac:chgData name="parth lodaria" userId="0f6b2745d29afdb5" providerId="LiveId" clId="{013D685D-96A0-4638-AF08-A3AA37725E58}" dt="2020-10-11T19:32:57.858" v="208" actId="26606"/>
          <ac:spMkLst>
            <pc:docMk/>
            <pc:sldMk cId="3488151411" sldId="256"/>
            <ac:spMk id="2" creationId="{04E47419-2F27-483C-8589-8073C083A3B1}"/>
          </ac:spMkLst>
        </pc:spChg>
        <pc:spChg chg="mod">
          <ac:chgData name="parth lodaria" userId="0f6b2745d29afdb5" providerId="LiveId" clId="{013D685D-96A0-4638-AF08-A3AA37725E58}" dt="2020-10-11T19:32:57.858" v="208" actId="26606"/>
          <ac:spMkLst>
            <pc:docMk/>
            <pc:sldMk cId="3488151411" sldId="256"/>
            <ac:spMk id="3" creationId="{F6C17013-A5B8-492A-BD0C-A161E3DC76ED}"/>
          </ac:spMkLst>
        </pc:spChg>
        <pc:spChg chg="add del mod">
          <ac:chgData name="parth lodaria" userId="0f6b2745d29afdb5" providerId="LiveId" clId="{013D685D-96A0-4638-AF08-A3AA37725E58}" dt="2020-10-11T21:46:16.119" v="1627" actId="767"/>
          <ac:spMkLst>
            <pc:docMk/>
            <pc:sldMk cId="3488151411" sldId="256"/>
            <ac:spMk id="4" creationId="{5B2C21CD-2418-4607-8229-84319B701AD2}"/>
          </ac:spMkLst>
        </pc:spChg>
        <pc:spChg chg="add mod">
          <ac:chgData name="parth lodaria" userId="0f6b2745d29afdb5" providerId="LiveId" clId="{013D685D-96A0-4638-AF08-A3AA37725E58}" dt="2020-10-11T21:51:52.251" v="1715" actId="2711"/>
          <ac:spMkLst>
            <pc:docMk/>
            <pc:sldMk cId="3488151411" sldId="256"/>
            <ac:spMk id="5" creationId="{C42694D4-2D10-4390-A168-5FAAAA9FC9F0}"/>
          </ac:spMkLst>
        </pc:spChg>
        <pc:spChg chg="add del">
          <ac:chgData name="parth lodaria" userId="0f6b2745d29afdb5" providerId="LiveId" clId="{013D685D-96A0-4638-AF08-A3AA37725E58}" dt="2020-10-11T19:31:32.490" v="197" actId="26606"/>
          <ac:spMkLst>
            <pc:docMk/>
            <pc:sldMk cId="3488151411" sldId="256"/>
            <ac:spMk id="8" creationId="{907EF6B7-1338-4443-8C46-6A318D952DFD}"/>
          </ac:spMkLst>
        </pc:spChg>
        <pc:spChg chg="add del">
          <ac:chgData name="parth lodaria" userId="0f6b2745d29afdb5" providerId="LiveId" clId="{013D685D-96A0-4638-AF08-A3AA37725E58}" dt="2020-10-11T19:31:28.719" v="195" actId="26606"/>
          <ac:spMkLst>
            <pc:docMk/>
            <pc:sldMk cId="3488151411" sldId="256"/>
            <ac:spMk id="9" creationId="{71B2258F-86CA-4D4D-8270-BC05FCDEBFB3}"/>
          </ac:spMkLst>
        </pc:spChg>
        <pc:spChg chg="add del">
          <ac:chgData name="parth lodaria" userId="0f6b2745d29afdb5" providerId="LiveId" clId="{013D685D-96A0-4638-AF08-A3AA37725E58}" dt="2020-10-11T19:31:32.490" v="197" actId="26606"/>
          <ac:spMkLst>
            <pc:docMk/>
            <pc:sldMk cId="3488151411" sldId="256"/>
            <ac:spMk id="10" creationId="{DAAE4CDD-124C-4DCF-9584-B6033B545DD5}"/>
          </ac:spMkLst>
        </pc:spChg>
        <pc:spChg chg="add del">
          <ac:chgData name="parth lodaria" userId="0f6b2745d29afdb5" providerId="LiveId" clId="{013D685D-96A0-4638-AF08-A3AA37725E58}" dt="2020-10-11T19:31:32.490" v="197" actId="26606"/>
          <ac:spMkLst>
            <pc:docMk/>
            <pc:sldMk cId="3488151411" sldId="256"/>
            <ac:spMk id="12" creationId="{081E4A58-353D-44AE-B2FC-2A74E2E400F7}"/>
          </ac:spMkLst>
        </pc:spChg>
        <pc:spChg chg="add del">
          <ac:chgData name="parth lodaria" userId="0f6b2745d29afdb5" providerId="LiveId" clId="{013D685D-96A0-4638-AF08-A3AA37725E58}" dt="2020-10-11T19:32:03.954" v="202" actId="26606"/>
          <ac:spMkLst>
            <pc:docMk/>
            <pc:sldMk cId="3488151411" sldId="256"/>
            <ac:spMk id="14" creationId="{71B2258F-86CA-4D4D-8270-BC05FCDEBFB3}"/>
          </ac:spMkLst>
        </pc:spChg>
        <pc:spChg chg="add del">
          <ac:chgData name="parth lodaria" userId="0f6b2745d29afdb5" providerId="LiveId" clId="{013D685D-96A0-4638-AF08-A3AA37725E58}" dt="2020-10-11T19:32:18.611" v="205" actId="26606"/>
          <ac:spMkLst>
            <pc:docMk/>
            <pc:sldMk cId="3488151411" sldId="256"/>
            <ac:spMk id="20" creationId="{C1DD1A8A-57D5-4A81-AD04-532B043C5611}"/>
          </ac:spMkLst>
        </pc:spChg>
        <pc:spChg chg="add del">
          <ac:chgData name="parth lodaria" userId="0f6b2745d29afdb5" providerId="LiveId" clId="{013D685D-96A0-4638-AF08-A3AA37725E58}" dt="2020-10-11T19:32:18.611" v="205" actId="26606"/>
          <ac:spMkLst>
            <pc:docMk/>
            <pc:sldMk cId="3488151411" sldId="256"/>
            <ac:spMk id="22" creationId="{007891EC-4501-44ED-A8C8-B11B6DB767AB}"/>
          </ac:spMkLst>
        </pc:spChg>
        <pc:spChg chg="add del">
          <ac:chgData name="parth lodaria" userId="0f6b2745d29afdb5" providerId="LiveId" clId="{013D685D-96A0-4638-AF08-A3AA37725E58}" dt="2020-10-11T19:32:18.589" v="204" actId="26606"/>
          <ac:spMkLst>
            <pc:docMk/>
            <pc:sldMk cId="3488151411" sldId="256"/>
            <ac:spMk id="27" creationId="{49CD2D09-B1BB-4DF5-9E1C-3D21B21EDEFD}"/>
          </ac:spMkLst>
        </pc:spChg>
        <pc:spChg chg="add del">
          <ac:chgData name="parth lodaria" userId="0f6b2745d29afdb5" providerId="LiveId" clId="{013D685D-96A0-4638-AF08-A3AA37725E58}" dt="2020-10-11T19:32:18.589" v="204" actId="26606"/>
          <ac:spMkLst>
            <pc:docMk/>
            <pc:sldMk cId="3488151411" sldId="256"/>
            <ac:spMk id="31" creationId="{967C29FE-FD32-4AFB-AD20-DBDF5864B2D8}"/>
          </ac:spMkLst>
        </pc:spChg>
        <pc:spChg chg="add del">
          <ac:chgData name="parth lodaria" userId="0f6b2745d29afdb5" providerId="LiveId" clId="{013D685D-96A0-4638-AF08-A3AA37725E58}" dt="2020-10-11T19:32:57.858" v="208" actId="26606"/>
          <ac:spMkLst>
            <pc:docMk/>
            <pc:sldMk cId="3488151411" sldId="256"/>
            <ac:spMk id="33" creationId="{FE406479-1D57-4209-B128-3C81746247C6}"/>
          </ac:spMkLst>
        </pc:spChg>
        <pc:spChg chg="add del">
          <ac:chgData name="parth lodaria" userId="0f6b2745d29afdb5" providerId="LiveId" clId="{013D685D-96A0-4638-AF08-A3AA37725E58}" dt="2020-10-11T19:32:57.858" v="208" actId="26606"/>
          <ac:spMkLst>
            <pc:docMk/>
            <pc:sldMk cId="3488151411" sldId="256"/>
            <ac:spMk id="34" creationId="{D4906370-1564-49FA-A802-58546B3922DC}"/>
          </ac:spMkLst>
        </pc:spChg>
        <pc:spChg chg="add del">
          <ac:chgData name="parth lodaria" userId="0f6b2745d29afdb5" providerId="LiveId" clId="{013D685D-96A0-4638-AF08-A3AA37725E58}" dt="2020-10-11T19:32:57.858" v="208" actId="26606"/>
          <ac:spMkLst>
            <pc:docMk/>
            <pc:sldMk cId="3488151411" sldId="256"/>
            <ac:spMk id="35" creationId="{EF640709-BDFD-453B-B75D-6212E7A870BA}"/>
          </ac:spMkLst>
        </pc:spChg>
        <pc:spChg chg="add del">
          <ac:chgData name="parth lodaria" userId="0f6b2745d29afdb5" providerId="LiveId" clId="{013D685D-96A0-4638-AF08-A3AA37725E58}" dt="2020-10-11T19:32:57.858" v="208" actId="26606"/>
          <ac:spMkLst>
            <pc:docMk/>
            <pc:sldMk cId="3488151411" sldId="256"/>
            <ac:spMk id="36" creationId="{B4019478-3FDC-438C-8848-1D7DA864AFC4}"/>
          </ac:spMkLst>
        </pc:spChg>
        <pc:spChg chg="add">
          <ac:chgData name="parth lodaria" userId="0f6b2745d29afdb5" providerId="LiveId" clId="{013D685D-96A0-4638-AF08-A3AA37725E58}" dt="2020-10-11T19:32:57.858" v="208" actId="26606"/>
          <ac:spMkLst>
            <pc:docMk/>
            <pc:sldMk cId="3488151411" sldId="256"/>
            <ac:spMk id="38" creationId="{A34066D6-1B59-4642-A86D-39464CEE971B}"/>
          </ac:spMkLst>
        </pc:spChg>
        <pc:spChg chg="add">
          <ac:chgData name="parth lodaria" userId="0f6b2745d29afdb5" providerId="LiveId" clId="{013D685D-96A0-4638-AF08-A3AA37725E58}" dt="2020-10-11T19:32:57.858" v="208" actId="26606"/>
          <ac:spMkLst>
            <pc:docMk/>
            <pc:sldMk cId="3488151411" sldId="256"/>
            <ac:spMk id="39" creationId="{18E928D9-3091-4385-B979-265D55AD02CE}"/>
          </ac:spMkLst>
        </pc:spChg>
        <pc:spChg chg="add">
          <ac:chgData name="parth lodaria" userId="0f6b2745d29afdb5" providerId="LiveId" clId="{013D685D-96A0-4638-AF08-A3AA37725E58}" dt="2020-10-11T19:32:57.858" v="208" actId="26606"/>
          <ac:spMkLst>
            <pc:docMk/>
            <pc:sldMk cId="3488151411" sldId="256"/>
            <ac:spMk id="40" creationId="{7D602432-D774-4CF5-94E8-7D52D01059D2}"/>
          </ac:spMkLst>
        </pc:spChg>
        <pc:spChg chg="add del">
          <ac:chgData name="parth lodaria" userId="0f6b2745d29afdb5" providerId="LiveId" clId="{013D685D-96A0-4638-AF08-A3AA37725E58}" dt="2020-10-11T19:32:51.450" v="207" actId="26606"/>
          <ac:spMkLst>
            <pc:docMk/>
            <pc:sldMk cId="3488151411" sldId="256"/>
            <ac:spMk id="41" creationId="{362D44EE-C852-4460-B8B5-C4F2BC20510C}"/>
          </ac:spMkLst>
        </pc:spChg>
        <pc:spChg chg="add">
          <ac:chgData name="parth lodaria" userId="0f6b2745d29afdb5" providerId="LiveId" clId="{013D685D-96A0-4638-AF08-A3AA37725E58}" dt="2020-10-11T19:32:57.858" v="208" actId="26606"/>
          <ac:spMkLst>
            <pc:docMk/>
            <pc:sldMk cId="3488151411" sldId="256"/>
            <ac:spMk id="42" creationId="{CBF9EBB4-5078-47B2-AAA0-DF4A88D8182A}"/>
          </ac:spMkLst>
        </pc:spChg>
        <pc:spChg chg="add del">
          <ac:chgData name="parth lodaria" userId="0f6b2745d29afdb5" providerId="LiveId" clId="{013D685D-96A0-4638-AF08-A3AA37725E58}" dt="2020-10-11T19:32:51.450" v="207" actId="26606"/>
          <ac:spMkLst>
            <pc:docMk/>
            <pc:sldMk cId="3488151411" sldId="256"/>
            <ac:spMk id="43" creationId="{658970D8-8D1D-4B5C-894B-E871CC86543D}"/>
          </ac:spMkLst>
        </pc:spChg>
        <pc:spChg chg="add del">
          <ac:chgData name="parth lodaria" userId="0f6b2745d29afdb5" providerId="LiveId" clId="{013D685D-96A0-4638-AF08-A3AA37725E58}" dt="2020-10-11T19:32:51.450" v="207" actId="26606"/>
          <ac:spMkLst>
            <pc:docMk/>
            <pc:sldMk cId="3488151411" sldId="256"/>
            <ac:spMk id="45" creationId="{F227E5B6-9132-43CA-B503-37A18562ADF2}"/>
          </ac:spMkLst>
        </pc:spChg>
        <pc:spChg chg="add del">
          <ac:chgData name="parth lodaria" userId="0f6b2745d29afdb5" providerId="LiveId" clId="{013D685D-96A0-4638-AF08-A3AA37725E58}" dt="2020-10-11T19:32:51.450" v="207" actId="26606"/>
          <ac:spMkLst>
            <pc:docMk/>
            <pc:sldMk cId="3488151411" sldId="256"/>
            <ac:spMk id="47" creationId="{03C2051E-A88D-48E5-BACF-AAED17892722}"/>
          </ac:spMkLst>
        </pc:spChg>
        <pc:spChg chg="add del">
          <ac:chgData name="parth lodaria" userId="0f6b2745d29afdb5" providerId="LiveId" clId="{013D685D-96A0-4638-AF08-A3AA37725E58}" dt="2020-10-11T19:32:51.450" v="207" actId="26606"/>
          <ac:spMkLst>
            <pc:docMk/>
            <pc:sldMk cId="3488151411" sldId="256"/>
            <ac:spMk id="49" creationId="{7821A508-2985-4905-874A-527429BAABFA}"/>
          </ac:spMkLst>
        </pc:spChg>
        <pc:spChg chg="add del">
          <ac:chgData name="parth lodaria" userId="0f6b2745d29afdb5" providerId="LiveId" clId="{013D685D-96A0-4638-AF08-A3AA37725E58}" dt="2020-10-11T19:32:51.450" v="207" actId="26606"/>
          <ac:spMkLst>
            <pc:docMk/>
            <pc:sldMk cId="3488151411" sldId="256"/>
            <ac:spMk id="51" creationId="{D2929CB1-0E3C-4B2D-ADC5-0154FB33BA44}"/>
          </ac:spMkLst>
        </pc:spChg>
        <pc:spChg chg="add del">
          <ac:chgData name="parth lodaria" userId="0f6b2745d29afdb5" providerId="LiveId" clId="{013D685D-96A0-4638-AF08-A3AA37725E58}" dt="2020-10-11T19:32:51.450" v="207" actId="26606"/>
          <ac:spMkLst>
            <pc:docMk/>
            <pc:sldMk cId="3488151411" sldId="256"/>
            <ac:spMk id="53" creationId="{5F2F0C84-BE8C-4DC2-A6D3-30349A801D5C}"/>
          </ac:spMkLst>
        </pc:spChg>
        <pc:picChg chg="add del">
          <ac:chgData name="parth lodaria" userId="0f6b2745d29afdb5" providerId="LiveId" clId="{013D685D-96A0-4638-AF08-A3AA37725E58}" dt="2020-10-11T19:31:28.719" v="195" actId="26606"/>
          <ac:picMkLst>
            <pc:docMk/>
            <pc:sldMk cId="3488151411" sldId="256"/>
            <ac:picMk id="5" creationId="{61D38B5E-8A1C-4609-A8B3-A06CF7BC5E13}"/>
          </ac:picMkLst>
        </pc:picChg>
        <pc:picChg chg="add mod ord">
          <ac:chgData name="parth lodaria" userId="0f6b2745d29afdb5" providerId="LiveId" clId="{013D685D-96A0-4638-AF08-A3AA37725E58}" dt="2020-10-11T19:33:14.656" v="209" actId="1076"/>
          <ac:picMkLst>
            <pc:docMk/>
            <pc:sldMk cId="3488151411" sldId="256"/>
            <ac:picMk id="15" creationId="{61D38B5E-8A1C-4609-A8B3-A06CF7BC5E13}"/>
          </ac:picMkLst>
        </pc:picChg>
        <pc:picChg chg="add del">
          <ac:chgData name="parth lodaria" userId="0f6b2745d29afdb5" providerId="LiveId" clId="{013D685D-96A0-4638-AF08-A3AA37725E58}" dt="2020-10-11T19:32:18.589" v="204" actId="26606"/>
          <ac:picMkLst>
            <pc:docMk/>
            <pc:sldMk cId="3488151411" sldId="256"/>
            <ac:picMk id="29" creationId="{83355637-BA71-4F63-94C9-E77BF81BDFC0}"/>
          </ac:picMkLst>
        </pc:picChg>
      </pc:sldChg>
      <pc:sldChg chg="addSp modSp new mod setBg">
        <pc:chgData name="parth lodaria" userId="0f6b2745d29afdb5" providerId="LiveId" clId="{013D685D-96A0-4638-AF08-A3AA37725E58}" dt="2020-10-11T21:25:58.072" v="1596" actId="26606"/>
        <pc:sldMkLst>
          <pc:docMk/>
          <pc:sldMk cId="2302623552" sldId="257"/>
        </pc:sldMkLst>
        <pc:spChg chg="mod">
          <ac:chgData name="parth lodaria" userId="0f6b2745d29afdb5" providerId="LiveId" clId="{013D685D-96A0-4638-AF08-A3AA37725E58}" dt="2020-10-11T21:25:58.072" v="1596" actId="26606"/>
          <ac:spMkLst>
            <pc:docMk/>
            <pc:sldMk cId="2302623552" sldId="257"/>
            <ac:spMk id="2" creationId="{85BF5402-44E2-4A84-966D-6952617B88A0}"/>
          </ac:spMkLst>
        </pc:spChg>
        <pc:spChg chg="mod">
          <ac:chgData name="parth lodaria" userId="0f6b2745d29afdb5" providerId="LiveId" clId="{013D685D-96A0-4638-AF08-A3AA37725E58}" dt="2020-10-11T21:25:58.072" v="1596" actId="26606"/>
          <ac:spMkLst>
            <pc:docMk/>
            <pc:sldMk cId="2302623552" sldId="257"/>
            <ac:spMk id="3" creationId="{18D44E98-F464-4E23-B85C-8976D21333FD}"/>
          </ac:spMkLst>
        </pc:spChg>
        <pc:spChg chg="add">
          <ac:chgData name="parth lodaria" userId="0f6b2745d29afdb5" providerId="LiveId" clId="{013D685D-96A0-4638-AF08-A3AA37725E58}" dt="2020-10-11T21:25:58.072" v="1596" actId="26606"/>
          <ac:spMkLst>
            <pc:docMk/>
            <pc:sldMk cId="2302623552" sldId="257"/>
            <ac:spMk id="8" creationId="{C2554CA6-288E-4202-BC52-2E5A8F0C0AED}"/>
          </ac:spMkLst>
        </pc:spChg>
        <pc:spChg chg="add">
          <ac:chgData name="parth lodaria" userId="0f6b2745d29afdb5" providerId="LiveId" clId="{013D685D-96A0-4638-AF08-A3AA37725E58}" dt="2020-10-11T21:25:58.072" v="1596" actId="26606"/>
          <ac:spMkLst>
            <pc:docMk/>
            <pc:sldMk cId="2302623552" sldId="257"/>
            <ac:spMk id="10" creationId="{B10BB131-AC8E-4A8E-A5D1-36260F720C3B}"/>
          </ac:spMkLst>
        </pc:spChg>
        <pc:spChg chg="add">
          <ac:chgData name="parth lodaria" userId="0f6b2745d29afdb5" providerId="LiveId" clId="{013D685D-96A0-4638-AF08-A3AA37725E58}" dt="2020-10-11T21:25:58.072" v="1596" actId="26606"/>
          <ac:spMkLst>
            <pc:docMk/>
            <pc:sldMk cId="2302623552" sldId="257"/>
            <ac:spMk id="12" creationId="{5B7778FC-632E-4DCA-A7CB-0D7731CCF970}"/>
          </ac:spMkLst>
        </pc:spChg>
        <pc:spChg chg="add">
          <ac:chgData name="parth lodaria" userId="0f6b2745d29afdb5" providerId="LiveId" clId="{013D685D-96A0-4638-AF08-A3AA37725E58}" dt="2020-10-11T21:25:58.072" v="1596" actId="26606"/>
          <ac:spMkLst>
            <pc:docMk/>
            <pc:sldMk cId="2302623552" sldId="257"/>
            <ac:spMk id="14" creationId="{FA23A907-97FB-4A8F-880A-DD77401C4296}"/>
          </ac:spMkLst>
        </pc:spChg>
      </pc:sldChg>
      <pc:sldChg chg="addSp delSp modSp new mod setBg">
        <pc:chgData name="parth lodaria" userId="0f6b2745d29afdb5" providerId="LiveId" clId="{013D685D-96A0-4638-AF08-A3AA37725E58}" dt="2020-10-14T14:07:25.909" v="1736" actId="5793"/>
        <pc:sldMkLst>
          <pc:docMk/>
          <pc:sldMk cId="2128495547" sldId="258"/>
        </pc:sldMkLst>
        <pc:spChg chg="mod">
          <ac:chgData name="parth lodaria" userId="0f6b2745d29afdb5" providerId="LiveId" clId="{013D685D-96A0-4638-AF08-A3AA37725E58}" dt="2020-10-11T21:26:14.319" v="1597" actId="26606"/>
          <ac:spMkLst>
            <pc:docMk/>
            <pc:sldMk cId="2128495547" sldId="258"/>
            <ac:spMk id="2" creationId="{BB45DCD0-D700-4EBF-A882-3402FCE0D8A4}"/>
          </ac:spMkLst>
        </pc:spChg>
        <pc:spChg chg="mod">
          <ac:chgData name="parth lodaria" userId="0f6b2745d29afdb5" providerId="LiveId" clId="{013D685D-96A0-4638-AF08-A3AA37725E58}" dt="2020-10-14T14:07:25.909" v="1736" actId="5793"/>
          <ac:spMkLst>
            <pc:docMk/>
            <pc:sldMk cId="2128495547" sldId="258"/>
            <ac:spMk id="3" creationId="{EA3C2B5F-AA91-4DE6-987D-79A047E6D7F8}"/>
          </ac:spMkLst>
        </pc:spChg>
        <pc:spChg chg="add del">
          <ac:chgData name="parth lodaria" userId="0f6b2745d29afdb5" providerId="LiveId" clId="{013D685D-96A0-4638-AF08-A3AA37725E58}" dt="2020-10-11T21:12:58.688" v="1559" actId="26606"/>
          <ac:spMkLst>
            <pc:docMk/>
            <pc:sldMk cId="2128495547" sldId="258"/>
            <ac:spMk id="5" creationId="{F0BC1D9E-4401-4EC0-88FD-ED103CB570EA}"/>
          </ac:spMkLst>
        </pc:spChg>
        <pc:spChg chg="add del">
          <ac:chgData name="parth lodaria" userId="0f6b2745d29afdb5" providerId="LiveId" clId="{013D685D-96A0-4638-AF08-A3AA37725E58}" dt="2020-10-11T21:12:58.688" v="1559" actId="26606"/>
          <ac:spMkLst>
            <pc:docMk/>
            <pc:sldMk cId="2128495547" sldId="258"/>
            <ac:spMk id="6" creationId="{6200B311-3585-4069-AAC6-CD443FA5B8AD}"/>
          </ac:spMkLst>
        </pc:spChg>
        <pc:spChg chg="add del">
          <ac:chgData name="parth lodaria" userId="0f6b2745d29afdb5" providerId="LiveId" clId="{013D685D-96A0-4638-AF08-A3AA37725E58}" dt="2020-10-11T21:12:58.688" v="1559" actId="26606"/>
          <ac:spMkLst>
            <pc:docMk/>
            <pc:sldMk cId="2128495547" sldId="258"/>
            <ac:spMk id="7" creationId="{B0AAF7C9-094E-400C-A428-F6C2262F6527}"/>
          </ac:spMkLst>
        </pc:spChg>
        <pc:spChg chg="add del">
          <ac:chgData name="parth lodaria" userId="0f6b2745d29afdb5" providerId="LiveId" clId="{013D685D-96A0-4638-AF08-A3AA37725E58}" dt="2020-10-11T21:09:57.928" v="1555" actId="26606"/>
          <ac:spMkLst>
            <pc:docMk/>
            <pc:sldMk cId="2128495547" sldId="258"/>
            <ac:spMk id="8" creationId="{F837543A-6020-4505-A233-C9DB4BF74011}"/>
          </ac:spMkLst>
        </pc:spChg>
        <pc:spChg chg="add del">
          <ac:chgData name="parth lodaria" userId="0f6b2745d29afdb5" providerId="LiveId" clId="{013D685D-96A0-4638-AF08-A3AA37725E58}" dt="2020-10-11T21:13:00.101" v="1561" actId="26606"/>
          <ac:spMkLst>
            <pc:docMk/>
            <pc:sldMk cId="2128495547" sldId="258"/>
            <ac:spMk id="9" creationId="{7CB4857B-ED7C-444D-9F04-2F885114A1C2}"/>
          </ac:spMkLst>
        </pc:spChg>
        <pc:spChg chg="add del">
          <ac:chgData name="parth lodaria" userId="0f6b2745d29afdb5" providerId="LiveId" clId="{013D685D-96A0-4638-AF08-A3AA37725E58}" dt="2020-10-11T21:09:57.928" v="1555" actId="26606"/>
          <ac:spMkLst>
            <pc:docMk/>
            <pc:sldMk cId="2128495547" sldId="258"/>
            <ac:spMk id="10" creationId="{35B16301-FB18-48BA-A6DD-C37CAF6F9A18}"/>
          </ac:spMkLst>
        </pc:spChg>
        <pc:spChg chg="add del">
          <ac:chgData name="parth lodaria" userId="0f6b2745d29afdb5" providerId="LiveId" clId="{013D685D-96A0-4638-AF08-A3AA37725E58}" dt="2020-10-11T21:13:00.101" v="1561" actId="26606"/>
          <ac:spMkLst>
            <pc:docMk/>
            <pc:sldMk cId="2128495547" sldId="258"/>
            <ac:spMk id="11" creationId="{D18046FB-44EA-4FD8-A585-EA09A319B2D0}"/>
          </ac:spMkLst>
        </pc:spChg>
        <pc:spChg chg="add del">
          <ac:chgData name="parth lodaria" userId="0f6b2745d29afdb5" providerId="LiveId" clId="{013D685D-96A0-4638-AF08-A3AA37725E58}" dt="2020-10-11T21:09:57.928" v="1555" actId="26606"/>
          <ac:spMkLst>
            <pc:docMk/>
            <pc:sldMk cId="2128495547" sldId="258"/>
            <ac:spMk id="12" creationId="{C3C0D90E-074A-4F52-9B11-B52BEF4BCBE5}"/>
          </ac:spMkLst>
        </pc:spChg>
        <pc:spChg chg="add del">
          <ac:chgData name="parth lodaria" userId="0f6b2745d29afdb5" providerId="LiveId" clId="{013D685D-96A0-4638-AF08-A3AA37725E58}" dt="2020-10-11T21:13:00.101" v="1561" actId="26606"/>
          <ac:spMkLst>
            <pc:docMk/>
            <pc:sldMk cId="2128495547" sldId="258"/>
            <ac:spMk id="13" creationId="{479F5F2B-8B58-4140-AE6A-51F6C67B18D9}"/>
          </ac:spMkLst>
        </pc:spChg>
        <pc:spChg chg="add del">
          <ac:chgData name="parth lodaria" userId="0f6b2745d29afdb5" providerId="LiveId" clId="{013D685D-96A0-4638-AF08-A3AA37725E58}" dt="2020-10-11T21:09:57.928" v="1555" actId="26606"/>
          <ac:spMkLst>
            <pc:docMk/>
            <pc:sldMk cId="2128495547" sldId="258"/>
            <ac:spMk id="14" creationId="{CABBD4C1-E6F8-46F6-8152-A8A97490BF4D}"/>
          </ac:spMkLst>
        </pc:spChg>
        <pc:spChg chg="add del">
          <ac:chgData name="parth lodaria" userId="0f6b2745d29afdb5" providerId="LiveId" clId="{013D685D-96A0-4638-AF08-A3AA37725E58}" dt="2020-10-11T21:26:14.319" v="1597" actId="26606"/>
          <ac:spMkLst>
            <pc:docMk/>
            <pc:sldMk cId="2128495547" sldId="258"/>
            <ac:spMk id="15" creationId="{F0BC1D9E-4401-4EC0-88FD-ED103CB570EA}"/>
          </ac:spMkLst>
        </pc:spChg>
        <pc:spChg chg="add del">
          <ac:chgData name="parth lodaria" userId="0f6b2745d29afdb5" providerId="LiveId" clId="{013D685D-96A0-4638-AF08-A3AA37725E58}" dt="2020-10-11T21:09:57.928" v="1555" actId="26606"/>
          <ac:spMkLst>
            <pc:docMk/>
            <pc:sldMk cId="2128495547" sldId="258"/>
            <ac:spMk id="16" creationId="{83BA5EF5-1FE9-4BF9-83BB-269BCDDF6156}"/>
          </ac:spMkLst>
        </pc:spChg>
        <pc:spChg chg="add del">
          <ac:chgData name="parth lodaria" userId="0f6b2745d29afdb5" providerId="LiveId" clId="{013D685D-96A0-4638-AF08-A3AA37725E58}" dt="2020-10-11T21:26:14.319" v="1597" actId="26606"/>
          <ac:spMkLst>
            <pc:docMk/>
            <pc:sldMk cId="2128495547" sldId="258"/>
            <ac:spMk id="17" creationId="{6200B311-3585-4069-AAC6-CD443FA5B8AD}"/>
          </ac:spMkLst>
        </pc:spChg>
        <pc:spChg chg="add del">
          <ac:chgData name="parth lodaria" userId="0f6b2745d29afdb5" providerId="LiveId" clId="{013D685D-96A0-4638-AF08-A3AA37725E58}" dt="2020-10-11T21:26:14.319" v="1597" actId="26606"/>
          <ac:spMkLst>
            <pc:docMk/>
            <pc:sldMk cId="2128495547" sldId="258"/>
            <ac:spMk id="19" creationId="{B0AAF7C9-094E-400C-A428-F6C2262F6527}"/>
          </ac:spMkLst>
        </pc:spChg>
        <pc:spChg chg="add del">
          <ac:chgData name="parth lodaria" userId="0f6b2745d29afdb5" providerId="LiveId" clId="{013D685D-96A0-4638-AF08-A3AA37725E58}" dt="2020-10-11T21:09:57.928" v="1555" actId="26606"/>
          <ac:spMkLst>
            <pc:docMk/>
            <pc:sldMk cId="2128495547" sldId="258"/>
            <ac:spMk id="20" creationId="{88853921-7BC9-4BDE-ACAB-133C683C82D6}"/>
          </ac:spMkLst>
        </pc:spChg>
        <pc:spChg chg="add">
          <ac:chgData name="parth lodaria" userId="0f6b2745d29afdb5" providerId="LiveId" clId="{013D685D-96A0-4638-AF08-A3AA37725E58}" dt="2020-10-11T21:26:14.319" v="1597" actId="26606"/>
          <ac:spMkLst>
            <pc:docMk/>
            <pc:sldMk cId="2128495547" sldId="258"/>
            <ac:spMk id="21" creationId="{1709F1D5-B0F1-4714-A239-E5B61C161915}"/>
          </ac:spMkLst>
        </pc:spChg>
        <pc:spChg chg="add del">
          <ac:chgData name="parth lodaria" userId="0f6b2745d29afdb5" providerId="LiveId" clId="{013D685D-96A0-4638-AF08-A3AA37725E58}" dt="2020-10-11T21:09:57.928" v="1555" actId="26606"/>
          <ac:spMkLst>
            <pc:docMk/>
            <pc:sldMk cId="2128495547" sldId="258"/>
            <ac:spMk id="22" creationId="{09192968-3AE7-4470-A61C-97294BB92731}"/>
          </ac:spMkLst>
        </pc:spChg>
        <pc:spChg chg="add">
          <ac:chgData name="parth lodaria" userId="0f6b2745d29afdb5" providerId="LiveId" clId="{013D685D-96A0-4638-AF08-A3AA37725E58}" dt="2020-10-11T21:26:14.319" v="1597" actId="26606"/>
          <ac:spMkLst>
            <pc:docMk/>
            <pc:sldMk cId="2128495547" sldId="258"/>
            <ac:spMk id="23" creationId="{228FB460-D3FF-4440-A020-05982A09E517}"/>
          </ac:spMkLst>
        </pc:spChg>
        <pc:spChg chg="add del">
          <ac:chgData name="parth lodaria" userId="0f6b2745d29afdb5" providerId="LiveId" clId="{013D685D-96A0-4638-AF08-A3AA37725E58}" dt="2020-10-11T21:09:57.928" v="1555" actId="26606"/>
          <ac:spMkLst>
            <pc:docMk/>
            <pc:sldMk cId="2128495547" sldId="258"/>
            <ac:spMk id="24" creationId="{3AB72E55-43E4-4356-BFE8-E2102CB0B505}"/>
          </ac:spMkLst>
        </pc:spChg>
        <pc:spChg chg="add">
          <ac:chgData name="parth lodaria" userId="0f6b2745d29afdb5" providerId="LiveId" clId="{013D685D-96A0-4638-AF08-A3AA37725E58}" dt="2020-10-11T21:26:14.319" v="1597" actId="26606"/>
          <ac:spMkLst>
            <pc:docMk/>
            <pc:sldMk cId="2128495547" sldId="258"/>
            <ac:spMk id="25" creationId="{14847E93-7DC1-4D4B-8829-B19AA7137C50}"/>
          </ac:spMkLst>
        </pc:spChg>
        <pc:spChg chg="add del">
          <ac:chgData name="parth lodaria" userId="0f6b2745d29afdb5" providerId="LiveId" clId="{013D685D-96A0-4638-AF08-A3AA37725E58}" dt="2020-10-11T21:11:26.852" v="1557" actId="26606"/>
          <ac:spMkLst>
            <pc:docMk/>
            <pc:sldMk cId="2128495547" sldId="258"/>
            <ac:spMk id="26" creationId="{7CB4857B-ED7C-444D-9F04-2F885114A1C2}"/>
          </ac:spMkLst>
        </pc:spChg>
        <pc:spChg chg="add del">
          <ac:chgData name="parth lodaria" userId="0f6b2745d29afdb5" providerId="LiveId" clId="{013D685D-96A0-4638-AF08-A3AA37725E58}" dt="2020-10-11T21:11:26.852" v="1557" actId="26606"/>
          <ac:spMkLst>
            <pc:docMk/>
            <pc:sldMk cId="2128495547" sldId="258"/>
            <ac:spMk id="27" creationId="{D18046FB-44EA-4FD8-A585-EA09A319B2D0}"/>
          </ac:spMkLst>
        </pc:spChg>
        <pc:spChg chg="add del">
          <ac:chgData name="parth lodaria" userId="0f6b2745d29afdb5" providerId="LiveId" clId="{013D685D-96A0-4638-AF08-A3AA37725E58}" dt="2020-10-11T21:11:26.852" v="1557" actId="26606"/>
          <ac:spMkLst>
            <pc:docMk/>
            <pc:sldMk cId="2128495547" sldId="258"/>
            <ac:spMk id="28" creationId="{479F5F2B-8B58-4140-AE6A-51F6C67B18D9}"/>
          </ac:spMkLst>
        </pc:spChg>
        <pc:spChg chg="add">
          <ac:chgData name="parth lodaria" userId="0f6b2745d29afdb5" providerId="LiveId" clId="{013D685D-96A0-4638-AF08-A3AA37725E58}" dt="2020-10-11T21:26:14.319" v="1597" actId="26606"/>
          <ac:spMkLst>
            <pc:docMk/>
            <pc:sldMk cId="2128495547" sldId="258"/>
            <ac:spMk id="30" creationId="{5566D6E1-03A1-4D73-A4E0-35D74D568A04}"/>
          </ac:spMkLst>
        </pc:spChg>
        <pc:spChg chg="add">
          <ac:chgData name="parth lodaria" userId="0f6b2745d29afdb5" providerId="LiveId" clId="{013D685D-96A0-4638-AF08-A3AA37725E58}" dt="2020-10-11T21:26:14.319" v="1597" actId="26606"/>
          <ac:spMkLst>
            <pc:docMk/>
            <pc:sldMk cId="2128495547" sldId="258"/>
            <ac:spMk id="32" creationId="{9F835A99-04AC-494A-A572-AFE8413CC938}"/>
          </ac:spMkLst>
        </pc:spChg>
        <pc:spChg chg="add">
          <ac:chgData name="parth lodaria" userId="0f6b2745d29afdb5" providerId="LiveId" clId="{013D685D-96A0-4638-AF08-A3AA37725E58}" dt="2020-10-11T21:26:14.319" v="1597" actId="26606"/>
          <ac:spMkLst>
            <pc:docMk/>
            <pc:sldMk cId="2128495547" sldId="258"/>
            <ac:spMk id="34" creationId="{7B786209-1B0B-4CA9-9BDD-F7327066A84D}"/>
          </ac:spMkLst>
        </pc:spChg>
        <pc:spChg chg="add">
          <ac:chgData name="parth lodaria" userId="0f6b2745d29afdb5" providerId="LiveId" clId="{013D685D-96A0-4638-AF08-A3AA37725E58}" dt="2020-10-11T21:26:14.319" v="1597" actId="26606"/>
          <ac:spMkLst>
            <pc:docMk/>
            <pc:sldMk cId="2128495547" sldId="258"/>
            <ac:spMk id="36" creationId="{2D2964BB-484D-45AE-AD66-D407D0629652}"/>
          </ac:spMkLst>
        </pc:spChg>
        <pc:spChg chg="add">
          <ac:chgData name="parth lodaria" userId="0f6b2745d29afdb5" providerId="LiveId" clId="{013D685D-96A0-4638-AF08-A3AA37725E58}" dt="2020-10-11T21:26:14.319" v="1597" actId="26606"/>
          <ac:spMkLst>
            <pc:docMk/>
            <pc:sldMk cId="2128495547" sldId="258"/>
            <ac:spMk id="38" creationId="{6691AC69-A76E-4DAB-B565-468B6B87ACF3}"/>
          </ac:spMkLst>
        </pc:spChg>
        <pc:cxnChg chg="add del">
          <ac:chgData name="parth lodaria" userId="0f6b2745d29afdb5" providerId="LiveId" clId="{013D685D-96A0-4638-AF08-A3AA37725E58}" dt="2020-10-11T21:09:57.928" v="1555" actId="26606"/>
          <ac:cxnSpMkLst>
            <pc:docMk/>
            <pc:sldMk cId="2128495547" sldId="258"/>
            <ac:cxnSpMk id="18" creationId="{4B3BCACB-5880-460B-9606-8C433A9AF99D}"/>
          </ac:cxnSpMkLst>
        </pc:cxnChg>
      </pc:sldChg>
      <pc:sldChg chg="addSp delSp modSp new mod setBg">
        <pc:chgData name="parth lodaria" userId="0f6b2745d29afdb5" providerId="LiveId" clId="{013D685D-96A0-4638-AF08-A3AA37725E58}" dt="2020-10-14T14:05:38.802" v="1727" actId="313"/>
        <pc:sldMkLst>
          <pc:docMk/>
          <pc:sldMk cId="2122508879" sldId="259"/>
        </pc:sldMkLst>
        <pc:spChg chg="mod">
          <ac:chgData name="parth lodaria" userId="0f6b2745d29afdb5" providerId="LiveId" clId="{013D685D-96A0-4638-AF08-A3AA37725E58}" dt="2020-10-11T21:24:47.412" v="1595" actId="26606"/>
          <ac:spMkLst>
            <pc:docMk/>
            <pc:sldMk cId="2122508879" sldId="259"/>
            <ac:spMk id="2" creationId="{DC8E5759-F67F-4A9A-848A-550DDEFFE241}"/>
          </ac:spMkLst>
        </pc:spChg>
        <pc:spChg chg="mod">
          <ac:chgData name="parth lodaria" userId="0f6b2745d29afdb5" providerId="LiveId" clId="{013D685D-96A0-4638-AF08-A3AA37725E58}" dt="2020-10-14T14:05:38.802" v="1727" actId="313"/>
          <ac:spMkLst>
            <pc:docMk/>
            <pc:sldMk cId="2122508879" sldId="259"/>
            <ac:spMk id="3" creationId="{E2001DAC-8305-491F-B3F0-E57874D394D6}"/>
          </ac:spMkLst>
        </pc:spChg>
        <pc:spChg chg="add del">
          <ac:chgData name="parth lodaria" userId="0f6b2745d29afdb5" providerId="LiveId" clId="{013D685D-96A0-4638-AF08-A3AA37725E58}" dt="2020-10-11T21:24:20.438" v="1593" actId="26606"/>
          <ac:spMkLst>
            <pc:docMk/>
            <pc:sldMk cId="2122508879" sldId="259"/>
            <ac:spMk id="8" creationId="{2B566528-1B12-4246-9431-5C2D7D081168}"/>
          </ac:spMkLst>
        </pc:spChg>
        <pc:spChg chg="add del">
          <ac:chgData name="parth lodaria" userId="0f6b2745d29afdb5" providerId="LiveId" clId="{013D685D-96A0-4638-AF08-A3AA37725E58}" dt="2020-10-11T21:24:20.438" v="1593" actId="26606"/>
          <ac:spMkLst>
            <pc:docMk/>
            <pc:sldMk cId="2122508879" sldId="259"/>
            <ac:spMk id="10" creationId="{2E80C965-DB6D-4F81-9E9E-B027384D0BD6}"/>
          </ac:spMkLst>
        </pc:spChg>
        <pc:spChg chg="add del">
          <ac:chgData name="parth lodaria" userId="0f6b2745d29afdb5" providerId="LiveId" clId="{013D685D-96A0-4638-AF08-A3AA37725E58}" dt="2020-10-11T21:24:20.438" v="1593" actId="26606"/>
          <ac:spMkLst>
            <pc:docMk/>
            <pc:sldMk cId="2122508879" sldId="259"/>
            <ac:spMk id="12" creationId="{A580F890-B085-4E95-96AA-55AEBEC5CE6E}"/>
          </ac:spMkLst>
        </pc:spChg>
        <pc:spChg chg="add del">
          <ac:chgData name="parth lodaria" userId="0f6b2745d29afdb5" providerId="LiveId" clId="{013D685D-96A0-4638-AF08-A3AA37725E58}" dt="2020-10-11T21:24:20.438" v="1593" actId="26606"/>
          <ac:spMkLst>
            <pc:docMk/>
            <pc:sldMk cId="2122508879" sldId="259"/>
            <ac:spMk id="14" creationId="{D3F51FEB-38FB-4F6C-9F7B-2F2AFAB65463}"/>
          </ac:spMkLst>
        </pc:spChg>
        <pc:spChg chg="add del">
          <ac:chgData name="parth lodaria" userId="0f6b2745d29afdb5" providerId="LiveId" clId="{013D685D-96A0-4638-AF08-A3AA37725E58}" dt="2020-10-11T21:24:20.438" v="1593" actId="26606"/>
          <ac:spMkLst>
            <pc:docMk/>
            <pc:sldMk cId="2122508879" sldId="259"/>
            <ac:spMk id="16" creationId="{1E547BA6-BAE0-43BB-A7CA-60F69CE252F0}"/>
          </ac:spMkLst>
        </pc:spChg>
        <pc:spChg chg="add del">
          <ac:chgData name="parth lodaria" userId="0f6b2745d29afdb5" providerId="LiveId" clId="{013D685D-96A0-4638-AF08-A3AA37725E58}" dt="2020-10-11T21:24:47.412" v="1595" actId="26606"/>
          <ac:spMkLst>
            <pc:docMk/>
            <pc:sldMk cId="2122508879" sldId="259"/>
            <ac:spMk id="21" creationId="{907EF6B7-1338-4443-8C46-6A318D952DFD}"/>
          </ac:spMkLst>
        </pc:spChg>
        <pc:spChg chg="add del">
          <ac:chgData name="parth lodaria" userId="0f6b2745d29afdb5" providerId="LiveId" clId="{013D685D-96A0-4638-AF08-A3AA37725E58}" dt="2020-10-11T21:24:47.412" v="1595" actId="26606"/>
          <ac:spMkLst>
            <pc:docMk/>
            <pc:sldMk cId="2122508879" sldId="259"/>
            <ac:spMk id="23" creationId="{DAAE4CDD-124C-4DCF-9584-B6033B545DD5}"/>
          </ac:spMkLst>
        </pc:spChg>
        <pc:spChg chg="add del">
          <ac:chgData name="parth lodaria" userId="0f6b2745d29afdb5" providerId="LiveId" clId="{013D685D-96A0-4638-AF08-A3AA37725E58}" dt="2020-10-11T21:24:47.412" v="1595" actId="26606"/>
          <ac:spMkLst>
            <pc:docMk/>
            <pc:sldMk cId="2122508879" sldId="259"/>
            <ac:spMk id="25" creationId="{081E4A58-353D-44AE-B2FC-2A74E2E400F7}"/>
          </ac:spMkLst>
        </pc:spChg>
        <pc:spChg chg="add">
          <ac:chgData name="parth lodaria" userId="0f6b2745d29afdb5" providerId="LiveId" clId="{013D685D-96A0-4638-AF08-A3AA37725E58}" dt="2020-10-11T21:24:47.412" v="1595" actId="26606"/>
          <ac:spMkLst>
            <pc:docMk/>
            <pc:sldMk cId="2122508879" sldId="259"/>
            <ac:spMk id="30" creationId="{2B566528-1B12-4246-9431-5C2D7D081168}"/>
          </ac:spMkLst>
        </pc:spChg>
        <pc:spChg chg="add">
          <ac:chgData name="parth lodaria" userId="0f6b2745d29afdb5" providerId="LiveId" clId="{013D685D-96A0-4638-AF08-A3AA37725E58}" dt="2020-10-11T21:24:47.412" v="1595" actId="26606"/>
          <ac:spMkLst>
            <pc:docMk/>
            <pc:sldMk cId="2122508879" sldId="259"/>
            <ac:spMk id="32" creationId="{2E80C965-DB6D-4F81-9E9E-B027384D0BD6}"/>
          </ac:spMkLst>
        </pc:spChg>
        <pc:spChg chg="add">
          <ac:chgData name="parth lodaria" userId="0f6b2745d29afdb5" providerId="LiveId" clId="{013D685D-96A0-4638-AF08-A3AA37725E58}" dt="2020-10-11T21:24:47.412" v="1595" actId="26606"/>
          <ac:spMkLst>
            <pc:docMk/>
            <pc:sldMk cId="2122508879" sldId="259"/>
            <ac:spMk id="34" creationId="{A580F890-B085-4E95-96AA-55AEBEC5CE6E}"/>
          </ac:spMkLst>
        </pc:spChg>
        <pc:spChg chg="add">
          <ac:chgData name="parth lodaria" userId="0f6b2745d29afdb5" providerId="LiveId" clId="{013D685D-96A0-4638-AF08-A3AA37725E58}" dt="2020-10-11T21:24:47.412" v="1595" actId="26606"/>
          <ac:spMkLst>
            <pc:docMk/>
            <pc:sldMk cId="2122508879" sldId="259"/>
            <ac:spMk id="36" creationId="{D3F51FEB-38FB-4F6C-9F7B-2F2AFAB65463}"/>
          </ac:spMkLst>
        </pc:spChg>
        <pc:spChg chg="add">
          <ac:chgData name="parth lodaria" userId="0f6b2745d29afdb5" providerId="LiveId" clId="{013D685D-96A0-4638-AF08-A3AA37725E58}" dt="2020-10-11T21:24:47.412" v="1595" actId="26606"/>
          <ac:spMkLst>
            <pc:docMk/>
            <pc:sldMk cId="2122508879" sldId="259"/>
            <ac:spMk id="38" creationId="{1E547BA6-BAE0-43BB-A7CA-60F69CE252F0}"/>
          </ac:spMkLst>
        </pc:spChg>
      </pc:sldChg>
      <pc:sldChg chg="addSp delSp modSp new mod">
        <pc:chgData name="parth lodaria" userId="0f6b2745d29afdb5" providerId="LiveId" clId="{013D685D-96A0-4638-AF08-A3AA37725E58}" dt="2020-10-11T21:33:13.412" v="1608" actId="26606"/>
        <pc:sldMkLst>
          <pc:docMk/>
          <pc:sldMk cId="3733972352" sldId="260"/>
        </pc:sldMkLst>
        <pc:spChg chg="mod">
          <ac:chgData name="parth lodaria" userId="0f6b2745d29afdb5" providerId="LiveId" clId="{013D685D-96A0-4638-AF08-A3AA37725E58}" dt="2020-10-11T21:33:13.412" v="1608" actId="26606"/>
          <ac:spMkLst>
            <pc:docMk/>
            <pc:sldMk cId="3733972352" sldId="260"/>
            <ac:spMk id="2" creationId="{7336D621-EAAA-4786-9F97-7BA0E1B72905}"/>
          </ac:spMkLst>
        </pc:spChg>
        <pc:spChg chg="mod">
          <ac:chgData name="parth lodaria" userId="0f6b2745d29afdb5" providerId="LiveId" clId="{013D685D-96A0-4638-AF08-A3AA37725E58}" dt="2020-10-11T21:33:13.412" v="1608" actId="26606"/>
          <ac:spMkLst>
            <pc:docMk/>
            <pc:sldMk cId="3733972352" sldId="260"/>
            <ac:spMk id="3" creationId="{013BBF5D-DB25-4F75-8D86-831D08B00501}"/>
          </ac:spMkLst>
        </pc:spChg>
        <pc:spChg chg="del">
          <ac:chgData name="parth lodaria" userId="0f6b2745d29afdb5" providerId="LiveId" clId="{013D685D-96A0-4638-AF08-A3AA37725E58}" dt="2020-10-11T21:33:13.412" v="1608" actId="26606"/>
          <ac:spMkLst>
            <pc:docMk/>
            <pc:sldMk cId="3733972352" sldId="260"/>
            <ac:spMk id="7" creationId="{2B566528-1B12-4246-9431-5C2D7D081168}"/>
          </ac:spMkLst>
        </pc:spChg>
        <pc:spChg chg="del">
          <ac:chgData name="parth lodaria" userId="0f6b2745d29afdb5" providerId="LiveId" clId="{013D685D-96A0-4638-AF08-A3AA37725E58}" dt="2020-10-11T21:33:13.412" v="1608" actId="26606"/>
          <ac:spMkLst>
            <pc:docMk/>
            <pc:sldMk cId="3733972352" sldId="260"/>
            <ac:spMk id="9" creationId="{2E80C965-DB6D-4F81-9E9E-B027384D0BD6}"/>
          </ac:spMkLst>
        </pc:spChg>
        <pc:spChg chg="del">
          <ac:chgData name="parth lodaria" userId="0f6b2745d29afdb5" providerId="LiveId" clId="{013D685D-96A0-4638-AF08-A3AA37725E58}" dt="2020-10-11T21:33:13.412" v="1608" actId="26606"/>
          <ac:spMkLst>
            <pc:docMk/>
            <pc:sldMk cId="3733972352" sldId="260"/>
            <ac:spMk id="11" creationId="{D3F51FEB-38FB-4F6C-9F7B-2F2AFAB65463}"/>
          </ac:spMkLst>
        </pc:spChg>
        <pc:spChg chg="del">
          <ac:chgData name="parth lodaria" userId="0f6b2745d29afdb5" providerId="LiveId" clId="{013D685D-96A0-4638-AF08-A3AA37725E58}" dt="2020-10-11T21:33:13.412" v="1608" actId="26606"/>
          <ac:spMkLst>
            <pc:docMk/>
            <pc:sldMk cId="3733972352" sldId="260"/>
            <ac:spMk id="12" creationId="{A580F890-B085-4E95-96AA-55AEBEC5CE6E}"/>
          </ac:spMkLst>
        </pc:spChg>
        <pc:spChg chg="del">
          <ac:chgData name="parth lodaria" userId="0f6b2745d29afdb5" providerId="LiveId" clId="{013D685D-96A0-4638-AF08-A3AA37725E58}" dt="2020-10-11T21:33:13.412" v="1608" actId="26606"/>
          <ac:spMkLst>
            <pc:docMk/>
            <pc:sldMk cId="3733972352" sldId="260"/>
            <ac:spMk id="16" creationId="{1E547BA6-BAE0-43BB-A7CA-60F69CE252F0}"/>
          </ac:spMkLst>
        </pc:spChg>
        <pc:spChg chg="add">
          <ac:chgData name="parth lodaria" userId="0f6b2745d29afdb5" providerId="LiveId" clId="{013D685D-96A0-4638-AF08-A3AA37725E58}" dt="2020-10-11T21:33:13.412" v="1608" actId="26606"/>
          <ac:spMkLst>
            <pc:docMk/>
            <pc:sldMk cId="3733972352" sldId="260"/>
            <ac:spMk id="21" creationId="{907EF6B7-1338-4443-8C46-6A318D952DFD}"/>
          </ac:spMkLst>
        </pc:spChg>
        <pc:spChg chg="add">
          <ac:chgData name="parth lodaria" userId="0f6b2745d29afdb5" providerId="LiveId" clId="{013D685D-96A0-4638-AF08-A3AA37725E58}" dt="2020-10-11T21:33:13.412" v="1608" actId="26606"/>
          <ac:spMkLst>
            <pc:docMk/>
            <pc:sldMk cId="3733972352" sldId="260"/>
            <ac:spMk id="23" creationId="{DAAE4CDD-124C-4DCF-9584-B6033B545DD5}"/>
          </ac:spMkLst>
        </pc:spChg>
        <pc:spChg chg="add">
          <ac:chgData name="parth lodaria" userId="0f6b2745d29afdb5" providerId="LiveId" clId="{013D685D-96A0-4638-AF08-A3AA37725E58}" dt="2020-10-11T21:33:13.412" v="1608" actId="26606"/>
          <ac:spMkLst>
            <pc:docMk/>
            <pc:sldMk cId="3733972352" sldId="260"/>
            <ac:spMk id="25" creationId="{081E4A58-353D-44AE-B2FC-2A74E2E400F7}"/>
          </ac:spMkLst>
        </pc:spChg>
      </pc:sldChg>
      <pc:sldChg chg="modSp new mod">
        <pc:chgData name="parth lodaria" userId="0f6b2745d29afdb5" providerId="LiveId" clId="{013D685D-96A0-4638-AF08-A3AA37725E58}" dt="2020-10-11T19:39:33.992" v="315" actId="20577"/>
        <pc:sldMkLst>
          <pc:docMk/>
          <pc:sldMk cId="978983141" sldId="261"/>
        </pc:sldMkLst>
        <pc:spChg chg="mod">
          <ac:chgData name="parth lodaria" userId="0f6b2745d29afdb5" providerId="LiveId" clId="{013D685D-96A0-4638-AF08-A3AA37725E58}" dt="2020-10-11T19:39:33.992" v="315" actId="20577"/>
          <ac:spMkLst>
            <pc:docMk/>
            <pc:sldMk cId="978983141" sldId="261"/>
            <ac:spMk id="2" creationId="{E4089AD3-5CB8-48B8-9419-91657A649C0F}"/>
          </ac:spMkLst>
        </pc:spChg>
      </pc:sldChg>
      <pc:sldChg chg="addSp delSp modSp new mod ord setBg setClrOvrMap">
        <pc:chgData name="parth lodaria" userId="0f6b2745d29afdb5" providerId="LiveId" clId="{013D685D-96A0-4638-AF08-A3AA37725E58}" dt="2020-10-11T21:31:11.759" v="1603" actId="26606"/>
        <pc:sldMkLst>
          <pc:docMk/>
          <pc:sldMk cId="611501883" sldId="262"/>
        </pc:sldMkLst>
        <pc:spChg chg="mod">
          <ac:chgData name="parth lodaria" userId="0f6b2745d29afdb5" providerId="LiveId" clId="{013D685D-96A0-4638-AF08-A3AA37725E58}" dt="2020-10-11T21:31:11.734" v="1602" actId="26606"/>
          <ac:spMkLst>
            <pc:docMk/>
            <pc:sldMk cId="611501883" sldId="262"/>
            <ac:spMk id="2" creationId="{ACC9302C-46F3-45A9-AE72-A3801511F41D}"/>
          </ac:spMkLst>
        </pc:spChg>
        <pc:spChg chg="mod">
          <ac:chgData name="parth lodaria" userId="0f6b2745d29afdb5" providerId="LiveId" clId="{013D685D-96A0-4638-AF08-A3AA37725E58}" dt="2020-10-11T21:31:11.734" v="1602" actId="26606"/>
          <ac:spMkLst>
            <pc:docMk/>
            <pc:sldMk cId="611501883" sldId="262"/>
            <ac:spMk id="3" creationId="{65CFACB3-E783-40D9-B268-BB4DAFBE6F1F}"/>
          </ac:spMkLst>
        </pc:spChg>
        <pc:spChg chg="add del">
          <ac:chgData name="parth lodaria" userId="0f6b2745d29afdb5" providerId="LiveId" clId="{013D685D-96A0-4638-AF08-A3AA37725E58}" dt="2020-10-11T21:28:56.653" v="1599" actId="26606"/>
          <ac:spMkLst>
            <pc:docMk/>
            <pc:sldMk cId="611501883" sldId="262"/>
            <ac:spMk id="8" creationId="{E945E29B-B971-41C6-A57B-B29BBB108A39}"/>
          </ac:spMkLst>
        </pc:spChg>
        <pc:spChg chg="add del">
          <ac:chgData name="parth lodaria" userId="0f6b2745d29afdb5" providerId="LiveId" clId="{013D685D-96A0-4638-AF08-A3AA37725E58}" dt="2020-10-11T21:31:11.759" v="1603" actId="26606"/>
          <ac:spMkLst>
            <pc:docMk/>
            <pc:sldMk cId="611501883" sldId="262"/>
            <ac:spMk id="12" creationId="{1E2C23CB-D77B-4033-877F-D35608A3C804}"/>
          </ac:spMkLst>
        </pc:spChg>
        <pc:spChg chg="add del">
          <ac:chgData name="parth lodaria" userId="0f6b2745d29afdb5" providerId="LiveId" clId="{013D685D-96A0-4638-AF08-A3AA37725E58}" dt="2020-10-11T21:28:56.653" v="1599" actId="26606"/>
          <ac:spMkLst>
            <pc:docMk/>
            <pc:sldMk cId="611501883" sldId="262"/>
            <ac:spMk id="15" creationId="{3E1F47E4-066D-4C27-98C8-B2B2C7BABFEC}"/>
          </ac:spMkLst>
        </pc:spChg>
        <pc:spChg chg="add del">
          <ac:chgData name="parth lodaria" userId="0f6b2745d29afdb5" providerId="LiveId" clId="{013D685D-96A0-4638-AF08-A3AA37725E58}" dt="2020-10-11T21:31:11.759" v="1603" actId="26606"/>
          <ac:spMkLst>
            <pc:docMk/>
            <pc:sldMk cId="611501883" sldId="262"/>
            <ac:spMk id="17" creationId="{B3C91F1F-266F-4465-8F89-487664D87688}"/>
          </ac:spMkLst>
        </pc:spChg>
        <pc:spChg chg="add del">
          <ac:chgData name="parth lodaria" userId="0f6b2745d29afdb5" providerId="LiveId" clId="{013D685D-96A0-4638-AF08-A3AA37725E58}" dt="2020-10-11T21:31:11.759" v="1603" actId="26606"/>
          <ac:spMkLst>
            <pc:docMk/>
            <pc:sldMk cId="611501883" sldId="262"/>
            <ac:spMk id="18" creationId="{117F01D7-4ACD-4ABC-8244-95EC0B62030C}"/>
          </ac:spMkLst>
        </pc:spChg>
        <pc:spChg chg="add del">
          <ac:chgData name="parth lodaria" userId="0f6b2745d29afdb5" providerId="LiveId" clId="{013D685D-96A0-4638-AF08-A3AA37725E58}" dt="2020-10-11T21:31:11.734" v="1602" actId="26606"/>
          <ac:spMkLst>
            <pc:docMk/>
            <pc:sldMk cId="611501883" sldId="262"/>
            <ac:spMk id="23" creationId="{4038CB10-1F5C-4D54-9DF7-12586DE5B007}"/>
          </ac:spMkLst>
        </pc:spChg>
        <pc:spChg chg="add del">
          <ac:chgData name="parth lodaria" userId="0f6b2745d29afdb5" providerId="LiveId" clId="{013D685D-96A0-4638-AF08-A3AA37725E58}" dt="2020-10-11T21:31:11.734" v="1602" actId="26606"/>
          <ac:spMkLst>
            <pc:docMk/>
            <pc:sldMk cId="611501883" sldId="262"/>
            <ac:spMk id="25" creationId="{73ED6512-6858-4552-B699-9A97FE9A4EA2}"/>
          </ac:spMkLst>
        </pc:spChg>
        <pc:spChg chg="add">
          <ac:chgData name="parth lodaria" userId="0f6b2745d29afdb5" providerId="LiveId" clId="{013D685D-96A0-4638-AF08-A3AA37725E58}" dt="2020-10-11T21:31:11.759" v="1603" actId="26606"/>
          <ac:spMkLst>
            <pc:docMk/>
            <pc:sldMk cId="611501883" sldId="262"/>
            <ac:spMk id="27" creationId="{1E2C23CB-D77B-4033-877F-D35608A3C804}"/>
          </ac:spMkLst>
        </pc:spChg>
        <pc:spChg chg="add">
          <ac:chgData name="parth lodaria" userId="0f6b2745d29afdb5" providerId="LiveId" clId="{013D685D-96A0-4638-AF08-A3AA37725E58}" dt="2020-10-11T21:31:11.759" v="1603" actId="26606"/>
          <ac:spMkLst>
            <pc:docMk/>
            <pc:sldMk cId="611501883" sldId="262"/>
            <ac:spMk id="28" creationId="{B3C91F1F-266F-4465-8F89-487664D87688}"/>
          </ac:spMkLst>
        </pc:spChg>
        <pc:spChg chg="add">
          <ac:chgData name="parth lodaria" userId="0f6b2745d29afdb5" providerId="LiveId" clId="{013D685D-96A0-4638-AF08-A3AA37725E58}" dt="2020-10-11T21:31:11.759" v="1603" actId="26606"/>
          <ac:spMkLst>
            <pc:docMk/>
            <pc:sldMk cId="611501883" sldId="262"/>
            <ac:spMk id="29" creationId="{117F01D7-4ACD-4ABC-8244-95EC0B62030C}"/>
          </ac:spMkLst>
        </pc:spChg>
        <pc:grpChg chg="add del">
          <ac:chgData name="parth lodaria" userId="0f6b2745d29afdb5" providerId="LiveId" clId="{013D685D-96A0-4638-AF08-A3AA37725E58}" dt="2020-10-11T21:28:56.653" v="1599" actId="26606"/>
          <ac:grpSpMkLst>
            <pc:docMk/>
            <pc:sldMk cId="611501883" sldId="262"/>
            <ac:grpSpMk id="10" creationId="{4C76015D-CFEA-4204-9A50-352560FFC252}"/>
          </ac:grpSpMkLst>
        </pc:grpChg>
      </pc:sldChg>
      <pc:sldChg chg="addSp delSp modSp new mod ord">
        <pc:chgData name="parth lodaria" userId="0f6b2745d29afdb5" providerId="LiveId" clId="{013D685D-96A0-4638-AF08-A3AA37725E58}" dt="2020-10-11T21:33:45.175" v="1610" actId="26606"/>
        <pc:sldMkLst>
          <pc:docMk/>
          <pc:sldMk cId="2732413254" sldId="263"/>
        </pc:sldMkLst>
        <pc:spChg chg="mod">
          <ac:chgData name="parth lodaria" userId="0f6b2745d29afdb5" providerId="LiveId" clId="{013D685D-96A0-4638-AF08-A3AA37725E58}" dt="2020-10-11T21:33:45.175" v="1610" actId="26606"/>
          <ac:spMkLst>
            <pc:docMk/>
            <pc:sldMk cId="2732413254" sldId="263"/>
            <ac:spMk id="2" creationId="{DBA448F7-C94D-40E8-BE42-21E1A747667B}"/>
          </ac:spMkLst>
        </pc:spChg>
        <pc:spChg chg="add del">
          <ac:chgData name="parth lodaria" userId="0f6b2745d29afdb5" providerId="LiveId" clId="{013D685D-96A0-4638-AF08-A3AA37725E58}" dt="2020-10-11T21:33:45.175" v="1610" actId="26606"/>
          <ac:spMkLst>
            <pc:docMk/>
            <pc:sldMk cId="2732413254" sldId="263"/>
            <ac:spMk id="10" creationId="{53F29798-D584-4792-9B62-3F5F5C36D619}"/>
          </ac:spMkLst>
        </pc:spChg>
        <pc:spChg chg="add del">
          <ac:chgData name="parth lodaria" userId="0f6b2745d29afdb5" providerId="LiveId" clId="{013D685D-96A0-4638-AF08-A3AA37725E58}" dt="2020-10-11T21:33:45.175" v="1610" actId="26606"/>
          <ac:spMkLst>
            <pc:docMk/>
            <pc:sldMk cId="2732413254" sldId="263"/>
            <ac:spMk id="13" creationId="{A93898FF-D987-4B0E-BFB4-85F5EB356D4D}"/>
          </ac:spMkLst>
        </pc:spChg>
        <pc:spChg chg="add del">
          <ac:chgData name="parth lodaria" userId="0f6b2745d29afdb5" providerId="LiveId" clId="{013D685D-96A0-4638-AF08-A3AA37725E58}" dt="2020-10-11T21:31:52.903" v="1605" actId="26606"/>
          <ac:spMkLst>
            <pc:docMk/>
            <pc:sldMk cId="2732413254" sldId="263"/>
            <ac:spMk id="15" creationId="{E45B1D5C-0827-4AF0-8186-11FC5A8B8B92}"/>
          </ac:spMkLst>
        </pc:spChg>
        <pc:spChg chg="add del">
          <ac:chgData name="parth lodaria" userId="0f6b2745d29afdb5" providerId="LiveId" clId="{013D685D-96A0-4638-AF08-A3AA37725E58}" dt="2020-10-11T21:31:52.903" v="1605" actId="26606"/>
          <ac:spMkLst>
            <pc:docMk/>
            <pc:sldMk cId="2732413254" sldId="263"/>
            <ac:spMk id="17" creationId="{99413ED5-9ED4-4772-BCE4-2BCAE6B12E35}"/>
          </ac:spMkLst>
        </pc:spChg>
        <pc:spChg chg="add del">
          <ac:chgData name="parth lodaria" userId="0f6b2745d29afdb5" providerId="LiveId" clId="{013D685D-96A0-4638-AF08-A3AA37725E58}" dt="2020-10-11T21:33:45.175" v="1610" actId="26606"/>
          <ac:spMkLst>
            <pc:docMk/>
            <pc:sldMk cId="2732413254" sldId="263"/>
            <ac:spMk id="18" creationId="{EC506A02-88EF-4B1C-BDB5-C99B4911C293}"/>
          </ac:spMkLst>
        </pc:spChg>
        <pc:spChg chg="add del">
          <ac:chgData name="parth lodaria" userId="0f6b2745d29afdb5" providerId="LiveId" clId="{013D685D-96A0-4638-AF08-A3AA37725E58}" dt="2020-10-11T21:31:52.903" v="1605" actId="26606"/>
          <ac:spMkLst>
            <pc:docMk/>
            <pc:sldMk cId="2732413254" sldId="263"/>
            <ac:spMk id="19" creationId="{04357C93-F0CB-4A1C-8F77-4E9063789819}"/>
          </ac:spMkLst>
        </pc:spChg>
        <pc:spChg chg="add del">
          <ac:chgData name="parth lodaria" userId="0f6b2745d29afdb5" providerId="LiveId" clId="{013D685D-96A0-4638-AF08-A3AA37725E58}" dt="2020-10-11T21:31:52.903" v="1605" actId="26606"/>
          <ac:spMkLst>
            <pc:docMk/>
            <pc:sldMk cId="2732413254" sldId="263"/>
            <ac:spMk id="21" creationId="{90F533E9-6690-41A8-A372-4C6C622D028D}"/>
          </ac:spMkLst>
        </pc:spChg>
        <pc:spChg chg="add del">
          <ac:chgData name="parth lodaria" userId="0f6b2745d29afdb5" providerId="LiveId" clId="{013D685D-96A0-4638-AF08-A3AA37725E58}" dt="2020-10-11T21:33:45.175" v="1610" actId="26606"/>
          <ac:spMkLst>
            <pc:docMk/>
            <pc:sldMk cId="2732413254" sldId="263"/>
            <ac:spMk id="22" creationId="{799037F2-4CAF-446B-90DB-1480B247AA69}"/>
          </ac:spMkLst>
        </pc:spChg>
        <pc:spChg chg="add del">
          <ac:chgData name="parth lodaria" userId="0f6b2745d29afdb5" providerId="LiveId" clId="{013D685D-96A0-4638-AF08-A3AA37725E58}" dt="2020-10-11T21:33:45.175" v="1610" actId="26606"/>
          <ac:spMkLst>
            <pc:docMk/>
            <pc:sldMk cId="2732413254" sldId="263"/>
            <ac:spMk id="23" creationId="{C4EC5440-A44A-4132-8B18-7EB733DBE973}"/>
          </ac:spMkLst>
        </pc:spChg>
        <pc:picChg chg="mod">
          <ac:chgData name="parth lodaria" userId="0f6b2745d29afdb5" providerId="LiveId" clId="{013D685D-96A0-4638-AF08-A3AA37725E58}" dt="2020-10-11T21:33:45.175" v="1610" actId="26606"/>
          <ac:picMkLst>
            <pc:docMk/>
            <pc:sldMk cId="2732413254" sldId="263"/>
            <ac:picMk id="7" creationId="{B3489C9C-08C6-4B85-8FCA-A27B27C8FBB7}"/>
          </ac:picMkLst>
        </pc:picChg>
        <pc:picChg chg="add del">
          <ac:chgData name="parth lodaria" userId="0f6b2745d29afdb5" providerId="LiveId" clId="{013D685D-96A0-4638-AF08-A3AA37725E58}" dt="2020-10-11T21:33:45.175" v="1610" actId="26606"/>
          <ac:picMkLst>
            <pc:docMk/>
            <pc:sldMk cId="2732413254" sldId="263"/>
            <ac:picMk id="20" creationId="{8A2842C0-6210-4FDB-B1FF-C14C927377FB}"/>
          </ac:picMkLst>
        </pc:picChg>
      </pc:sldChg>
      <pc:sldChg chg="modSp new mod">
        <pc:chgData name="parth lodaria" userId="0f6b2745d29afdb5" providerId="LiveId" clId="{013D685D-96A0-4638-AF08-A3AA37725E58}" dt="2020-10-14T14:27:30.704" v="1740" actId="20577"/>
        <pc:sldMkLst>
          <pc:docMk/>
          <pc:sldMk cId="3459879028" sldId="264"/>
        </pc:sldMkLst>
        <pc:spChg chg="mod">
          <ac:chgData name="parth lodaria" userId="0f6b2745d29afdb5" providerId="LiveId" clId="{013D685D-96A0-4638-AF08-A3AA37725E58}" dt="2020-10-11T19:41:24.285" v="426" actId="20577"/>
          <ac:spMkLst>
            <pc:docMk/>
            <pc:sldMk cId="3459879028" sldId="264"/>
            <ac:spMk id="2" creationId="{EF6F1C8C-7716-411D-90F5-2BA7B57A937B}"/>
          </ac:spMkLst>
        </pc:spChg>
        <pc:graphicFrameChg chg="mod">
          <ac:chgData name="parth lodaria" userId="0f6b2745d29afdb5" providerId="LiveId" clId="{013D685D-96A0-4638-AF08-A3AA37725E58}" dt="2020-10-14T14:27:30.704" v="1740" actId="20577"/>
          <ac:graphicFrameMkLst>
            <pc:docMk/>
            <pc:sldMk cId="3459879028" sldId="264"/>
            <ac:graphicFrameMk id="5" creationId="{E025EB4B-FF9D-4285-8FAB-DEAF76C435E9}"/>
          </ac:graphicFrameMkLst>
        </pc:graphicFrameChg>
      </pc:sldChg>
      <pc:sldChg chg="addSp delSp modSp new mod setBg">
        <pc:chgData name="parth lodaria" userId="0f6b2745d29afdb5" providerId="LiveId" clId="{013D685D-96A0-4638-AF08-A3AA37725E58}" dt="2020-10-11T21:46:17.228" v="1628" actId="26606"/>
        <pc:sldMkLst>
          <pc:docMk/>
          <pc:sldMk cId="236198258" sldId="265"/>
        </pc:sldMkLst>
        <pc:spChg chg="mod">
          <ac:chgData name="parth lodaria" userId="0f6b2745d29afdb5" providerId="LiveId" clId="{013D685D-96A0-4638-AF08-A3AA37725E58}" dt="2020-10-11T21:46:17.228" v="1628" actId="26606"/>
          <ac:spMkLst>
            <pc:docMk/>
            <pc:sldMk cId="236198258" sldId="265"/>
            <ac:spMk id="2" creationId="{19A735AD-4C27-4F25-BFD4-CC52E04E1560}"/>
          </ac:spMkLst>
        </pc:spChg>
        <pc:spChg chg="add del mod">
          <ac:chgData name="parth lodaria" userId="0f6b2745d29afdb5" providerId="LiveId" clId="{013D685D-96A0-4638-AF08-A3AA37725E58}" dt="2020-10-11T21:46:17.228" v="1628" actId="26606"/>
          <ac:spMkLst>
            <pc:docMk/>
            <pc:sldMk cId="236198258" sldId="265"/>
            <ac:spMk id="3" creationId="{FE6CF2D2-3FD5-4358-98A1-E3C7AE9DDB53}"/>
          </ac:spMkLst>
        </pc:spChg>
        <pc:spChg chg="add del">
          <ac:chgData name="parth lodaria" userId="0f6b2745d29afdb5" providerId="LiveId" clId="{013D685D-96A0-4638-AF08-A3AA37725E58}" dt="2020-10-11T21:46:17.228" v="1628" actId="26606"/>
          <ac:spMkLst>
            <pc:docMk/>
            <pc:sldMk cId="236198258" sldId="265"/>
            <ac:spMk id="8" creationId="{8C3DEBB2-D54E-470C-86B3-631BDDF6CCA6}"/>
          </ac:spMkLst>
        </pc:spChg>
        <pc:spChg chg="add del">
          <ac:chgData name="parth lodaria" userId="0f6b2745d29afdb5" providerId="LiveId" clId="{013D685D-96A0-4638-AF08-A3AA37725E58}" dt="2020-10-11T21:46:17.228" v="1628" actId="26606"/>
          <ac:spMkLst>
            <pc:docMk/>
            <pc:sldMk cId="236198258" sldId="265"/>
            <ac:spMk id="10" creationId="{268033CC-D08D-4609-83FF-2537764F4F55}"/>
          </ac:spMkLst>
        </pc:spChg>
        <pc:spChg chg="add del">
          <ac:chgData name="parth lodaria" userId="0f6b2745d29afdb5" providerId="LiveId" clId="{013D685D-96A0-4638-AF08-A3AA37725E58}" dt="2020-10-11T21:35:56.017" v="1624" actId="26606"/>
          <ac:spMkLst>
            <pc:docMk/>
            <pc:sldMk cId="236198258" sldId="265"/>
            <ac:spMk id="15" creationId="{A5C7124E-654B-4C37-994F-1973D878C923}"/>
          </ac:spMkLst>
        </pc:spChg>
        <pc:spChg chg="add del">
          <ac:chgData name="parth lodaria" userId="0f6b2745d29afdb5" providerId="LiveId" clId="{013D685D-96A0-4638-AF08-A3AA37725E58}" dt="2020-10-11T21:35:56.017" v="1624" actId="26606"/>
          <ac:spMkLst>
            <pc:docMk/>
            <pc:sldMk cId="236198258" sldId="265"/>
            <ac:spMk id="17" creationId="{20D3DFB9-0A1D-43AF-94B0-0CF8DE360EDE}"/>
          </ac:spMkLst>
        </pc:spChg>
        <pc:spChg chg="add del">
          <ac:chgData name="parth lodaria" userId="0f6b2745d29afdb5" providerId="LiveId" clId="{013D685D-96A0-4638-AF08-A3AA37725E58}" dt="2020-10-11T21:46:17.228" v="1628" actId="26606"/>
          <ac:spMkLst>
            <pc:docMk/>
            <pc:sldMk cId="236198258" sldId="265"/>
            <ac:spMk id="19" creationId="{14847E93-7DC1-4D4B-8829-B19AA7137C50}"/>
          </ac:spMkLst>
        </pc:spChg>
        <pc:spChg chg="add del">
          <ac:chgData name="parth lodaria" userId="0f6b2745d29afdb5" providerId="LiveId" clId="{013D685D-96A0-4638-AF08-A3AA37725E58}" dt="2020-10-11T21:46:17.228" v="1628" actId="26606"/>
          <ac:spMkLst>
            <pc:docMk/>
            <pc:sldMk cId="236198258" sldId="265"/>
            <ac:spMk id="20" creationId="{1709F1D5-B0F1-4714-A239-E5B61C161915}"/>
          </ac:spMkLst>
        </pc:spChg>
        <pc:spChg chg="add del">
          <ac:chgData name="parth lodaria" userId="0f6b2745d29afdb5" providerId="LiveId" clId="{013D685D-96A0-4638-AF08-A3AA37725E58}" dt="2020-10-11T21:46:17.228" v="1628" actId="26606"/>
          <ac:spMkLst>
            <pc:docMk/>
            <pc:sldMk cId="236198258" sldId="265"/>
            <ac:spMk id="21" creationId="{5566D6E1-03A1-4D73-A4E0-35D74D568A04}"/>
          </ac:spMkLst>
        </pc:spChg>
        <pc:spChg chg="add del">
          <ac:chgData name="parth lodaria" userId="0f6b2745d29afdb5" providerId="LiveId" clId="{013D685D-96A0-4638-AF08-A3AA37725E58}" dt="2020-10-11T21:46:17.228" v="1628" actId="26606"/>
          <ac:spMkLst>
            <pc:docMk/>
            <pc:sldMk cId="236198258" sldId="265"/>
            <ac:spMk id="22" creationId="{228FB460-D3FF-4440-A020-05982A09E517}"/>
          </ac:spMkLst>
        </pc:spChg>
        <pc:spChg chg="add del">
          <ac:chgData name="parth lodaria" userId="0f6b2745d29afdb5" providerId="LiveId" clId="{013D685D-96A0-4638-AF08-A3AA37725E58}" dt="2020-10-11T21:46:17.228" v="1628" actId="26606"/>
          <ac:spMkLst>
            <pc:docMk/>
            <pc:sldMk cId="236198258" sldId="265"/>
            <ac:spMk id="23" creationId="{9F835A99-04AC-494A-A572-AFE8413CC938}"/>
          </ac:spMkLst>
        </pc:spChg>
        <pc:spChg chg="add del">
          <ac:chgData name="parth lodaria" userId="0f6b2745d29afdb5" providerId="LiveId" clId="{013D685D-96A0-4638-AF08-A3AA37725E58}" dt="2020-10-11T21:46:17.228" v="1628" actId="26606"/>
          <ac:spMkLst>
            <pc:docMk/>
            <pc:sldMk cId="236198258" sldId="265"/>
            <ac:spMk id="24" creationId="{FE6CF2D2-3FD5-4358-98A1-E3C7AE9DDB53}"/>
          </ac:spMkLst>
        </pc:spChg>
        <pc:spChg chg="add del">
          <ac:chgData name="parth lodaria" userId="0f6b2745d29afdb5" providerId="LiveId" clId="{013D685D-96A0-4638-AF08-A3AA37725E58}" dt="2020-10-11T21:46:17.228" v="1628" actId="26606"/>
          <ac:spMkLst>
            <pc:docMk/>
            <pc:sldMk cId="236198258" sldId="265"/>
            <ac:spMk id="25" creationId="{7B786209-1B0B-4CA9-9BDD-F7327066A84D}"/>
          </ac:spMkLst>
        </pc:spChg>
        <pc:spChg chg="add del">
          <ac:chgData name="parth lodaria" userId="0f6b2745d29afdb5" providerId="LiveId" clId="{013D685D-96A0-4638-AF08-A3AA37725E58}" dt="2020-10-11T21:46:17.228" v="1628" actId="26606"/>
          <ac:spMkLst>
            <pc:docMk/>
            <pc:sldMk cId="236198258" sldId="265"/>
            <ac:spMk id="27" creationId="{2D2964BB-484D-45AE-AD66-D407D0629652}"/>
          </ac:spMkLst>
        </pc:spChg>
        <pc:spChg chg="add del">
          <ac:chgData name="parth lodaria" userId="0f6b2745d29afdb5" providerId="LiveId" clId="{013D685D-96A0-4638-AF08-A3AA37725E58}" dt="2020-10-11T21:46:17.228" v="1628" actId="26606"/>
          <ac:spMkLst>
            <pc:docMk/>
            <pc:sldMk cId="236198258" sldId="265"/>
            <ac:spMk id="29" creationId="{6691AC69-A76E-4DAB-B565-468B6B87ACF3}"/>
          </ac:spMkLst>
        </pc:spChg>
      </pc:sldChg>
    </pc:docChg>
  </pc:docChgLst>
  <pc:docChgLst>
    <pc:chgData name="Guest User" providerId="Windows Live" clId="Web-{4D30277B-928F-4911-8C24-8A9855362865}"/>
    <pc:docChg chg="addSld delSld modSld sldOrd">
      <pc:chgData name="Guest User" userId="" providerId="Windows Live" clId="Web-{4D30277B-928F-4911-8C24-8A9855362865}" dt="2020-11-16T04:34:10.693" v="63"/>
      <pc:docMkLst>
        <pc:docMk/>
      </pc:docMkLst>
      <pc:sldChg chg="addSp delSp modSp del ord">
        <pc:chgData name="Guest User" userId="" providerId="Windows Live" clId="Web-{4D30277B-928F-4911-8C24-8A9855362865}" dt="2020-11-16T04:27:54.998" v="62"/>
        <pc:sldMkLst>
          <pc:docMk/>
          <pc:sldMk cId="3459879028" sldId="264"/>
        </pc:sldMkLst>
        <pc:picChg chg="add del mod">
          <ac:chgData name="Guest User" userId="" providerId="Windows Live" clId="Web-{4D30277B-928F-4911-8C24-8A9855362865}" dt="2020-11-16T04:20:31.698" v="1"/>
          <ac:picMkLst>
            <pc:docMk/>
            <pc:sldMk cId="3459879028" sldId="264"/>
            <ac:picMk id="12" creationId="{0166476A-41E1-4D2C-9F2B-397B591502DA}"/>
          </ac:picMkLst>
        </pc:picChg>
      </pc:sldChg>
      <pc:sldChg chg="addSp delSp modSp new mod ord setBg">
        <pc:chgData name="Guest User" userId="" providerId="Windows Live" clId="Web-{4D30277B-928F-4911-8C24-8A9855362865}" dt="2020-11-16T04:34:10.693" v="63"/>
        <pc:sldMkLst>
          <pc:docMk/>
          <pc:sldMk cId="1099357201" sldId="271"/>
        </pc:sldMkLst>
        <pc:spChg chg="del">
          <ac:chgData name="Guest User" userId="" providerId="Windows Live" clId="Web-{4D30277B-928F-4911-8C24-8A9855362865}" dt="2020-11-16T04:21:07.074" v="4"/>
          <ac:spMkLst>
            <pc:docMk/>
            <pc:sldMk cId="1099357201" sldId="271"/>
            <ac:spMk id="2" creationId="{A4E7428D-74B6-4D53-8573-67834F7CF896}"/>
          </ac:spMkLst>
        </pc:spChg>
        <pc:spChg chg="del">
          <ac:chgData name="Guest User" userId="" providerId="Windows Live" clId="Web-{4D30277B-928F-4911-8C24-8A9855362865}" dt="2020-11-16T04:20:55.527" v="3"/>
          <ac:spMkLst>
            <pc:docMk/>
            <pc:sldMk cId="1099357201" sldId="271"/>
            <ac:spMk id="3" creationId="{9F3B5756-5580-45E7-A509-25CB61FA5E1C}"/>
          </ac:spMkLst>
        </pc:spChg>
        <pc:spChg chg="add">
          <ac:chgData name="Guest User" userId="" providerId="Windows Live" clId="Web-{4D30277B-928F-4911-8C24-8A9855362865}" dt="2020-11-16T04:21:45.169" v="15"/>
          <ac:spMkLst>
            <pc:docMk/>
            <pc:sldMk cId="1099357201" sldId="271"/>
            <ac:spMk id="9" creationId="{3DAD86CA-8235-409B-982B-5E7A033E2392}"/>
          </ac:spMkLst>
        </pc:spChg>
        <pc:spChg chg="add">
          <ac:chgData name="Guest User" userId="" providerId="Windows Live" clId="Web-{4D30277B-928F-4911-8C24-8A9855362865}" dt="2020-11-16T04:21:45.169" v="15"/>
          <ac:spMkLst>
            <pc:docMk/>
            <pc:sldMk cId="1099357201" sldId="271"/>
            <ac:spMk id="11" creationId="{9F234FBA-3501-47B4-AE0C-AA4AFBC8F603}"/>
          </ac:spMkLst>
        </pc:spChg>
        <pc:spChg chg="add">
          <ac:chgData name="Guest User" userId="" providerId="Windows Live" clId="Web-{4D30277B-928F-4911-8C24-8A9855362865}" dt="2020-11-16T04:21:45.169" v="15"/>
          <ac:spMkLst>
            <pc:docMk/>
            <pc:sldMk cId="1099357201" sldId="271"/>
            <ac:spMk id="13" creationId="{B5EF893B-0491-416E-9D33-BADE9600792A}"/>
          </ac:spMkLst>
        </pc:spChg>
        <pc:picChg chg="add mod ord">
          <ac:chgData name="Guest User" userId="" providerId="Windows Live" clId="Web-{4D30277B-928F-4911-8C24-8A9855362865}" dt="2020-11-16T04:21:45.169" v="15"/>
          <ac:picMkLst>
            <pc:docMk/>
            <pc:sldMk cId="1099357201" sldId="271"/>
            <ac:picMk id="4" creationId="{E98DD4AE-347E-4CDD-8993-6395B7FB72FE}"/>
          </ac:picMkLst>
        </pc:picChg>
        <pc:picChg chg="add del mod">
          <ac:chgData name="Guest User" userId="" providerId="Windows Live" clId="Web-{4D30277B-928F-4911-8C24-8A9855362865}" dt="2020-11-16T04:21:42.450" v="14"/>
          <ac:picMkLst>
            <pc:docMk/>
            <pc:sldMk cId="1099357201" sldId="271"/>
            <ac:picMk id="5" creationId="{FF3C4E51-34A8-4BBF-8939-82D5E3E77528}"/>
          </ac:picMkLst>
        </pc:picChg>
        <pc:cxnChg chg="add">
          <ac:chgData name="Guest User" userId="" providerId="Windows Live" clId="Web-{4D30277B-928F-4911-8C24-8A9855362865}" dt="2020-11-16T04:21:45.169" v="15"/>
          <ac:cxnSpMkLst>
            <pc:docMk/>
            <pc:sldMk cId="1099357201" sldId="271"/>
            <ac:cxnSpMk id="15" creationId="{469F4FF8-F8B0-4630-BA1B-0D8B324CD5FF}"/>
          </ac:cxnSpMkLst>
        </pc:cxnChg>
      </pc:sldChg>
      <pc:sldChg chg="addSp delSp modSp new mod ord setBg setClrOvrMap">
        <pc:chgData name="Guest User" userId="" providerId="Windows Live" clId="Web-{4D30277B-928F-4911-8C24-8A9855362865}" dt="2020-11-16T04:24:22.093" v="53" actId="14100"/>
        <pc:sldMkLst>
          <pc:docMk/>
          <pc:sldMk cId="2001353200" sldId="273"/>
        </pc:sldMkLst>
        <pc:spChg chg="mod">
          <ac:chgData name="Guest User" userId="" providerId="Windows Live" clId="Web-{4D30277B-928F-4911-8C24-8A9855362865}" dt="2020-11-16T04:24:22.093" v="53" actId="14100"/>
          <ac:spMkLst>
            <pc:docMk/>
            <pc:sldMk cId="2001353200" sldId="273"/>
            <ac:spMk id="2" creationId="{0009F2A5-9AF7-4EC7-A2E1-DC82C1E9F413}"/>
          </ac:spMkLst>
        </pc:spChg>
        <pc:spChg chg="del">
          <ac:chgData name="Guest User" userId="" providerId="Windows Live" clId="Web-{4D30277B-928F-4911-8C24-8A9855362865}" dt="2020-11-16T04:23:11.045" v="17"/>
          <ac:spMkLst>
            <pc:docMk/>
            <pc:sldMk cId="2001353200" sldId="273"/>
            <ac:spMk id="3" creationId="{AFFB4373-765C-4106-B702-B8CC23C2005B}"/>
          </ac:spMkLst>
        </pc:spChg>
        <pc:spChg chg="add del">
          <ac:chgData name="Guest User" userId="" providerId="Windows Live" clId="Web-{4D30277B-928F-4911-8C24-8A9855362865}" dt="2020-11-16T04:23:57.515" v="40"/>
          <ac:spMkLst>
            <pc:docMk/>
            <pc:sldMk cId="2001353200" sldId="273"/>
            <ac:spMk id="7" creationId="{66B332A4-D438-4773-A77F-5ED49A448D9D}"/>
          </ac:spMkLst>
        </pc:spChg>
        <pc:spChg chg="add del">
          <ac:chgData name="Guest User" userId="" providerId="Windows Live" clId="Web-{4D30277B-928F-4911-8C24-8A9855362865}" dt="2020-11-16T04:23:57.515" v="40"/>
          <ac:spMkLst>
            <pc:docMk/>
            <pc:sldMk cId="2001353200" sldId="273"/>
            <ac:spMk id="9" creationId="{DF9AD32D-FF05-44F4-BD4D-9CEE89B71EB9}"/>
          </ac:spMkLst>
        </pc:spChg>
        <pc:spChg chg="add">
          <ac:chgData name="Guest User" userId="" providerId="Windows Live" clId="Web-{4D30277B-928F-4911-8C24-8A9855362865}" dt="2020-11-16T04:23:57.515" v="40"/>
          <ac:spMkLst>
            <pc:docMk/>
            <pc:sldMk cId="2001353200" sldId="273"/>
            <ac:spMk id="16" creationId="{35555856-9970-4BC3-9AA9-6A917F53AFBD}"/>
          </ac:spMkLst>
        </pc:spChg>
        <pc:spChg chg="add">
          <ac:chgData name="Guest User" userId="" providerId="Windows Live" clId="Web-{4D30277B-928F-4911-8C24-8A9855362865}" dt="2020-11-16T04:23:57.515" v="40"/>
          <ac:spMkLst>
            <pc:docMk/>
            <pc:sldMk cId="2001353200" sldId="273"/>
            <ac:spMk id="20" creationId="{13722DD7-BA73-4776-93A3-94491FEF7260}"/>
          </ac:spMkLst>
        </pc:spChg>
        <pc:picChg chg="add">
          <ac:chgData name="Guest User" userId="" providerId="Windows Live" clId="Web-{4D30277B-928F-4911-8C24-8A9855362865}" dt="2020-11-16T04:23:57.515" v="40"/>
          <ac:picMkLst>
            <pc:docMk/>
            <pc:sldMk cId="2001353200" sldId="273"/>
            <ac:picMk id="13" creationId="{9ACDCADC-52E4-4865-A248-927C1B868FE5}"/>
          </ac:picMkLst>
        </pc:picChg>
        <pc:picChg chg="add">
          <ac:chgData name="Guest User" userId="" providerId="Windows Live" clId="Web-{4D30277B-928F-4911-8C24-8A9855362865}" dt="2020-11-16T04:23:57.515" v="40"/>
          <ac:picMkLst>
            <pc:docMk/>
            <pc:sldMk cId="2001353200" sldId="273"/>
            <ac:picMk id="18" creationId="{7F487851-BFAF-46D8-A1ED-50CAD6E46F59}"/>
          </ac:picMkLst>
        </pc:picChg>
      </pc:sldChg>
      <pc:sldChg chg="addSp delSp modSp new mod ord setBg">
        <pc:chgData name="Guest User" userId="" providerId="Windows Live" clId="Web-{4D30277B-928F-4911-8C24-8A9855362865}" dt="2020-11-16T04:27:16.799" v="60"/>
        <pc:sldMkLst>
          <pc:docMk/>
          <pc:sldMk cId="2739827963" sldId="274"/>
        </pc:sldMkLst>
        <pc:spChg chg="del">
          <ac:chgData name="Guest User" userId="" providerId="Windows Live" clId="Web-{4D30277B-928F-4911-8C24-8A9855362865}" dt="2020-11-16T04:27:05.799" v="56"/>
          <ac:spMkLst>
            <pc:docMk/>
            <pc:sldMk cId="2739827963" sldId="274"/>
            <ac:spMk id="2" creationId="{53783546-AD41-4E0F-AD01-C5DA0303959D}"/>
          </ac:spMkLst>
        </pc:spChg>
        <pc:spChg chg="del">
          <ac:chgData name="Guest User" userId="" providerId="Windows Live" clId="Web-{4D30277B-928F-4911-8C24-8A9855362865}" dt="2020-11-16T04:27:07.283" v="57"/>
          <ac:spMkLst>
            <pc:docMk/>
            <pc:sldMk cId="2739827963" sldId="274"/>
            <ac:spMk id="3" creationId="{A104B5B5-7D42-4E1A-A13D-E1775BA86C98}"/>
          </ac:spMkLst>
        </pc:spChg>
        <pc:spChg chg="add">
          <ac:chgData name="Guest User" userId="" providerId="Windows Live" clId="Web-{4D30277B-928F-4911-8C24-8A9855362865}" dt="2020-11-16T04:27:11.799" v="59"/>
          <ac:spMkLst>
            <pc:docMk/>
            <pc:sldMk cId="2739827963" sldId="274"/>
            <ac:spMk id="9" creationId="{42A4FC2C-047E-45A5-965D-8E1E3BF09BC6}"/>
          </ac:spMkLst>
        </pc:spChg>
        <pc:picChg chg="add mod">
          <ac:chgData name="Guest User" userId="" providerId="Windows Live" clId="Web-{4D30277B-928F-4911-8C24-8A9855362865}" dt="2020-11-16T04:27:11.799" v="59"/>
          <ac:picMkLst>
            <pc:docMk/>
            <pc:sldMk cId="2739827963" sldId="274"/>
            <ac:picMk id="4" creationId="{5FB104C4-9FAB-4243-89B5-AA1E6A4205E4}"/>
          </ac:picMkLst>
        </pc:picChg>
      </pc:sldChg>
    </pc:docChg>
  </pc:docChgLst>
  <pc:docChgLst>
    <pc:chgData name="Guest User" providerId="Windows Live" clId="Web-{69112950-4D75-46B5-9C33-1F9BB73881C4}"/>
    <pc:docChg chg="delSld modSld">
      <pc:chgData name="Guest User" userId="" providerId="Windows Live" clId="Web-{69112950-4D75-46B5-9C33-1F9BB73881C4}" dt="2020-11-16T04:38:21.895" v="3" actId="20577"/>
      <pc:docMkLst>
        <pc:docMk/>
      </pc:docMkLst>
      <pc:sldChg chg="del">
        <pc:chgData name="Guest User" userId="" providerId="Windows Live" clId="Web-{69112950-4D75-46B5-9C33-1F9BB73881C4}" dt="2020-11-16T04:34:44.132" v="0"/>
        <pc:sldMkLst>
          <pc:docMk/>
          <pc:sldMk cId="2122508879" sldId="259"/>
        </pc:sldMkLst>
      </pc:sldChg>
      <pc:sldChg chg="modSp">
        <pc:chgData name="Guest User" userId="" providerId="Windows Live" clId="Web-{69112950-4D75-46B5-9C33-1F9BB73881C4}" dt="2020-11-16T04:38:20.505" v="1" actId="20577"/>
        <pc:sldMkLst>
          <pc:docMk/>
          <pc:sldMk cId="1081762315" sldId="269"/>
        </pc:sldMkLst>
        <pc:spChg chg="mod">
          <ac:chgData name="Guest User" userId="" providerId="Windows Live" clId="Web-{69112950-4D75-46B5-9C33-1F9BB73881C4}" dt="2020-11-16T04:38:20.505" v="1" actId="20577"/>
          <ac:spMkLst>
            <pc:docMk/>
            <pc:sldMk cId="1081762315" sldId="269"/>
            <ac:spMk id="2" creationId="{9A78DC35-1360-48BA-8FB8-A634716F5C21}"/>
          </ac:spMkLst>
        </pc:spChg>
      </pc:sldChg>
    </pc:docChg>
  </pc:docChgLst>
  <pc:docChgLst>
    <pc:chgData name="Guest User" providerId="Windows Live" clId="Web-{5AC6C743-40B8-4ED3-9ADD-9610E4A1F9B3}"/>
    <pc:docChg chg="modSld">
      <pc:chgData name="Guest User" userId="" providerId="Windows Live" clId="Web-{5AC6C743-40B8-4ED3-9ADD-9610E4A1F9B3}" dt="2020-11-18T17:19:15.505" v="8" actId="1076"/>
      <pc:docMkLst>
        <pc:docMk/>
      </pc:docMkLst>
      <pc:sldChg chg="addSp delSp modSp">
        <pc:chgData name="Guest User" userId="" providerId="Windows Live" clId="Web-{5AC6C743-40B8-4ED3-9ADD-9610E4A1F9B3}" dt="2020-11-18T17:19:15.505" v="8" actId="1076"/>
        <pc:sldMkLst>
          <pc:docMk/>
          <pc:sldMk cId="2732413254" sldId="263"/>
        </pc:sldMkLst>
        <pc:picChg chg="del mod">
          <ac:chgData name="Guest User" userId="" providerId="Windows Live" clId="Web-{5AC6C743-40B8-4ED3-9ADD-9610E4A1F9B3}" dt="2020-11-18T17:18:26.582" v="1"/>
          <ac:picMkLst>
            <pc:docMk/>
            <pc:sldMk cId="2732413254" sldId="263"/>
            <ac:picMk id="3" creationId="{A8CBFBBD-E070-41A8-AEE6-0F2CD2751F53}"/>
          </ac:picMkLst>
        </pc:picChg>
        <pc:picChg chg="add mod">
          <ac:chgData name="Guest User" userId="" providerId="Windows Live" clId="Web-{5AC6C743-40B8-4ED3-9ADD-9610E4A1F9B3}" dt="2020-11-18T17:19:15.505" v="8" actId="1076"/>
          <ac:picMkLst>
            <pc:docMk/>
            <pc:sldMk cId="2732413254" sldId="263"/>
            <ac:picMk id="4" creationId="{D2E8F7A6-463B-46F4-AAE6-D2C7AEE8096C}"/>
          </ac:picMkLst>
        </pc:picChg>
      </pc:sldChg>
    </pc:docChg>
  </pc:docChgLst>
  <pc:docChgLst>
    <pc:chgData name="Guest User" providerId="Windows Live" clId="Web-{2F93E534-7849-4285-BE8C-A4BDB608C684}"/>
    <pc:docChg chg="addSld modSld">
      <pc:chgData name="Guest User" userId="" providerId="Windows Live" clId="Web-{2F93E534-7849-4285-BE8C-A4BDB608C684}" dt="2020-11-16T04:17:15.210" v="155" actId="14100"/>
      <pc:docMkLst>
        <pc:docMk/>
      </pc:docMkLst>
      <pc:sldChg chg="addSp delSp modSp new mod setBg">
        <pc:chgData name="Guest User" userId="" providerId="Windows Live" clId="Web-{2F93E534-7849-4285-BE8C-A4BDB608C684}" dt="2020-11-16T04:17:15.210" v="155" actId="14100"/>
        <pc:sldMkLst>
          <pc:docMk/>
          <pc:sldMk cId="3637179027" sldId="270"/>
        </pc:sldMkLst>
        <pc:spChg chg="mod">
          <ac:chgData name="Guest User" userId="" providerId="Windows Live" clId="Web-{2F93E534-7849-4285-BE8C-A4BDB608C684}" dt="2020-11-16T04:17:10.835" v="154"/>
          <ac:spMkLst>
            <pc:docMk/>
            <pc:sldMk cId="3637179027" sldId="270"/>
            <ac:spMk id="2" creationId="{71172672-F682-43DF-B88A-A2E1D2106FA5}"/>
          </ac:spMkLst>
        </pc:spChg>
        <pc:spChg chg="del">
          <ac:chgData name="Guest User" userId="" providerId="Windows Live" clId="Web-{2F93E534-7849-4285-BE8C-A4BDB608C684}" dt="2020-11-16T04:15:43.930" v="52"/>
          <ac:spMkLst>
            <pc:docMk/>
            <pc:sldMk cId="3637179027" sldId="270"/>
            <ac:spMk id="3" creationId="{B0398AF1-25E4-4D79-8C3D-C83BDF2DA7A9}"/>
          </ac:spMkLst>
        </pc:spChg>
        <pc:spChg chg="add del mod">
          <ac:chgData name="Guest User" userId="" providerId="Windows Live" clId="Web-{2F93E534-7849-4285-BE8C-A4BDB608C684}" dt="2020-11-16T04:17:07.960" v="152"/>
          <ac:spMkLst>
            <pc:docMk/>
            <pc:sldMk cId="3637179027" sldId="270"/>
            <ac:spMk id="5" creationId="{8B7C0602-C7C7-4711-9558-3BDD7FEBE3BF}"/>
          </ac:spMkLst>
        </pc:spChg>
        <pc:spChg chg="add del">
          <ac:chgData name="Guest User" userId="" providerId="Windows Live" clId="Web-{2F93E534-7849-4285-BE8C-A4BDB608C684}" dt="2020-11-16T04:17:10.835" v="154"/>
          <ac:spMkLst>
            <pc:docMk/>
            <pc:sldMk cId="3637179027" sldId="270"/>
            <ac:spMk id="9" creationId="{62542EEC-4F7C-4AE2-933E-EAC8EB3FA378}"/>
          </ac:spMkLst>
        </pc:spChg>
        <pc:spChg chg="add del">
          <ac:chgData name="Guest User" userId="" providerId="Windows Live" clId="Web-{2F93E534-7849-4285-BE8C-A4BDB608C684}" dt="2020-11-16T04:17:10.835" v="154"/>
          <ac:spMkLst>
            <pc:docMk/>
            <pc:sldMk cId="3637179027" sldId="270"/>
            <ac:spMk id="11" creationId="{B81933D1-5615-42C7-9C0B-4EB7105CCE2D}"/>
          </ac:spMkLst>
        </pc:spChg>
        <pc:spChg chg="add del">
          <ac:chgData name="Guest User" userId="" providerId="Windows Live" clId="Web-{2F93E534-7849-4285-BE8C-A4BDB608C684}" dt="2020-11-16T04:17:10.835" v="154"/>
          <ac:spMkLst>
            <pc:docMk/>
            <pc:sldMk cId="3637179027" sldId="270"/>
            <ac:spMk id="13" creationId="{19C9EAEA-39D0-4B0E-A0EB-51E7B26740B1}"/>
          </ac:spMkLst>
        </pc:spChg>
        <pc:grpChg chg="add del">
          <ac:chgData name="Guest User" userId="" providerId="Windows Live" clId="Web-{2F93E534-7849-4285-BE8C-A4BDB608C684}" dt="2020-11-16T04:17:10.835" v="154"/>
          <ac:grpSpMkLst>
            <pc:docMk/>
            <pc:sldMk cId="3637179027" sldId="270"/>
            <ac:grpSpMk id="15" creationId="{032D8612-31EB-44CF-A1D0-14FD4C705424}"/>
          </ac:grpSpMkLst>
        </pc:grpChg>
        <pc:picChg chg="add mod ord">
          <ac:chgData name="Guest User" userId="" providerId="Windows Live" clId="Web-{2F93E534-7849-4285-BE8C-A4BDB608C684}" dt="2020-11-16T04:17:15.210" v="155" actId="14100"/>
          <ac:picMkLst>
            <pc:docMk/>
            <pc:sldMk cId="3637179027" sldId="270"/>
            <ac:picMk id="4" creationId="{51AD4C71-1274-464D-B4A0-CDFC8006E225}"/>
          </ac:picMkLst>
        </pc:picChg>
      </pc:sldChg>
    </pc:docChg>
  </pc:docChgLst>
  <pc:docChgLst>
    <pc:chgData name="Guest User" providerId="Windows Live" clId="Web-{5D5C06BD-8807-4876-9191-E8159880682E}"/>
    <pc:docChg chg="modSld">
      <pc:chgData name="Guest User" userId="" providerId="Windows Live" clId="Web-{5D5C06BD-8807-4876-9191-E8159880682E}" dt="2020-10-13T01:59:12.814" v="9" actId="20577"/>
      <pc:docMkLst>
        <pc:docMk/>
      </pc:docMkLst>
      <pc:sldChg chg="modSp">
        <pc:chgData name="Guest User" userId="" providerId="Windows Live" clId="Web-{5D5C06BD-8807-4876-9191-E8159880682E}" dt="2020-10-13T01:59:09.924" v="7" actId="20577"/>
        <pc:sldMkLst>
          <pc:docMk/>
          <pc:sldMk cId="4217592987" sldId="267"/>
        </pc:sldMkLst>
        <pc:spChg chg="mod">
          <ac:chgData name="Guest User" userId="" providerId="Windows Live" clId="Web-{5D5C06BD-8807-4876-9191-E8159880682E}" dt="2020-10-13T01:59:09.924" v="7" actId="20577"/>
          <ac:spMkLst>
            <pc:docMk/>
            <pc:sldMk cId="4217592987" sldId="267"/>
            <ac:spMk id="3" creationId="{3D25DA27-259F-4AAD-961F-D184624E3BE7}"/>
          </ac:spMkLst>
        </pc:spChg>
      </pc:sldChg>
    </pc:docChg>
  </pc:docChgLst>
  <pc:docChgLst>
    <pc:chgData name="Guest User" userId="7da8559491023a69" providerId="Windows Live" clId="Web-{8AC0A400-6D76-4D61-A2DF-D6F041030ED2}"/>
    <pc:docChg chg="modSld sldOrd">
      <pc:chgData name="Guest User" userId="7da8559491023a69" providerId="Windows Live" clId="Web-{8AC0A400-6D76-4D61-A2DF-D6F041030ED2}" dt="2020-10-11T21:30:20.470" v="1579" actId="20577"/>
      <pc:docMkLst>
        <pc:docMk/>
      </pc:docMkLst>
      <pc:sldChg chg="modSp">
        <pc:chgData name="Guest User" userId="7da8559491023a69" providerId="Windows Live" clId="Web-{8AC0A400-6D76-4D61-A2DF-D6F041030ED2}" dt="2020-10-11T21:30:19.689" v="1577" actId="20577"/>
        <pc:sldMkLst>
          <pc:docMk/>
          <pc:sldMk cId="2122508879" sldId="259"/>
        </pc:sldMkLst>
        <pc:spChg chg="mod">
          <ac:chgData name="Guest User" userId="7da8559491023a69" providerId="Windows Live" clId="Web-{8AC0A400-6D76-4D61-A2DF-D6F041030ED2}" dt="2020-10-11T21:30:19.689" v="1577" actId="20577"/>
          <ac:spMkLst>
            <pc:docMk/>
            <pc:sldMk cId="2122508879" sldId="259"/>
            <ac:spMk id="2" creationId="{DC8E5759-F67F-4A9A-848A-550DDEFFE241}"/>
          </ac:spMkLst>
        </pc:spChg>
        <pc:spChg chg="mod">
          <ac:chgData name="Guest User" userId="7da8559491023a69" providerId="Windows Live" clId="Web-{8AC0A400-6D76-4D61-A2DF-D6F041030ED2}" dt="2020-10-11T20:59:20.786" v="1563" actId="20577"/>
          <ac:spMkLst>
            <pc:docMk/>
            <pc:sldMk cId="2122508879" sldId="259"/>
            <ac:spMk id="3" creationId="{E2001DAC-8305-491F-B3F0-E57874D394D6}"/>
          </ac:spMkLst>
        </pc:spChg>
      </pc:sldChg>
      <pc:sldChg chg="modSp">
        <pc:chgData name="Guest User" userId="7da8559491023a69" providerId="Windows Live" clId="Web-{8AC0A400-6D76-4D61-A2DF-D6F041030ED2}" dt="2020-10-11T21:18:36.569" v="1569" actId="20577"/>
        <pc:sldMkLst>
          <pc:docMk/>
          <pc:sldMk cId="3733972352" sldId="260"/>
        </pc:sldMkLst>
        <pc:spChg chg="mod">
          <ac:chgData name="Guest User" userId="7da8559491023a69" providerId="Windows Live" clId="Web-{8AC0A400-6D76-4D61-A2DF-D6F041030ED2}" dt="2020-10-11T21:18:36.569" v="1569" actId="20577"/>
          <ac:spMkLst>
            <pc:docMk/>
            <pc:sldMk cId="3733972352" sldId="260"/>
            <ac:spMk id="3" creationId="{013BBF5D-DB25-4F75-8D86-831D08B00501}"/>
          </ac:spMkLst>
        </pc:spChg>
      </pc:sldChg>
      <pc:sldChg chg="ord">
        <pc:chgData name="Guest User" userId="7da8559491023a69" providerId="Windows Live" clId="Web-{8AC0A400-6D76-4D61-A2DF-D6F041030ED2}" dt="2020-10-11T21:17:43.006" v="1566"/>
        <pc:sldMkLst>
          <pc:docMk/>
          <pc:sldMk cId="3459879028" sldId="264"/>
        </pc:sldMkLst>
      </pc:sldChg>
    </pc:docChg>
  </pc:docChgLst>
  <pc:docChgLst>
    <pc:chgData name="Rahul Wable" userId="853e6194f69df217" providerId="Windows Live" clId="Web-{74E6C17F-B26F-46C7-80BC-A172944B16E6}"/>
    <pc:docChg chg="addSld modSld">
      <pc:chgData name="Rahul Wable" userId="853e6194f69df217" providerId="Windows Live" clId="Web-{74E6C17F-B26F-46C7-80BC-A172944B16E6}" dt="2020-11-16T04:34:20.362" v="118" actId="20577"/>
      <pc:docMkLst>
        <pc:docMk/>
      </pc:docMkLst>
      <pc:sldChg chg="modSp new">
        <pc:chgData name="Rahul Wable" userId="853e6194f69df217" providerId="Windows Live" clId="Web-{74E6C17F-B26F-46C7-80BC-A172944B16E6}" dt="2020-11-16T04:34:18.034" v="116" actId="20577"/>
        <pc:sldMkLst>
          <pc:docMk/>
          <pc:sldMk cId="1081762315" sldId="269"/>
        </pc:sldMkLst>
        <pc:spChg chg="mod">
          <ac:chgData name="Rahul Wable" userId="853e6194f69df217" providerId="Windows Live" clId="Web-{74E6C17F-B26F-46C7-80BC-A172944B16E6}" dt="2020-11-16T04:06:33.863" v="59" actId="20577"/>
          <ac:spMkLst>
            <pc:docMk/>
            <pc:sldMk cId="1081762315" sldId="269"/>
            <ac:spMk id="2" creationId="{9A78DC35-1360-48BA-8FB8-A634716F5C21}"/>
          </ac:spMkLst>
        </pc:spChg>
        <pc:spChg chg="mod">
          <ac:chgData name="Rahul Wable" userId="853e6194f69df217" providerId="Windows Live" clId="Web-{74E6C17F-B26F-46C7-80BC-A172944B16E6}" dt="2020-11-16T04:34:18.034" v="116" actId="20577"/>
          <ac:spMkLst>
            <pc:docMk/>
            <pc:sldMk cId="1081762315" sldId="269"/>
            <ac:spMk id="3" creationId="{24B3358C-08C7-48BD-A8CB-80D09B6C5E10}"/>
          </ac:spMkLst>
        </pc:spChg>
      </pc:sldChg>
    </pc:docChg>
  </pc:docChgLst>
  <pc:docChgLst>
    <pc:chgData name="Rahul Wable" userId="853e6194f69df217" providerId="Windows Live" clId="Web-{8572D7E3-136D-4D5F-B289-B910B0960EA0}"/>
    <pc:docChg chg="modSld">
      <pc:chgData name="Rahul Wable" userId="853e6194f69df217" providerId="Windows Live" clId="Web-{8572D7E3-136D-4D5F-B289-B910B0960EA0}" dt="2020-10-11T21:34:51.999" v="103"/>
      <pc:docMkLst>
        <pc:docMk/>
      </pc:docMkLst>
      <pc:sldChg chg="modSp">
        <pc:chgData name="Rahul Wable" userId="853e6194f69df217" providerId="Windows Live" clId="Web-{8572D7E3-136D-4D5F-B289-B910B0960EA0}" dt="2020-10-11T21:26:39.796" v="92" actId="20577"/>
        <pc:sldMkLst>
          <pc:docMk/>
          <pc:sldMk cId="2302623552" sldId="257"/>
        </pc:sldMkLst>
        <pc:spChg chg="mod">
          <ac:chgData name="Rahul Wable" userId="853e6194f69df217" providerId="Windows Live" clId="Web-{8572D7E3-136D-4D5F-B289-B910B0960EA0}" dt="2020-10-11T21:26:39.796" v="92" actId="20577"/>
          <ac:spMkLst>
            <pc:docMk/>
            <pc:sldMk cId="2302623552" sldId="257"/>
            <ac:spMk id="3" creationId="{18D44E98-F464-4E23-B85C-8976D21333FD}"/>
          </ac:spMkLst>
        </pc:spChg>
      </pc:sldChg>
      <pc:sldChg chg="addSp delSp modSp mod setBg">
        <pc:chgData name="Rahul Wable" userId="853e6194f69df217" providerId="Windows Live" clId="Web-{8572D7E3-136D-4D5F-B289-B910B0960EA0}" dt="2020-10-11T21:32:58.340" v="100"/>
        <pc:sldMkLst>
          <pc:docMk/>
          <pc:sldMk cId="3733972352" sldId="260"/>
        </pc:sldMkLst>
        <pc:spChg chg="mod">
          <ac:chgData name="Rahul Wable" userId="853e6194f69df217" providerId="Windows Live" clId="Web-{8572D7E3-136D-4D5F-B289-B910B0960EA0}" dt="2020-10-11T21:32:58.340" v="100"/>
          <ac:spMkLst>
            <pc:docMk/>
            <pc:sldMk cId="3733972352" sldId="260"/>
            <ac:spMk id="2" creationId="{7336D621-EAAA-4786-9F97-7BA0E1B72905}"/>
          </ac:spMkLst>
        </pc:spChg>
        <pc:spChg chg="mod">
          <ac:chgData name="Rahul Wable" userId="853e6194f69df217" providerId="Windows Live" clId="Web-{8572D7E3-136D-4D5F-B289-B910B0960EA0}" dt="2020-10-11T21:32:58.340" v="100"/>
          <ac:spMkLst>
            <pc:docMk/>
            <pc:sldMk cId="3733972352" sldId="260"/>
            <ac:spMk id="3" creationId="{013BBF5D-DB25-4F75-8D86-831D08B00501}"/>
          </ac:spMkLst>
        </pc:spChg>
        <pc:spChg chg="add del">
          <ac:chgData name="Rahul Wable" userId="853e6194f69df217" providerId="Windows Live" clId="Web-{8572D7E3-136D-4D5F-B289-B910B0960EA0}" dt="2020-10-11T21:32:58.340" v="99"/>
          <ac:spMkLst>
            <pc:docMk/>
            <pc:sldMk cId="3733972352" sldId="260"/>
            <ac:spMk id="5" creationId="{8D70B121-56F4-4848-B38B-182089D909FA}"/>
          </ac:spMkLst>
        </pc:spChg>
        <pc:spChg chg="add">
          <ac:chgData name="Rahul Wable" userId="853e6194f69df217" providerId="Windows Live" clId="Web-{8572D7E3-136D-4D5F-B289-B910B0960EA0}" dt="2020-10-11T21:32:58.340" v="100"/>
          <ac:spMkLst>
            <pc:docMk/>
            <pc:sldMk cId="3733972352" sldId="260"/>
            <ac:spMk id="7" creationId="{2B566528-1B12-4246-9431-5C2D7D081168}"/>
          </ac:spMkLst>
        </pc:spChg>
        <pc:spChg chg="add del">
          <ac:chgData name="Rahul Wable" userId="853e6194f69df217" providerId="Windows Live" clId="Web-{8572D7E3-136D-4D5F-B289-B910B0960EA0}" dt="2020-10-11T21:32:51.496" v="97"/>
          <ac:spMkLst>
            <pc:docMk/>
            <pc:sldMk cId="3733972352" sldId="260"/>
            <ac:spMk id="8" creationId="{DBF61EA3-B236-439E-9C0B-340980D56BEE}"/>
          </ac:spMkLst>
        </pc:spChg>
        <pc:spChg chg="add">
          <ac:chgData name="Rahul Wable" userId="853e6194f69df217" providerId="Windows Live" clId="Web-{8572D7E3-136D-4D5F-B289-B910B0960EA0}" dt="2020-10-11T21:32:58.340" v="100"/>
          <ac:spMkLst>
            <pc:docMk/>
            <pc:sldMk cId="3733972352" sldId="260"/>
            <ac:spMk id="9" creationId="{2E80C965-DB6D-4F81-9E9E-B027384D0BD6}"/>
          </ac:spMkLst>
        </pc:spChg>
        <pc:spChg chg="add">
          <ac:chgData name="Rahul Wable" userId="853e6194f69df217" providerId="Windows Live" clId="Web-{8572D7E3-136D-4D5F-B289-B910B0960EA0}" dt="2020-10-11T21:32:58.340" v="100"/>
          <ac:spMkLst>
            <pc:docMk/>
            <pc:sldMk cId="3733972352" sldId="260"/>
            <ac:spMk id="11" creationId="{D3F51FEB-38FB-4F6C-9F7B-2F2AFAB65463}"/>
          </ac:spMkLst>
        </pc:spChg>
        <pc:spChg chg="add">
          <ac:chgData name="Rahul Wable" userId="853e6194f69df217" providerId="Windows Live" clId="Web-{8572D7E3-136D-4D5F-B289-B910B0960EA0}" dt="2020-10-11T21:32:58.340" v="100"/>
          <ac:spMkLst>
            <pc:docMk/>
            <pc:sldMk cId="3733972352" sldId="260"/>
            <ac:spMk id="12" creationId="{A580F890-B085-4E95-96AA-55AEBEC5CE6E}"/>
          </ac:spMkLst>
        </pc:spChg>
        <pc:spChg chg="add del">
          <ac:chgData name="Rahul Wable" userId="853e6194f69df217" providerId="Windows Live" clId="Web-{8572D7E3-136D-4D5F-B289-B910B0960EA0}" dt="2020-10-11T21:32:51.496" v="97"/>
          <ac:spMkLst>
            <pc:docMk/>
            <pc:sldMk cId="3733972352" sldId="260"/>
            <ac:spMk id="14" creationId="{E659831F-0D9A-4C63-9EBB-8435B85A440F}"/>
          </ac:spMkLst>
        </pc:spChg>
        <pc:spChg chg="add">
          <ac:chgData name="Rahul Wable" userId="853e6194f69df217" providerId="Windows Live" clId="Web-{8572D7E3-136D-4D5F-B289-B910B0960EA0}" dt="2020-10-11T21:32:58.340" v="100"/>
          <ac:spMkLst>
            <pc:docMk/>
            <pc:sldMk cId="3733972352" sldId="260"/>
            <ac:spMk id="16" creationId="{1E547BA6-BAE0-43BB-A7CA-60F69CE252F0}"/>
          </ac:spMkLst>
        </pc:spChg>
        <pc:grpChg chg="add del">
          <ac:chgData name="Rahul Wable" userId="853e6194f69df217" providerId="Windows Live" clId="Web-{8572D7E3-136D-4D5F-B289-B910B0960EA0}" dt="2020-10-11T21:32:51.496" v="97"/>
          <ac:grpSpMkLst>
            <pc:docMk/>
            <pc:sldMk cId="3733972352" sldId="260"/>
            <ac:grpSpMk id="10" creationId="{28FAF094-D087-493F-8DF9-A486C2D6BBAA}"/>
          </ac:grpSpMkLst>
        </pc:grpChg>
        <pc:cxnChg chg="add del">
          <ac:chgData name="Rahul Wable" userId="853e6194f69df217" providerId="Windows Live" clId="Web-{8572D7E3-136D-4D5F-B289-B910B0960EA0}" dt="2020-10-11T21:32:58.340" v="99"/>
          <ac:cxnSpMkLst>
            <pc:docMk/>
            <pc:sldMk cId="3733972352" sldId="260"/>
            <ac:cxnSpMk id="6" creationId="{2D72A2C9-F3CA-4216-8BAD-FA4C970C3C4E}"/>
          </ac:cxnSpMkLst>
        </pc:cxnChg>
      </pc:sldChg>
      <pc:sldChg chg="addSp modSp mod setBg">
        <pc:chgData name="Rahul Wable" userId="853e6194f69df217" providerId="Windows Live" clId="Web-{8572D7E3-136D-4D5F-B289-B910B0960EA0}" dt="2020-10-11T21:32:24.885" v="95"/>
        <pc:sldMkLst>
          <pc:docMk/>
          <pc:sldMk cId="978983141" sldId="261"/>
        </pc:sldMkLst>
        <pc:spChg chg="mod">
          <ac:chgData name="Rahul Wable" userId="853e6194f69df217" providerId="Windows Live" clId="Web-{8572D7E3-136D-4D5F-B289-B910B0960EA0}" dt="2020-10-11T21:32:24.885" v="95"/>
          <ac:spMkLst>
            <pc:docMk/>
            <pc:sldMk cId="978983141" sldId="261"/>
            <ac:spMk id="2" creationId="{E4089AD3-5CB8-48B8-9419-91657A649C0F}"/>
          </ac:spMkLst>
        </pc:spChg>
        <pc:spChg chg="mod">
          <ac:chgData name="Rahul Wable" userId="853e6194f69df217" providerId="Windows Live" clId="Web-{8572D7E3-136D-4D5F-B289-B910B0960EA0}" dt="2020-10-11T21:32:24.885" v="95"/>
          <ac:spMkLst>
            <pc:docMk/>
            <pc:sldMk cId="978983141" sldId="261"/>
            <ac:spMk id="3" creationId="{3D25DA27-259F-4AAD-961F-D184624E3BE7}"/>
          </ac:spMkLst>
        </pc:spChg>
        <pc:spChg chg="add">
          <ac:chgData name="Rahul Wable" userId="853e6194f69df217" providerId="Windows Live" clId="Web-{8572D7E3-136D-4D5F-B289-B910B0960EA0}" dt="2020-10-11T21:32:24.885" v="95"/>
          <ac:spMkLst>
            <pc:docMk/>
            <pc:sldMk cId="978983141" sldId="261"/>
            <ac:spMk id="10" creationId="{AFA67CD3-AB4E-4A7A-BEB8-53C445D8C44E}"/>
          </ac:spMkLst>
        </pc:spChg>
        <pc:spChg chg="add">
          <ac:chgData name="Rahul Wable" userId="853e6194f69df217" providerId="Windows Live" clId="Web-{8572D7E3-136D-4D5F-B289-B910B0960EA0}" dt="2020-10-11T21:32:24.885" v="95"/>
          <ac:spMkLst>
            <pc:docMk/>
            <pc:sldMk cId="978983141" sldId="261"/>
            <ac:spMk id="14" creationId="{339C8D78-A644-462F-B674-F440635E5353}"/>
          </ac:spMkLst>
        </pc:spChg>
        <pc:picChg chg="add">
          <ac:chgData name="Rahul Wable" userId="853e6194f69df217" providerId="Windows Live" clId="Web-{8572D7E3-136D-4D5F-B289-B910B0960EA0}" dt="2020-10-11T21:32:24.885" v="95"/>
          <ac:picMkLst>
            <pc:docMk/>
            <pc:sldMk cId="978983141" sldId="261"/>
            <ac:picMk id="7" creationId="{1335F083-DC25-4021-998D-2704D53E006F}"/>
          </ac:picMkLst>
        </pc:picChg>
        <pc:picChg chg="add">
          <ac:chgData name="Rahul Wable" userId="853e6194f69df217" providerId="Windows Live" clId="Web-{8572D7E3-136D-4D5F-B289-B910B0960EA0}" dt="2020-10-11T21:32:24.885" v="95"/>
          <ac:picMkLst>
            <pc:docMk/>
            <pc:sldMk cId="978983141" sldId="261"/>
            <ac:picMk id="12" creationId="{07CF545F-9C2E-4446-97CD-AD92990C2B68}"/>
          </ac:picMkLst>
        </pc:picChg>
      </pc:sldChg>
      <pc:sldChg chg="addSp delSp modSp mod setBg">
        <pc:chgData name="Rahul Wable" userId="853e6194f69df217" providerId="Windows Live" clId="Web-{8572D7E3-136D-4D5F-B289-B910B0960EA0}" dt="2020-10-11T21:34:51.999" v="103"/>
        <pc:sldMkLst>
          <pc:docMk/>
          <pc:sldMk cId="3459879028" sldId="264"/>
        </pc:sldMkLst>
        <pc:spChg chg="mod">
          <ac:chgData name="Rahul Wable" userId="853e6194f69df217" providerId="Windows Live" clId="Web-{8572D7E3-136D-4D5F-B289-B910B0960EA0}" dt="2020-10-11T21:34:51.984" v="102"/>
          <ac:spMkLst>
            <pc:docMk/>
            <pc:sldMk cId="3459879028" sldId="264"/>
            <ac:spMk id="2" creationId="{EF6F1C8C-7716-411D-90F5-2BA7B57A937B}"/>
          </ac:spMkLst>
        </pc:spChg>
        <pc:spChg chg="del mod">
          <ac:chgData name="Rahul Wable" userId="853e6194f69df217" providerId="Windows Live" clId="Web-{8572D7E3-136D-4D5F-B289-B910B0960EA0}" dt="2020-10-11T21:34:51.999" v="103"/>
          <ac:spMkLst>
            <pc:docMk/>
            <pc:sldMk cId="3459879028" sldId="264"/>
            <ac:spMk id="3" creationId="{577E413B-CFF4-46CC-93CC-A36A58A991A2}"/>
          </ac:spMkLst>
        </pc:spChg>
        <pc:spChg chg="add del">
          <ac:chgData name="Rahul Wable" userId="853e6194f69df217" providerId="Windows Live" clId="Web-{8572D7E3-136D-4D5F-B289-B910B0960EA0}" dt="2020-10-11T21:34:51.984" v="102"/>
          <ac:spMkLst>
            <pc:docMk/>
            <pc:sldMk cId="3459879028" sldId="264"/>
            <ac:spMk id="8" creationId="{2B566528-1B12-4246-9431-5C2D7D081168}"/>
          </ac:spMkLst>
        </pc:spChg>
        <pc:spChg chg="add del">
          <ac:chgData name="Rahul Wable" userId="853e6194f69df217" providerId="Windows Live" clId="Web-{8572D7E3-136D-4D5F-B289-B910B0960EA0}" dt="2020-10-11T21:34:51.984" v="102"/>
          <ac:spMkLst>
            <pc:docMk/>
            <pc:sldMk cId="3459879028" sldId="264"/>
            <ac:spMk id="10" creationId="{2E80C965-DB6D-4F81-9E9E-B027384D0BD6}"/>
          </ac:spMkLst>
        </pc:spChg>
        <pc:spChg chg="add del">
          <ac:chgData name="Rahul Wable" userId="853e6194f69df217" providerId="Windows Live" clId="Web-{8572D7E3-136D-4D5F-B289-B910B0960EA0}" dt="2020-10-11T21:34:51.984" v="102"/>
          <ac:spMkLst>
            <pc:docMk/>
            <pc:sldMk cId="3459879028" sldId="264"/>
            <ac:spMk id="12" creationId="{A580F890-B085-4E95-96AA-55AEBEC5CE6E}"/>
          </ac:spMkLst>
        </pc:spChg>
        <pc:spChg chg="add del">
          <ac:chgData name="Rahul Wable" userId="853e6194f69df217" providerId="Windows Live" clId="Web-{8572D7E3-136D-4D5F-B289-B910B0960EA0}" dt="2020-10-11T21:34:51.984" v="102"/>
          <ac:spMkLst>
            <pc:docMk/>
            <pc:sldMk cId="3459879028" sldId="264"/>
            <ac:spMk id="14" creationId="{D3F51FEB-38FB-4F6C-9F7B-2F2AFAB65463}"/>
          </ac:spMkLst>
        </pc:spChg>
        <pc:spChg chg="add del">
          <ac:chgData name="Rahul Wable" userId="853e6194f69df217" providerId="Windows Live" clId="Web-{8572D7E3-136D-4D5F-B289-B910B0960EA0}" dt="2020-10-11T21:34:51.984" v="102"/>
          <ac:spMkLst>
            <pc:docMk/>
            <pc:sldMk cId="3459879028" sldId="264"/>
            <ac:spMk id="16" creationId="{1E547BA6-BAE0-43BB-A7CA-60F69CE252F0}"/>
          </ac:spMkLst>
        </pc:spChg>
        <pc:graphicFrameChg chg="add">
          <ac:chgData name="Rahul Wable" userId="853e6194f69df217" providerId="Windows Live" clId="Web-{8572D7E3-136D-4D5F-B289-B910B0960EA0}" dt="2020-10-11T21:34:51.999" v="103"/>
          <ac:graphicFrameMkLst>
            <pc:docMk/>
            <pc:sldMk cId="3459879028" sldId="264"/>
            <ac:graphicFrameMk id="5" creationId="{E025EB4B-FF9D-4285-8FAB-DEAF76C435E9}"/>
          </ac:graphicFrameMkLst>
        </pc:graphicFrameChg>
      </pc:sldChg>
    </pc:docChg>
  </pc:docChgLst>
  <pc:docChgLst>
    <pc:chgData name="parth lodaria" userId="0f6b2745d29afdb5" providerId="LiveId" clId="{6355E12A-E451-48B8-9163-6FFF01CDA7E5}"/>
    <pc:docChg chg="custSel mod addSld modSld">
      <pc:chgData name="parth lodaria" userId="0f6b2745d29afdb5" providerId="LiveId" clId="{6355E12A-E451-48B8-9163-6FFF01CDA7E5}" dt="2020-11-16T19:03:00.763" v="657" actId="20577"/>
      <pc:docMkLst>
        <pc:docMk/>
      </pc:docMkLst>
      <pc:sldChg chg="addSp modSp new mod setBg">
        <pc:chgData name="parth lodaria" userId="0f6b2745d29afdb5" providerId="LiveId" clId="{6355E12A-E451-48B8-9163-6FFF01CDA7E5}" dt="2020-11-16T19:03:00.763" v="657" actId="20577"/>
        <pc:sldMkLst>
          <pc:docMk/>
          <pc:sldMk cId="1623012872" sldId="277"/>
        </pc:sldMkLst>
        <pc:spChg chg="mod">
          <ac:chgData name="parth lodaria" userId="0f6b2745d29afdb5" providerId="LiveId" clId="{6355E12A-E451-48B8-9163-6FFF01CDA7E5}" dt="2020-11-16T18:58:00.424" v="645" actId="26606"/>
          <ac:spMkLst>
            <pc:docMk/>
            <pc:sldMk cId="1623012872" sldId="277"/>
            <ac:spMk id="2" creationId="{F7B7DC98-526F-4B02-9C26-114A7F8E4D48}"/>
          </ac:spMkLst>
        </pc:spChg>
        <pc:spChg chg="mod">
          <ac:chgData name="parth lodaria" userId="0f6b2745d29afdb5" providerId="LiveId" clId="{6355E12A-E451-48B8-9163-6FFF01CDA7E5}" dt="2020-11-16T19:03:00.763" v="657" actId="20577"/>
          <ac:spMkLst>
            <pc:docMk/>
            <pc:sldMk cId="1623012872" sldId="277"/>
            <ac:spMk id="3" creationId="{DE73FCDD-63FE-40B9-99F7-190BF16832BF}"/>
          </ac:spMkLst>
        </pc:spChg>
        <pc:spChg chg="add">
          <ac:chgData name="parth lodaria" userId="0f6b2745d29afdb5" providerId="LiveId" clId="{6355E12A-E451-48B8-9163-6FFF01CDA7E5}" dt="2020-11-16T18:58:00.424" v="645" actId="26606"/>
          <ac:spMkLst>
            <pc:docMk/>
            <pc:sldMk cId="1623012872" sldId="277"/>
            <ac:spMk id="8" creationId="{907EF6B7-1338-4443-8C46-6A318D952DFD}"/>
          </ac:spMkLst>
        </pc:spChg>
        <pc:spChg chg="add">
          <ac:chgData name="parth lodaria" userId="0f6b2745d29afdb5" providerId="LiveId" clId="{6355E12A-E451-48B8-9163-6FFF01CDA7E5}" dt="2020-11-16T18:58:00.424" v="645" actId="26606"/>
          <ac:spMkLst>
            <pc:docMk/>
            <pc:sldMk cId="1623012872" sldId="277"/>
            <ac:spMk id="10" creationId="{DAAE4CDD-124C-4DCF-9584-B6033B545DD5}"/>
          </ac:spMkLst>
        </pc:spChg>
        <pc:spChg chg="add">
          <ac:chgData name="parth lodaria" userId="0f6b2745d29afdb5" providerId="LiveId" clId="{6355E12A-E451-48B8-9163-6FFF01CDA7E5}" dt="2020-11-16T18:58:00.424" v="645" actId="26606"/>
          <ac:spMkLst>
            <pc:docMk/>
            <pc:sldMk cId="1623012872" sldId="277"/>
            <ac:spMk id="12" creationId="{081E4A58-353D-44AE-B2FC-2A74E2E400F7}"/>
          </ac:spMkLst>
        </pc:spChg>
      </pc:sldChg>
    </pc:docChg>
  </pc:docChgLst>
  <pc:docChgLst>
    <pc:chgData name="Guest User" userId="7da8559491023a69" providerId="Windows Live" clId="Web-{9CD0435F-5989-45A7-96F6-7970B03AD04C}"/>
    <pc:docChg chg="addSld delSld modSld">
      <pc:chgData name="Guest User" userId="7da8559491023a69" providerId="Windows Live" clId="Web-{9CD0435F-5989-45A7-96F6-7970B03AD04C}" dt="2020-10-13T02:15:14.185" v="2678" actId="20577"/>
      <pc:docMkLst>
        <pc:docMk/>
      </pc:docMkLst>
      <pc:sldChg chg="modSp">
        <pc:chgData name="Guest User" userId="7da8559491023a69" providerId="Windows Live" clId="Web-{9CD0435F-5989-45A7-96F6-7970B03AD04C}" dt="2020-10-13T02:03:25.332" v="2407" actId="20577"/>
        <pc:sldMkLst>
          <pc:docMk/>
          <pc:sldMk cId="2128495547" sldId="258"/>
        </pc:sldMkLst>
        <pc:spChg chg="mod">
          <ac:chgData name="Guest User" userId="7da8559491023a69" providerId="Windows Live" clId="Web-{9CD0435F-5989-45A7-96F6-7970B03AD04C}" dt="2020-10-13T02:03:25.332" v="2407" actId="20577"/>
          <ac:spMkLst>
            <pc:docMk/>
            <pc:sldMk cId="2128495547" sldId="258"/>
            <ac:spMk id="3" creationId="{EA3C2B5F-AA91-4DE6-987D-79A047E6D7F8}"/>
          </ac:spMkLst>
        </pc:spChg>
      </pc:sldChg>
      <pc:sldChg chg="modSp">
        <pc:chgData name="Guest User" userId="7da8559491023a69" providerId="Windows Live" clId="Web-{9CD0435F-5989-45A7-96F6-7970B03AD04C}" dt="2020-10-13T02:09:58.612" v="2494" actId="20577"/>
        <pc:sldMkLst>
          <pc:docMk/>
          <pc:sldMk cId="2122508879" sldId="259"/>
        </pc:sldMkLst>
        <pc:spChg chg="mod">
          <ac:chgData name="Guest User" userId="7da8559491023a69" providerId="Windows Live" clId="Web-{9CD0435F-5989-45A7-96F6-7970B03AD04C}" dt="2020-10-13T02:09:58.612" v="2494" actId="20577"/>
          <ac:spMkLst>
            <pc:docMk/>
            <pc:sldMk cId="2122508879" sldId="259"/>
            <ac:spMk id="3" creationId="{E2001DAC-8305-491F-B3F0-E57874D394D6}"/>
          </ac:spMkLst>
        </pc:spChg>
      </pc:sldChg>
      <pc:sldChg chg="modSp">
        <pc:chgData name="Guest User" userId="7da8559491023a69" providerId="Windows Live" clId="Web-{9CD0435F-5989-45A7-96F6-7970B03AD04C}" dt="2020-10-13T02:15:14.169" v="2677" actId="20577"/>
        <pc:sldMkLst>
          <pc:docMk/>
          <pc:sldMk cId="3733972352" sldId="260"/>
        </pc:sldMkLst>
        <pc:spChg chg="mod">
          <ac:chgData name="Guest User" userId="7da8559491023a69" providerId="Windows Live" clId="Web-{9CD0435F-5989-45A7-96F6-7970B03AD04C}" dt="2020-10-13T02:15:14.169" v="2677" actId="20577"/>
          <ac:spMkLst>
            <pc:docMk/>
            <pc:sldMk cId="3733972352" sldId="260"/>
            <ac:spMk id="3" creationId="{013BBF5D-DB25-4F75-8D86-831D08B00501}"/>
          </ac:spMkLst>
        </pc:spChg>
      </pc:sldChg>
      <pc:sldChg chg="del">
        <pc:chgData name="Guest User" userId="7da8559491023a69" providerId="Windows Live" clId="Web-{9CD0435F-5989-45A7-96F6-7970B03AD04C}" dt="2020-10-13T01:49:04.430" v="949"/>
        <pc:sldMkLst>
          <pc:docMk/>
          <pc:sldMk cId="978983141" sldId="261"/>
        </pc:sldMkLst>
      </pc:sldChg>
      <pc:sldChg chg="addSp delSp modSp mod setBg">
        <pc:chgData name="Guest User" userId="7da8559491023a69" providerId="Windows Live" clId="Web-{9CD0435F-5989-45A7-96F6-7970B03AD04C}" dt="2020-10-13T02:00:28.574" v="2161"/>
        <pc:sldMkLst>
          <pc:docMk/>
          <pc:sldMk cId="3459879028" sldId="264"/>
        </pc:sldMkLst>
        <pc:spChg chg="mod">
          <ac:chgData name="Guest User" userId="7da8559491023a69" providerId="Windows Live" clId="Web-{9CD0435F-5989-45A7-96F6-7970B03AD04C}" dt="2020-10-13T02:00:28.574" v="2161"/>
          <ac:spMkLst>
            <pc:docMk/>
            <pc:sldMk cId="3459879028" sldId="264"/>
            <ac:spMk id="2" creationId="{EF6F1C8C-7716-411D-90F5-2BA7B57A937B}"/>
          </ac:spMkLst>
        </pc:spChg>
        <pc:spChg chg="add del">
          <ac:chgData name="Guest User" userId="7da8559491023a69" providerId="Windows Live" clId="Web-{9CD0435F-5989-45A7-96F6-7970B03AD04C}" dt="2020-10-13T02:00:28.543" v="2160"/>
          <ac:spMkLst>
            <pc:docMk/>
            <pc:sldMk cId="3459879028" sldId="264"/>
            <ac:spMk id="7" creationId="{3A4F209C-C20E-4FA7-B241-1EF4F8D193B2}"/>
          </ac:spMkLst>
        </pc:spChg>
        <pc:spChg chg="add del">
          <ac:chgData name="Guest User" userId="7da8559491023a69" providerId="Windows Live" clId="Web-{9CD0435F-5989-45A7-96F6-7970B03AD04C}" dt="2020-10-13T02:00:28.543" v="2160"/>
          <ac:spMkLst>
            <pc:docMk/>
            <pc:sldMk cId="3459879028" sldId="264"/>
            <ac:spMk id="9" creationId="{E4564234-45B0-4ED8-A9E2-199C00173276}"/>
          </ac:spMkLst>
        </pc:spChg>
        <pc:spChg chg="add">
          <ac:chgData name="Guest User" userId="7da8559491023a69" providerId="Windows Live" clId="Web-{9CD0435F-5989-45A7-96F6-7970B03AD04C}" dt="2020-10-13T02:00:28.574" v="2161"/>
          <ac:spMkLst>
            <pc:docMk/>
            <pc:sldMk cId="3459879028" sldId="264"/>
            <ac:spMk id="11" creationId="{3A4F209C-C20E-4FA7-B241-1EF4F8D193B2}"/>
          </ac:spMkLst>
        </pc:spChg>
        <pc:spChg chg="add">
          <ac:chgData name="Guest User" userId="7da8559491023a69" providerId="Windows Live" clId="Web-{9CD0435F-5989-45A7-96F6-7970B03AD04C}" dt="2020-10-13T02:00:28.574" v="2161"/>
          <ac:spMkLst>
            <pc:docMk/>
            <pc:sldMk cId="3459879028" sldId="264"/>
            <ac:spMk id="13" creationId="{E4564234-45B0-4ED8-A9E2-199C00173276}"/>
          </ac:spMkLst>
        </pc:spChg>
        <pc:graphicFrameChg chg="mod modGraphic">
          <ac:chgData name="Guest User" userId="7da8559491023a69" providerId="Windows Live" clId="Web-{9CD0435F-5989-45A7-96F6-7970B03AD04C}" dt="2020-10-13T02:00:28.574" v="2161"/>
          <ac:graphicFrameMkLst>
            <pc:docMk/>
            <pc:sldMk cId="3459879028" sldId="264"/>
            <ac:graphicFrameMk id="5" creationId="{E025EB4B-FF9D-4285-8FAB-DEAF76C435E9}"/>
          </ac:graphicFrameMkLst>
        </pc:graphicFrameChg>
      </pc:sldChg>
      <pc:sldChg chg="new del">
        <pc:chgData name="Guest User" userId="7da8559491023a69" providerId="Windows Live" clId="Web-{9CD0435F-5989-45A7-96F6-7970B03AD04C}" dt="2020-10-13T01:40:58.213" v="566"/>
        <pc:sldMkLst>
          <pc:docMk/>
          <pc:sldMk cId="554105812" sldId="266"/>
        </pc:sldMkLst>
      </pc:sldChg>
      <pc:sldChg chg="modSp add replId">
        <pc:chgData name="Guest User" userId="7da8559491023a69" providerId="Windows Live" clId="Web-{9CD0435F-5989-45A7-96F6-7970B03AD04C}" dt="2020-10-13T01:47:30.349" v="947" actId="20577"/>
        <pc:sldMkLst>
          <pc:docMk/>
          <pc:sldMk cId="4217592987" sldId="267"/>
        </pc:sldMkLst>
        <pc:spChg chg="mod">
          <ac:chgData name="Guest User" userId="7da8559491023a69" providerId="Windows Live" clId="Web-{9CD0435F-5989-45A7-96F6-7970B03AD04C}" dt="2020-10-13T01:47:30.349" v="947" actId="20577"/>
          <ac:spMkLst>
            <pc:docMk/>
            <pc:sldMk cId="4217592987" sldId="267"/>
            <ac:spMk id="3" creationId="{3D25DA27-259F-4AAD-961F-D184624E3BE7}"/>
          </ac:spMkLst>
        </pc:spChg>
      </pc:sldChg>
    </pc:docChg>
  </pc:docChgLst>
  <pc:docChgLst>
    <pc:chgData name="Rahul Wable" userId="853e6194f69df217" providerId="Windows Live" clId="Web-{C78A0B63-528F-4595-9FED-9DFE75B5F521}"/>
    <pc:docChg chg="modSld">
      <pc:chgData name="Rahul Wable" userId="853e6194f69df217" providerId="Windows Live" clId="Web-{C78A0B63-528F-4595-9FED-9DFE75B5F521}" dt="2020-11-17T03:35:36.448" v="380" actId="20577"/>
      <pc:docMkLst>
        <pc:docMk/>
      </pc:docMkLst>
      <pc:sldChg chg="modSp">
        <pc:chgData name="Rahul Wable" userId="853e6194f69df217" providerId="Windows Live" clId="Web-{C78A0B63-528F-4595-9FED-9DFE75B5F521}" dt="2020-11-17T03:33:49.805" v="378" actId="20577"/>
        <pc:sldMkLst>
          <pc:docMk/>
          <pc:sldMk cId="1081762315" sldId="269"/>
        </pc:sldMkLst>
        <pc:spChg chg="mod">
          <ac:chgData name="Rahul Wable" userId="853e6194f69df217" providerId="Windows Live" clId="Web-{C78A0B63-528F-4595-9FED-9DFE75B5F521}" dt="2020-11-17T03:33:15.898" v="371" actId="20577"/>
          <ac:spMkLst>
            <pc:docMk/>
            <pc:sldMk cId="1081762315" sldId="269"/>
            <ac:spMk id="2" creationId="{9A78DC35-1360-48BA-8FB8-A634716F5C21}"/>
          </ac:spMkLst>
        </pc:spChg>
        <pc:spChg chg="mod">
          <ac:chgData name="Rahul Wable" userId="853e6194f69df217" providerId="Windows Live" clId="Web-{C78A0B63-528F-4595-9FED-9DFE75B5F521}" dt="2020-11-17T03:33:49.805" v="378" actId="20577"/>
          <ac:spMkLst>
            <pc:docMk/>
            <pc:sldMk cId="1081762315" sldId="269"/>
            <ac:spMk id="3" creationId="{24B3358C-08C7-48BD-A8CB-80D09B6C5E10}"/>
          </ac:spMkLst>
        </pc:spChg>
      </pc:sldChg>
    </pc:docChg>
  </pc:docChgLst>
  <pc:docChgLst>
    <pc:chgData name="Guest User" userId="7da8559491023a69" providerId="Windows Live" clId="Web-{3A379D2D-36DF-4B66-90E4-8532EF5E4EAE}"/>
    <pc:docChg chg="addSld modSld">
      <pc:chgData name="Guest User" userId="7da8559491023a69" providerId="Windows Live" clId="Web-{3A379D2D-36DF-4B66-90E4-8532EF5E4EAE}" dt="2020-10-14T17:15:29.244" v="1070"/>
      <pc:docMkLst>
        <pc:docMk/>
      </pc:docMkLst>
      <pc:sldChg chg="addSp delSp modSp new mod setBg">
        <pc:chgData name="Guest User" userId="7da8559491023a69" providerId="Windows Live" clId="Web-{3A379D2D-36DF-4B66-90E4-8532EF5E4EAE}" dt="2020-10-14T17:15:29.244" v="1070"/>
        <pc:sldMkLst>
          <pc:docMk/>
          <pc:sldMk cId="4215723660" sldId="268"/>
        </pc:sldMkLst>
        <pc:spChg chg="mod">
          <ac:chgData name="Guest User" userId="7da8559491023a69" providerId="Windows Live" clId="Web-{3A379D2D-36DF-4B66-90E4-8532EF5E4EAE}" dt="2020-10-14T17:15:29.244" v="1070"/>
          <ac:spMkLst>
            <pc:docMk/>
            <pc:sldMk cId="4215723660" sldId="268"/>
            <ac:spMk id="2" creationId="{65CE3CD5-10BB-4115-8BE6-8D671143DED1}"/>
          </ac:spMkLst>
        </pc:spChg>
        <pc:spChg chg="del mod">
          <ac:chgData name="Guest User" userId="7da8559491023a69" providerId="Windows Live" clId="Web-{3A379D2D-36DF-4B66-90E4-8532EF5E4EAE}" dt="2020-10-14T17:15:29.244" v="1070"/>
          <ac:spMkLst>
            <pc:docMk/>
            <pc:sldMk cId="4215723660" sldId="268"/>
            <ac:spMk id="3" creationId="{030627EA-3A9F-4A74-8907-81119091DDDB}"/>
          </ac:spMkLst>
        </pc:spChg>
        <pc:spChg chg="add">
          <ac:chgData name="Guest User" userId="7da8559491023a69" providerId="Windows Live" clId="Web-{3A379D2D-36DF-4B66-90E4-8532EF5E4EAE}" dt="2020-10-14T17:15:29.244" v="1070"/>
          <ac:spMkLst>
            <pc:docMk/>
            <pc:sldMk cId="4215723660" sldId="268"/>
            <ac:spMk id="9" creationId="{2B566528-1B12-4246-9431-5C2D7D081168}"/>
          </ac:spMkLst>
        </pc:spChg>
        <pc:spChg chg="add">
          <ac:chgData name="Guest User" userId="7da8559491023a69" providerId="Windows Live" clId="Web-{3A379D2D-36DF-4B66-90E4-8532EF5E4EAE}" dt="2020-10-14T17:15:29.244" v="1070"/>
          <ac:spMkLst>
            <pc:docMk/>
            <pc:sldMk cId="4215723660" sldId="268"/>
            <ac:spMk id="11" creationId="{2E80C965-DB6D-4F81-9E9E-B027384D0BD6}"/>
          </ac:spMkLst>
        </pc:spChg>
        <pc:spChg chg="add">
          <ac:chgData name="Guest User" userId="7da8559491023a69" providerId="Windows Live" clId="Web-{3A379D2D-36DF-4B66-90E4-8532EF5E4EAE}" dt="2020-10-14T17:15:29.244" v="1070"/>
          <ac:spMkLst>
            <pc:docMk/>
            <pc:sldMk cId="4215723660" sldId="268"/>
            <ac:spMk id="13" creationId="{A580F890-B085-4E95-96AA-55AEBEC5CE6E}"/>
          </ac:spMkLst>
        </pc:spChg>
        <pc:spChg chg="add">
          <ac:chgData name="Guest User" userId="7da8559491023a69" providerId="Windows Live" clId="Web-{3A379D2D-36DF-4B66-90E4-8532EF5E4EAE}" dt="2020-10-14T17:15:29.244" v="1070"/>
          <ac:spMkLst>
            <pc:docMk/>
            <pc:sldMk cId="4215723660" sldId="268"/>
            <ac:spMk id="15" creationId="{D3F51FEB-38FB-4F6C-9F7B-2F2AFAB65463}"/>
          </ac:spMkLst>
        </pc:spChg>
        <pc:spChg chg="add">
          <ac:chgData name="Guest User" userId="7da8559491023a69" providerId="Windows Live" clId="Web-{3A379D2D-36DF-4B66-90E4-8532EF5E4EAE}" dt="2020-10-14T17:15:29.244" v="1070"/>
          <ac:spMkLst>
            <pc:docMk/>
            <pc:sldMk cId="4215723660" sldId="268"/>
            <ac:spMk id="17" creationId="{1E547BA6-BAE0-43BB-A7CA-60F69CE252F0}"/>
          </ac:spMkLst>
        </pc:spChg>
        <pc:graphicFrameChg chg="add">
          <ac:chgData name="Guest User" userId="7da8559491023a69" providerId="Windows Live" clId="Web-{3A379D2D-36DF-4B66-90E4-8532EF5E4EAE}" dt="2020-10-14T17:15:29.244" v="1070"/>
          <ac:graphicFrameMkLst>
            <pc:docMk/>
            <pc:sldMk cId="4215723660" sldId="268"/>
            <ac:graphicFrameMk id="5" creationId="{417B80E0-AD17-430A-87A6-9304F0D0DC89}"/>
          </ac:graphicFrameMkLst>
        </pc:graphicFrameChg>
      </pc:sldChg>
    </pc:docChg>
  </pc:docChgLst>
  <pc:docChgLst>
    <pc:chgData name="Guest User" providerId="Windows Live" clId="Web-{10F4FC1E-8803-490B-A5A5-60CC741B5027}"/>
    <pc:docChg chg="modSld">
      <pc:chgData name="Guest User" userId="" providerId="Windows Live" clId="Web-{10F4FC1E-8803-490B-A5A5-60CC741B5027}" dt="2020-10-11T21:39:01.564" v="791" actId="1076"/>
      <pc:docMkLst>
        <pc:docMk/>
      </pc:docMkLst>
      <pc:sldChg chg="modSp">
        <pc:chgData name="Guest User" userId="" providerId="Windows Live" clId="Web-{10F4FC1E-8803-490B-A5A5-60CC741B5027}" dt="2020-10-11T21:39:01.564" v="791" actId="1076"/>
        <pc:sldMkLst>
          <pc:docMk/>
          <pc:sldMk cId="3488151411" sldId="256"/>
        </pc:sldMkLst>
        <pc:spChg chg="mod">
          <ac:chgData name="Guest User" userId="" providerId="Windows Live" clId="Web-{10F4FC1E-8803-490B-A5A5-60CC741B5027}" dt="2020-10-11T21:38:46.454" v="787" actId="20577"/>
          <ac:spMkLst>
            <pc:docMk/>
            <pc:sldMk cId="3488151411" sldId="256"/>
            <ac:spMk id="2" creationId="{04E47419-2F27-483C-8589-8073C083A3B1}"/>
          </ac:spMkLst>
        </pc:spChg>
        <pc:picChg chg="mod">
          <ac:chgData name="Guest User" userId="" providerId="Windows Live" clId="Web-{10F4FC1E-8803-490B-A5A5-60CC741B5027}" dt="2020-10-11T21:39:01.564" v="791" actId="1076"/>
          <ac:picMkLst>
            <pc:docMk/>
            <pc:sldMk cId="3488151411" sldId="256"/>
            <ac:picMk id="15" creationId="{61D38B5E-8A1C-4609-A8B3-A06CF7BC5E13}"/>
          </ac:picMkLst>
        </pc:picChg>
      </pc:sldChg>
      <pc:sldChg chg="modSp">
        <pc:chgData name="Guest User" userId="" providerId="Windows Live" clId="Web-{10F4FC1E-8803-490B-A5A5-60CC741B5027}" dt="2020-10-11T21:16:06.551" v="283" actId="14100"/>
        <pc:sldMkLst>
          <pc:docMk/>
          <pc:sldMk cId="2302623552" sldId="257"/>
        </pc:sldMkLst>
        <pc:spChg chg="mod">
          <ac:chgData name="Guest User" userId="" providerId="Windows Live" clId="Web-{10F4FC1E-8803-490B-A5A5-60CC741B5027}" dt="2020-10-11T21:16:06.551" v="283" actId="14100"/>
          <ac:spMkLst>
            <pc:docMk/>
            <pc:sldMk cId="2302623552" sldId="257"/>
            <ac:spMk id="3" creationId="{18D44E98-F464-4E23-B85C-8976D21333FD}"/>
          </ac:spMkLst>
        </pc:spChg>
      </pc:sldChg>
      <pc:sldChg chg="modSp">
        <pc:chgData name="Guest User" userId="" providerId="Windows Live" clId="Web-{10F4FC1E-8803-490B-A5A5-60CC741B5027}" dt="2020-10-11T21:21:35.792" v="487" actId="20577"/>
        <pc:sldMkLst>
          <pc:docMk/>
          <pc:sldMk cId="978983141" sldId="261"/>
        </pc:sldMkLst>
        <pc:spChg chg="mod">
          <ac:chgData name="Guest User" userId="" providerId="Windows Live" clId="Web-{10F4FC1E-8803-490B-A5A5-60CC741B5027}" dt="2020-10-11T21:21:35.792" v="487" actId="20577"/>
          <ac:spMkLst>
            <pc:docMk/>
            <pc:sldMk cId="978983141" sldId="261"/>
            <ac:spMk id="3" creationId="{3D25DA27-259F-4AAD-961F-D184624E3BE7}"/>
          </ac:spMkLst>
        </pc:spChg>
      </pc:sldChg>
      <pc:sldChg chg="modSp">
        <pc:chgData name="Guest User" userId="" providerId="Windows Live" clId="Web-{10F4FC1E-8803-490B-A5A5-60CC741B5027}" dt="2020-10-11T21:17:04.365" v="382" actId="1076"/>
        <pc:sldMkLst>
          <pc:docMk/>
          <pc:sldMk cId="2732413254" sldId="263"/>
        </pc:sldMkLst>
        <pc:picChg chg="mod">
          <ac:chgData name="Guest User" userId="" providerId="Windows Live" clId="Web-{10F4FC1E-8803-490B-A5A5-60CC741B5027}" dt="2020-10-11T21:17:04.365" v="382" actId="1076"/>
          <ac:picMkLst>
            <pc:docMk/>
            <pc:sldMk cId="2732413254" sldId="263"/>
            <ac:picMk id="7" creationId="{B3489C9C-08C6-4B85-8FCA-A27B27C8FBB7}"/>
          </ac:picMkLst>
        </pc:picChg>
      </pc:sldChg>
      <pc:sldChg chg="modSp">
        <pc:chgData name="Guest User" userId="" providerId="Windows Live" clId="Web-{10F4FC1E-8803-490B-A5A5-60CC741B5027}" dt="2020-10-11T21:36:53.561" v="736" actId="20577"/>
        <pc:sldMkLst>
          <pc:docMk/>
          <pc:sldMk cId="3459879028" sldId="264"/>
        </pc:sldMkLst>
        <pc:spChg chg="mod">
          <ac:chgData name="Guest User" userId="" providerId="Windows Live" clId="Web-{10F4FC1E-8803-490B-A5A5-60CC741B5027}" dt="2020-10-11T21:31:53.618" v="717" actId="20577"/>
          <ac:spMkLst>
            <pc:docMk/>
            <pc:sldMk cId="3459879028" sldId="264"/>
            <ac:spMk id="3" creationId="{577E413B-CFF4-46CC-93CC-A36A58A991A2}"/>
          </ac:spMkLst>
        </pc:spChg>
        <pc:graphicFrameChg chg="modGraphic">
          <ac:chgData name="Guest User" userId="" providerId="Windows Live" clId="Web-{10F4FC1E-8803-490B-A5A5-60CC741B5027}" dt="2020-10-11T21:36:53.561" v="736" actId="20577"/>
          <ac:graphicFrameMkLst>
            <pc:docMk/>
            <pc:sldMk cId="3459879028" sldId="264"/>
            <ac:graphicFrameMk id="5" creationId="{E025EB4B-FF9D-4285-8FAB-DEAF76C435E9}"/>
          </ac:graphicFrameMkLst>
        </pc:graphicFrameChg>
      </pc:sldChg>
    </pc:docChg>
  </pc:docChgLst>
  <pc:docChgLst>
    <pc:chgData name="Rahul Wable" userId="853e6194f69df217" providerId="Windows Live" clId="Web-{4793A0CB-B1CE-42DD-9972-E3572DC0C5CB}"/>
    <pc:docChg chg="modSld">
      <pc:chgData name="Rahul Wable" userId="853e6194f69df217" providerId="Windows Live" clId="Web-{4793A0CB-B1CE-42DD-9972-E3572DC0C5CB}" dt="2020-11-18T07:30:32.196" v="3" actId="20577"/>
      <pc:docMkLst>
        <pc:docMk/>
      </pc:docMkLst>
      <pc:sldChg chg="modSp">
        <pc:chgData name="Rahul Wable" userId="853e6194f69df217" providerId="Windows Live" clId="Web-{4793A0CB-B1CE-42DD-9972-E3572DC0C5CB}" dt="2020-11-18T07:30:32.196" v="2" actId="20577"/>
        <pc:sldMkLst>
          <pc:docMk/>
          <pc:sldMk cId="4217592987" sldId="267"/>
        </pc:sldMkLst>
        <pc:spChg chg="mod">
          <ac:chgData name="Rahul Wable" userId="853e6194f69df217" providerId="Windows Live" clId="Web-{4793A0CB-B1CE-42DD-9972-E3572DC0C5CB}" dt="2020-11-18T07:30:32.196" v="2" actId="20577"/>
          <ac:spMkLst>
            <pc:docMk/>
            <pc:sldMk cId="4217592987" sldId="267"/>
            <ac:spMk id="3" creationId="{3D25DA27-259F-4AAD-961F-D184624E3BE7}"/>
          </ac:spMkLst>
        </pc:spChg>
      </pc:sldChg>
    </pc:docChg>
  </pc:docChgLst>
  <pc:docChgLst>
    <pc:chgData name="Guest User" providerId="Windows Live" clId="Web-{F6CAE44F-BCA1-4F95-9B76-58541915207D}"/>
    <pc:docChg chg="modSld sldOrd">
      <pc:chgData name="Guest User" userId="" providerId="Windows Live" clId="Web-{F6CAE44F-BCA1-4F95-9B76-58541915207D}" dt="2020-11-17T03:21:23.356" v="8"/>
      <pc:docMkLst>
        <pc:docMk/>
      </pc:docMkLst>
      <pc:sldChg chg="addSp delSp modSp">
        <pc:chgData name="Guest User" userId="" providerId="Windows Live" clId="Web-{F6CAE44F-BCA1-4F95-9B76-58541915207D}" dt="2020-11-17T03:20:09.248" v="7" actId="14100"/>
        <pc:sldMkLst>
          <pc:docMk/>
          <pc:sldMk cId="2732413254" sldId="263"/>
        </pc:sldMkLst>
        <pc:picChg chg="add mod">
          <ac:chgData name="Guest User" userId="" providerId="Windows Live" clId="Web-{F6CAE44F-BCA1-4F95-9B76-58541915207D}" dt="2020-11-17T03:20:09.248" v="7" actId="14100"/>
          <ac:picMkLst>
            <pc:docMk/>
            <pc:sldMk cId="2732413254" sldId="263"/>
            <ac:picMk id="3" creationId="{A8CBFBBD-E070-41A8-AEE6-0F2CD2751F53}"/>
          </ac:picMkLst>
        </pc:picChg>
        <pc:picChg chg="del">
          <ac:chgData name="Guest User" userId="" providerId="Windows Live" clId="Web-{F6CAE44F-BCA1-4F95-9B76-58541915207D}" dt="2020-11-17T03:19:36.576" v="0"/>
          <ac:picMkLst>
            <pc:docMk/>
            <pc:sldMk cId="2732413254" sldId="263"/>
            <ac:picMk id="4" creationId="{AFE66CFF-BA4F-4234-8FEA-971722CD556A}"/>
          </ac:picMkLst>
        </pc:picChg>
      </pc:sldChg>
      <pc:sldChg chg="ord">
        <pc:chgData name="Guest User" userId="" providerId="Windows Live" clId="Web-{F6CAE44F-BCA1-4F95-9B76-58541915207D}" dt="2020-11-17T03:21:23.356" v="8"/>
        <pc:sldMkLst>
          <pc:docMk/>
          <pc:sldMk cId="2001353200" sldId="273"/>
        </pc:sldMkLst>
      </pc:sldChg>
    </pc:docChg>
  </pc:docChgLst>
  <pc:docChgLst>
    <pc:chgData name="Guest User" providerId="Windows Live" clId="Web-{16CEA874-C491-4962-962B-5F70618A237C}"/>
    <pc:docChg chg="addSld modSld">
      <pc:chgData name="Guest User" userId="" providerId="Windows Live" clId="Web-{16CEA874-C491-4962-962B-5F70618A237C}" dt="2020-11-16T04:32:26.088" v="442" actId="1076"/>
      <pc:docMkLst>
        <pc:docMk/>
      </pc:docMkLst>
      <pc:sldChg chg="addSp delSp modSp mod setBg">
        <pc:chgData name="Guest User" userId="" providerId="Windows Live" clId="Web-{16CEA874-C491-4962-962B-5F70618A237C}" dt="2020-11-16T04:24:28.905" v="212" actId="14100"/>
        <pc:sldMkLst>
          <pc:docMk/>
          <pc:sldMk cId="3637179027" sldId="270"/>
        </pc:sldMkLst>
        <pc:spChg chg="mod">
          <ac:chgData name="Guest User" userId="" providerId="Windows Live" clId="Web-{16CEA874-C491-4962-962B-5F70618A237C}" dt="2020-11-16T04:21:43.094" v="150" actId="20577"/>
          <ac:spMkLst>
            <pc:docMk/>
            <pc:sldMk cId="3637179027" sldId="270"/>
            <ac:spMk id="2" creationId="{71172672-F682-43DF-B88A-A2E1D2106FA5}"/>
          </ac:spMkLst>
        </pc:spChg>
        <pc:spChg chg="add del mod">
          <ac:chgData name="Guest User" userId="" providerId="Windows Live" clId="Web-{16CEA874-C491-4962-962B-5F70618A237C}" dt="2020-11-16T04:18:15.436" v="2"/>
          <ac:spMkLst>
            <pc:docMk/>
            <pc:sldMk cId="3637179027" sldId="270"/>
            <ac:spMk id="5" creationId="{8F36B217-0D22-4438-A9A3-14EEC338BB67}"/>
          </ac:spMkLst>
        </pc:spChg>
        <pc:spChg chg="add">
          <ac:chgData name="Guest User" userId="" providerId="Windows Live" clId="Web-{16CEA874-C491-4962-962B-5F70618A237C}" dt="2020-11-16T04:18:01.546" v="0"/>
          <ac:spMkLst>
            <pc:docMk/>
            <pc:sldMk cId="3637179027" sldId="270"/>
            <ac:spMk id="6" creationId="{20D5D19D-0789-4518-B5DC-D47ADF69D25A}"/>
          </ac:spMkLst>
        </pc:spChg>
        <pc:spChg chg="add mod">
          <ac:chgData name="Guest User" userId="" providerId="Windows Live" clId="Web-{16CEA874-C491-4962-962B-5F70618A237C}" dt="2020-11-16T04:21:19.969" v="132" actId="20577"/>
          <ac:spMkLst>
            <pc:docMk/>
            <pc:sldMk cId="3637179027" sldId="270"/>
            <ac:spMk id="10" creationId="{7E691A7E-CD11-4BF1-8C1F-9BFE54157B74}"/>
          </ac:spMkLst>
        </pc:spChg>
        <pc:spChg chg="add">
          <ac:chgData name="Guest User" userId="" providerId="Windows Live" clId="Web-{16CEA874-C491-4962-962B-5F70618A237C}" dt="2020-11-16T04:18:01.546" v="0"/>
          <ac:spMkLst>
            <pc:docMk/>
            <pc:sldMk cId="3637179027" sldId="270"/>
            <ac:spMk id="16" creationId="{B81933D1-5615-42C7-9C0B-4EB7105CCE2D}"/>
          </ac:spMkLst>
        </pc:spChg>
        <pc:spChg chg="add">
          <ac:chgData name="Guest User" userId="" providerId="Windows Live" clId="Web-{16CEA874-C491-4962-962B-5F70618A237C}" dt="2020-11-16T04:18:01.546" v="0"/>
          <ac:spMkLst>
            <pc:docMk/>
            <pc:sldMk cId="3637179027" sldId="270"/>
            <ac:spMk id="18" creationId="{19C9EAEA-39D0-4B0E-A0EB-51E7B26740B1}"/>
          </ac:spMkLst>
        </pc:spChg>
        <pc:grpChg chg="add">
          <ac:chgData name="Guest User" userId="" providerId="Windows Live" clId="Web-{16CEA874-C491-4962-962B-5F70618A237C}" dt="2020-11-16T04:18:01.546" v="0"/>
          <ac:grpSpMkLst>
            <pc:docMk/>
            <pc:sldMk cId="3637179027" sldId="270"/>
            <ac:grpSpMk id="7" creationId="{032D8612-31EB-44CF-A1D0-14FD4C705424}"/>
          </ac:grpSpMkLst>
        </pc:grpChg>
        <pc:picChg chg="del mod">
          <ac:chgData name="Guest User" userId="" providerId="Windows Live" clId="Web-{16CEA874-C491-4962-962B-5F70618A237C}" dt="2020-11-16T04:18:11.436" v="1"/>
          <ac:picMkLst>
            <pc:docMk/>
            <pc:sldMk cId="3637179027" sldId="270"/>
            <ac:picMk id="4" creationId="{51AD4C71-1274-464D-B4A0-CDFC8006E225}"/>
          </ac:picMkLst>
        </pc:picChg>
        <pc:picChg chg="add mod ord modCrop">
          <ac:chgData name="Guest User" userId="" providerId="Windows Live" clId="Web-{16CEA874-C491-4962-962B-5F70618A237C}" dt="2020-11-16T04:24:28.905" v="212" actId="14100"/>
          <ac:picMkLst>
            <pc:docMk/>
            <pc:sldMk cId="3637179027" sldId="270"/>
            <ac:picMk id="9" creationId="{8D113544-D1E0-4C2F-9651-F9E6C96DEF4D}"/>
          </ac:picMkLst>
        </pc:picChg>
      </pc:sldChg>
      <pc:sldChg chg="addSp delSp modSp add replId">
        <pc:chgData name="Guest User" userId="" providerId="Windows Live" clId="Web-{16CEA874-C491-4962-962B-5F70618A237C}" dt="2020-11-16T04:28:00.934" v="312" actId="14100"/>
        <pc:sldMkLst>
          <pc:docMk/>
          <pc:sldMk cId="1436279056" sldId="272"/>
        </pc:sldMkLst>
        <pc:spChg chg="mod">
          <ac:chgData name="Guest User" userId="" providerId="Windows Live" clId="Web-{16CEA874-C491-4962-962B-5F70618A237C}" dt="2020-11-16T04:21:49.515" v="168" actId="20577"/>
          <ac:spMkLst>
            <pc:docMk/>
            <pc:sldMk cId="1436279056" sldId="272"/>
            <ac:spMk id="2" creationId="{71172672-F682-43DF-B88A-A2E1D2106FA5}"/>
          </ac:spMkLst>
        </pc:spChg>
        <pc:spChg chg="add del mod">
          <ac:chgData name="Guest User" userId="" providerId="Windows Live" clId="Web-{16CEA874-C491-4962-962B-5F70618A237C}" dt="2020-11-16T04:22:30.203" v="172"/>
          <ac:spMkLst>
            <pc:docMk/>
            <pc:sldMk cId="1436279056" sldId="272"/>
            <ac:spMk id="4" creationId="{BE81513E-F7F9-4546-99DF-A77C500C5D40}"/>
          </ac:spMkLst>
        </pc:spChg>
        <pc:spChg chg="mod">
          <ac:chgData name="Guest User" userId="" providerId="Windows Live" clId="Web-{16CEA874-C491-4962-962B-5F70618A237C}" dt="2020-11-16T04:24:59.858" v="216" actId="20577"/>
          <ac:spMkLst>
            <pc:docMk/>
            <pc:sldMk cId="1436279056" sldId="272"/>
            <ac:spMk id="10" creationId="{7E691A7E-CD11-4BF1-8C1F-9BFE54157B74}"/>
          </ac:spMkLst>
        </pc:spChg>
        <pc:spChg chg="add del mod">
          <ac:chgData name="Guest User" userId="" providerId="Windows Live" clId="Web-{16CEA874-C491-4962-962B-5F70618A237C}" dt="2020-11-16T04:27:47.200" v="309"/>
          <ac:spMkLst>
            <pc:docMk/>
            <pc:sldMk cId="1436279056" sldId="272"/>
            <ac:spMk id="13" creationId="{4AD8BEE9-FD1A-49A5-8BED-D2E80B4FE7AC}"/>
          </ac:spMkLst>
        </pc:spChg>
        <pc:picChg chg="add del mod ord modCrop">
          <ac:chgData name="Guest User" userId="" providerId="Windows Live" clId="Web-{16CEA874-C491-4962-962B-5F70618A237C}" dt="2020-11-16T04:27:44.090" v="308"/>
          <ac:picMkLst>
            <pc:docMk/>
            <pc:sldMk cId="1436279056" sldId="272"/>
            <ac:picMk id="5" creationId="{B06C6B36-161A-4727-9C1C-01E09E1A5830}"/>
          </ac:picMkLst>
        </pc:picChg>
        <pc:picChg chg="del">
          <ac:chgData name="Guest User" userId="" providerId="Windows Live" clId="Web-{16CEA874-C491-4962-962B-5F70618A237C}" dt="2020-11-16T04:22:27.406" v="171"/>
          <ac:picMkLst>
            <pc:docMk/>
            <pc:sldMk cId="1436279056" sldId="272"/>
            <ac:picMk id="9" creationId="{8D113544-D1E0-4C2F-9651-F9E6C96DEF4D}"/>
          </ac:picMkLst>
        </pc:picChg>
        <pc:picChg chg="add mod ord">
          <ac:chgData name="Guest User" userId="" providerId="Windows Live" clId="Web-{16CEA874-C491-4962-962B-5F70618A237C}" dt="2020-11-16T04:28:00.934" v="312" actId="14100"/>
          <ac:picMkLst>
            <pc:docMk/>
            <pc:sldMk cId="1436279056" sldId="272"/>
            <ac:picMk id="15" creationId="{CEE566A0-EC2E-4E47-A98C-44E3C486E009}"/>
          </ac:picMkLst>
        </pc:picChg>
      </pc:sldChg>
      <pc:sldChg chg="addSp delSp modSp add replId">
        <pc:chgData name="Guest User" userId="" providerId="Windows Live" clId="Web-{16CEA874-C491-4962-962B-5F70618A237C}" dt="2020-11-16T04:29:20.574" v="355" actId="20577"/>
        <pc:sldMkLst>
          <pc:docMk/>
          <pc:sldMk cId="120502949" sldId="275"/>
        </pc:sldMkLst>
        <pc:spChg chg="mod">
          <ac:chgData name="Guest User" userId="" providerId="Windows Live" clId="Web-{16CEA874-C491-4962-962B-5F70618A237C}" dt="2020-11-16T04:25:53.045" v="294" actId="20577"/>
          <ac:spMkLst>
            <pc:docMk/>
            <pc:sldMk cId="120502949" sldId="275"/>
            <ac:spMk id="2" creationId="{71172672-F682-43DF-B88A-A2E1D2106FA5}"/>
          </ac:spMkLst>
        </pc:spChg>
        <pc:spChg chg="add del mod">
          <ac:chgData name="Guest User" userId="" providerId="Windows Live" clId="Web-{16CEA874-C491-4962-962B-5F70618A237C}" dt="2020-11-16T04:26:27.810" v="298"/>
          <ac:spMkLst>
            <pc:docMk/>
            <pc:sldMk cId="120502949" sldId="275"/>
            <ac:spMk id="4" creationId="{B4325D76-C532-467F-99EF-5D4802CE2755}"/>
          </ac:spMkLst>
        </pc:spChg>
        <pc:spChg chg="mod">
          <ac:chgData name="Guest User" userId="" providerId="Windows Live" clId="Web-{16CEA874-C491-4962-962B-5F70618A237C}" dt="2020-11-16T04:29:20.574" v="355" actId="20577"/>
          <ac:spMkLst>
            <pc:docMk/>
            <pc:sldMk cId="120502949" sldId="275"/>
            <ac:spMk id="10" creationId="{7E691A7E-CD11-4BF1-8C1F-9BFE54157B74}"/>
          </ac:spMkLst>
        </pc:spChg>
        <pc:spChg chg="add del mod">
          <ac:chgData name="Guest User" userId="" providerId="Windows Live" clId="Web-{16CEA874-C491-4962-962B-5F70618A237C}" dt="2020-11-16T04:26:59.888" v="304"/>
          <ac:spMkLst>
            <pc:docMk/>
            <pc:sldMk cId="120502949" sldId="275"/>
            <ac:spMk id="13" creationId="{D0079A78-8381-456D-BC7B-0081BE903C9A}"/>
          </ac:spMkLst>
        </pc:spChg>
        <pc:picChg chg="del">
          <ac:chgData name="Guest User" userId="" providerId="Windows Live" clId="Web-{16CEA874-C491-4962-962B-5F70618A237C}" dt="2020-11-16T04:26:25.247" v="297"/>
          <ac:picMkLst>
            <pc:docMk/>
            <pc:sldMk cId="120502949" sldId="275"/>
            <ac:picMk id="5" creationId="{B06C6B36-161A-4727-9C1C-01E09E1A5830}"/>
          </ac:picMkLst>
        </pc:picChg>
        <pc:picChg chg="add del mod ord">
          <ac:chgData name="Guest User" userId="" providerId="Windows Live" clId="Web-{16CEA874-C491-4962-962B-5F70618A237C}" dt="2020-11-16T04:26:57.825" v="303"/>
          <ac:picMkLst>
            <pc:docMk/>
            <pc:sldMk cId="120502949" sldId="275"/>
            <ac:picMk id="9" creationId="{20813CCF-AB67-4F4C-BDF0-3332720C8458}"/>
          </ac:picMkLst>
        </pc:picChg>
        <pc:picChg chg="add mod ord">
          <ac:chgData name="Guest User" userId="" providerId="Windows Live" clId="Web-{16CEA874-C491-4962-962B-5F70618A237C}" dt="2020-11-16T04:27:11.278" v="307" actId="14100"/>
          <ac:picMkLst>
            <pc:docMk/>
            <pc:sldMk cId="120502949" sldId="275"/>
            <ac:picMk id="15" creationId="{E7BE809F-6727-40A3-9A3B-F31D1B666F68}"/>
          </ac:picMkLst>
        </pc:picChg>
      </pc:sldChg>
      <pc:sldChg chg="addSp delSp modSp add replId">
        <pc:chgData name="Guest User" userId="" providerId="Windows Live" clId="Web-{16CEA874-C491-4962-962B-5F70618A237C}" dt="2020-11-16T04:32:26.088" v="442" actId="1076"/>
        <pc:sldMkLst>
          <pc:docMk/>
          <pc:sldMk cId="3920130651" sldId="276"/>
        </pc:sldMkLst>
        <pc:spChg chg="mod">
          <ac:chgData name="Guest User" userId="" providerId="Windows Live" clId="Web-{16CEA874-C491-4962-962B-5F70618A237C}" dt="2020-11-16T04:29:41.621" v="389" actId="20577"/>
          <ac:spMkLst>
            <pc:docMk/>
            <pc:sldMk cId="3920130651" sldId="276"/>
            <ac:spMk id="2" creationId="{71172672-F682-43DF-B88A-A2E1D2106FA5}"/>
          </ac:spMkLst>
        </pc:spChg>
        <pc:spChg chg="add del mod">
          <ac:chgData name="Guest User" userId="" providerId="Windows Live" clId="Web-{16CEA874-C491-4962-962B-5F70618A237C}" dt="2020-11-16T04:30:29.714" v="393"/>
          <ac:spMkLst>
            <pc:docMk/>
            <pc:sldMk cId="3920130651" sldId="276"/>
            <ac:spMk id="4" creationId="{CB1CF5FB-38BB-482B-9835-53CEF8D66BCF}"/>
          </ac:spMkLst>
        </pc:spChg>
        <pc:spChg chg="mod">
          <ac:chgData name="Guest User" userId="" providerId="Windows Live" clId="Web-{16CEA874-C491-4962-962B-5F70618A237C}" dt="2020-11-16T04:32:26.088" v="442" actId="1076"/>
          <ac:spMkLst>
            <pc:docMk/>
            <pc:sldMk cId="3920130651" sldId="276"/>
            <ac:spMk id="10" creationId="{7E691A7E-CD11-4BF1-8C1F-9BFE54157B74}"/>
          </ac:spMkLst>
        </pc:spChg>
        <pc:picChg chg="add mod ord">
          <ac:chgData name="Guest User" userId="" providerId="Windows Live" clId="Web-{16CEA874-C491-4962-962B-5F70618A237C}" dt="2020-11-16T04:32:20.541" v="441" actId="1076"/>
          <ac:picMkLst>
            <pc:docMk/>
            <pc:sldMk cId="3920130651" sldId="276"/>
            <ac:picMk id="5" creationId="{8299FB03-9DC9-4747-8149-E71F1A6E5A16}"/>
          </ac:picMkLst>
        </pc:picChg>
        <pc:picChg chg="del">
          <ac:chgData name="Guest User" userId="" providerId="Windows Live" clId="Web-{16CEA874-C491-4962-962B-5F70618A237C}" dt="2020-11-16T04:30:26.855" v="392"/>
          <ac:picMkLst>
            <pc:docMk/>
            <pc:sldMk cId="3920130651" sldId="276"/>
            <ac:picMk id="15" creationId="{E7BE809F-6727-40A3-9A3B-F31D1B666F68}"/>
          </ac:picMkLst>
        </pc:picChg>
      </pc:sldChg>
    </pc:docChg>
  </pc:docChgLst>
  <pc:docChgLst>
    <pc:chgData name="Guest User" providerId="Windows Live" clId="Web-{0C2AAF93-C337-4E84-A539-EABE73BFFFAC}"/>
    <pc:docChg chg="modSld">
      <pc:chgData name="Guest User" userId="" providerId="Windows Live" clId="Web-{0C2AAF93-C337-4E84-A539-EABE73BFFFAC}" dt="2020-10-14T16:42:07.367" v="30" actId="14100"/>
      <pc:docMkLst>
        <pc:docMk/>
      </pc:docMkLst>
      <pc:sldChg chg="addSp delSp modSp">
        <pc:chgData name="Guest User" userId="" providerId="Windows Live" clId="Web-{0C2AAF93-C337-4E84-A539-EABE73BFFFAC}" dt="2020-10-14T16:42:07.367" v="30" actId="14100"/>
        <pc:sldMkLst>
          <pc:docMk/>
          <pc:sldMk cId="2732413254" sldId="263"/>
        </pc:sldMkLst>
        <pc:picChg chg="add del mod">
          <ac:chgData name="Guest User" userId="" providerId="Windows Live" clId="Web-{0C2AAF93-C337-4E84-A539-EABE73BFFFAC}" dt="2020-10-14T16:38:08.991" v="23"/>
          <ac:picMkLst>
            <pc:docMk/>
            <pc:sldMk cId="2732413254" sldId="263"/>
            <ac:picMk id="3" creationId="{61F339E7-4C03-4C0E-971F-E82274A6A5FD}"/>
          </ac:picMkLst>
        </pc:picChg>
        <pc:picChg chg="add mod">
          <ac:chgData name="Guest User" userId="" providerId="Windows Live" clId="Web-{0C2AAF93-C337-4E84-A539-EABE73BFFFAC}" dt="2020-10-14T16:42:07.367" v="30" actId="14100"/>
          <ac:picMkLst>
            <pc:docMk/>
            <pc:sldMk cId="2732413254" sldId="263"/>
            <ac:picMk id="4" creationId="{AFE66CFF-BA4F-4234-8FEA-971722CD556A}"/>
          </ac:picMkLst>
        </pc:picChg>
        <pc:picChg chg="del">
          <ac:chgData name="Guest User" userId="" providerId="Windows Live" clId="Web-{0C2AAF93-C337-4E84-A539-EABE73BFFFAC}" dt="2020-10-14T15:37:15.055" v="0"/>
          <ac:picMkLst>
            <pc:docMk/>
            <pc:sldMk cId="2732413254" sldId="263"/>
            <ac:picMk id="7" creationId="{B3489C9C-08C6-4B85-8FCA-A27B27C8FBB7}"/>
          </ac:picMkLst>
        </pc:picChg>
      </pc:sldChg>
      <pc:sldChg chg="modSp">
        <pc:chgData name="Guest User" userId="" providerId="Windows Live" clId="Web-{0C2AAF93-C337-4E84-A539-EABE73BFFFAC}" dt="2020-10-14T15:46:11.198" v="22" actId="20577"/>
        <pc:sldMkLst>
          <pc:docMk/>
          <pc:sldMk cId="3459879028" sldId="264"/>
        </pc:sldMkLst>
        <pc:graphicFrameChg chg="modGraphic">
          <ac:chgData name="Guest User" userId="" providerId="Windows Live" clId="Web-{0C2AAF93-C337-4E84-A539-EABE73BFFFAC}" dt="2020-10-14T15:46:11.198" v="22" actId="20577"/>
          <ac:graphicFrameMkLst>
            <pc:docMk/>
            <pc:sldMk cId="3459879028" sldId="264"/>
            <ac:graphicFrameMk id="5" creationId="{E025EB4B-FF9D-4285-8FAB-DEAF76C435E9}"/>
          </ac:graphicFrameMkLst>
        </pc:graphicFrameChg>
      </pc:sldChg>
    </pc:docChg>
  </pc:docChgLst>
  <pc:docChgLst>
    <pc:chgData name="Guest User" providerId="Windows Live" clId="Web-{ECF7A792-1B1A-43A0-AD80-FE79D1A48B35}"/>
    <pc:docChg chg="modSld sldOrd">
      <pc:chgData name="Guest User" userId="" providerId="Windows Live" clId="Web-{ECF7A792-1B1A-43A0-AD80-FE79D1A48B35}" dt="2020-10-13T02:11:34.880" v="560" actId="20577"/>
      <pc:docMkLst>
        <pc:docMk/>
      </pc:docMkLst>
      <pc:sldChg chg="modSp">
        <pc:chgData name="Guest User" userId="" providerId="Windows Live" clId="Web-{ECF7A792-1B1A-43A0-AD80-FE79D1A48B35}" dt="2020-10-13T02:02:09.181" v="86" actId="20577"/>
        <pc:sldMkLst>
          <pc:docMk/>
          <pc:sldMk cId="3488151411" sldId="256"/>
        </pc:sldMkLst>
        <pc:spChg chg="mod">
          <ac:chgData name="Guest User" userId="" providerId="Windows Live" clId="Web-{ECF7A792-1B1A-43A0-AD80-FE79D1A48B35}" dt="2020-10-13T02:02:09.181" v="86" actId="20577"/>
          <ac:spMkLst>
            <pc:docMk/>
            <pc:sldMk cId="3488151411" sldId="256"/>
            <ac:spMk id="5" creationId="{C42694D4-2D10-4390-A168-5FAAAA9FC9F0}"/>
          </ac:spMkLst>
        </pc:spChg>
      </pc:sldChg>
      <pc:sldChg chg="modSp">
        <pc:chgData name="Guest User" userId="" providerId="Windows Live" clId="Web-{ECF7A792-1B1A-43A0-AD80-FE79D1A48B35}" dt="2020-10-13T02:11:34.880" v="559" actId="20577"/>
        <pc:sldMkLst>
          <pc:docMk/>
          <pc:sldMk cId="2122508879" sldId="259"/>
        </pc:sldMkLst>
        <pc:spChg chg="mod">
          <ac:chgData name="Guest User" userId="" providerId="Windows Live" clId="Web-{ECF7A792-1B1A-43A0-AD80-FE79D1A48B35}" dt="2020-10-13T02:11:34.880" v="559" actId="20577"/>
          <ac:spMkLst>
            <pc:docMk/>
            <pc:sldMk cId="2122508879" sldId="259"/>
            <ac:spMk id="3" creationId="{E2001DAC-8305-491F-B3F0-E57874D394D6}"/>
          </ac:spMkLst>
        </pc:spChg>
      </pc:sldChg>
      <pc:sldChg chg="ord">
        <pc:chgData name="Guest User" userId="" providerId="Windows Live" clId="Web-{ECF7A792-1B1A-43A0-AD80-FE79D1A48B35}" dt="2020-10-11T19:51:00.704" v="2"/>
        <pc:sldMkLst>
          <pc:docMk/>
          <pc:sldMk cId="978983141" sldId="261"/>
        </pc:sldMkLst>
      </pc:sldChg>
      <pc:sldChg chg="ord">
        <pc:chgData name="Guest User" userId="" providerId="Windows Live" clId="Web-{ECF7A792-1B1A-43A0-AD80-FE79D1A48B35}" dt="2020-10-11T19:50:53.610" v="1"/>
        <pc:sldMkLst>
          <pc:docMk/>
          <pc:sldMk cId="611501883" sldId="262"/>
        </pc:sldMkLst>
      </pc:sldChg>
      <pc:sldChg chg="addSp delSp modSp mod ord setBg">
        <pc:chgData name="Guest User" userId="" providerId="Windows Live" clId="Web-{ECF7A792-1B1A-43A0-AD80-FE79D1A48B35}" dt="2020-10-11T21:30:14.487" v="18" actId="14100"/>
        <pc:sldMkLst>
          <pc:docMk/>
          <pc:sldMk cId="2732413254" sldId="263"/>
        </pc:sldMkLst>
        <pc:spChg chg="mod ord">
          <ac:chgData name="Guest User" userId="" providerId="Windows Live" clId="Web-{ECF7A792-1B1A-43A0-AD80-FE79D1A48B35}" dt="2020-10-11T21:30:04.987" v="16"/>
          <ac:spMkLst>
            <pc:docMk/>
            <pc:sldMk cId="2732413254" sldId="263"/>
            <ac:spMk id="2" creationId="{DBA448F7-C94D-40E8-BE42-21E1A747667B}"/>
          </ac:spMkLst>
        </pc:spChg>
        <pc:spChg chg="del">
          <ac:chgData name="Guest User" userId="" providerId="Windows Live" clId="Web-{ECF7A792-1B1A-43A0-AD80-FE79D1A48B35}" dt="2020-10-11T21:15:32.969" v="3"/>
          <ac:spMkLst>
            <pc:docMk/>
            <pc:sldMk cId="2732413254" sldId="263"/>
            <ac:spMk id="3" creationId="{7D5C2A18-3C24-4416-AC41-A65A67222ECA}"/>
          </ac:spMkLst>
        </pc:spChg>
        <pc:spChg chg="add del mod">
          <ac:chgData name="Guest User" userId="" providerId="Windows Live" clId="Web-{ECF7A792-1B1A-43A0-AD80-FE79D1A48B35}" dt="2020-10-11T21:15:46.469" v="5"/>
          <ac:spMkLst>
            <pc:docMk/>
            <pc:sldMk cId="2732413254" sldId="263"/>
            <ac:spMk id="6" creationId="{230528F0-71A6-4E5D-AA0F-066F5B41FDBD}"/>
          </ac:spMkLst>
        </pc:spChg>
        <pc:spChg chg="add del">
          <ac:chgData name="Guest User" userId="" providerId="Windows Live" clId="Web-{ECF7A792-1B1A-43A0-AD80-FE79D1A48B35}" dt="2020-10-11T21:30:04.987" v="15"/>
          <ac:spMkLst>
            <pc:docMk/>
            <pc:sldMk cId="2732413254" sldId="263"/>
            <ac:spMk id="9" creationId="{37C89E4B-3C9F-44B9-8B86-D9E3D112D8EC}"/>
          </ac:spMkLst>
        </pc:spChg>
        <pc:spChg chg="add">
          <ac:chgData name="Guest User" userId="" providerId="Windows Live" clId="Web-{ECF7A792-1B1A-43A0-AD80-FE79D1A48B35}" dt="2020-10-11T21:30:04.987" v="16"/>
          <ac:spMkLst>
            <pc:docMk/>
            <pc:sldMk cId="2732413254" sldId="263"/>
            <ac:spMk id="10" creationId="{53F29798-D584-4792-9B62-3F5F5C36D619}"/>
          </ac:spMkLst>
        </pc:spChg>
        <pc:spChg chg="add del">
          <ac:chgData name="Guest User" userId="" providerId="Windows Live" clId="Web-{ECF7A792-1B1A-43A0-AD80-FE79D1A48B35}" dt="2020-10-11T21:29:55.206" v="13"/>
          <ac:spMkLst>
            <pc:docMk/>
            <pc:sldMk cId="2732413254" sldId="263"/>
            <ac:spMk id="12" creationId="{1707FC24-6981-43D9-B525-C7832BA22463}"/>
          </ac:spMkLst>
        </pc:spChg>
        <pc:picChg chg="add del mod ord">
          <ac:chgData name="Guest User" userId="" providerId="Windows Live" clId="Web-{ECF7A792-1B1A-43A0-AD80-FE79D1A48B35}" dt="2020-10-11T21:15:43.469" v="4"/>
          <ac:picMkLst>
            <pc:docMk/>
            <pc:sldMk cId="2732413254" sldId="263"/>
            <ac:picMk id="4" creationId="{D0351021-3B62-41B9-AEEA-CC2855E1904A}"/>
          </ac:picMkLst>
        </pc:picChg>
        <pc:picChg chg="add mod">
          <ac:chgData name="Guest User" userId="" providerId="Windows Live" clId="Web-{ECF7A792-1B1A-43A0-AD80-FE79D1A48B35}" dt="2020-10-11T21:30:14.487" v="18" actId="14100"/>
          <ac:picMkLst>
            <pc:docMk/>
            <pc:sldMk cId="2732413254" sldId="263"/>
            <ac:picMk id="7" creationId="{B3489C9C-08C6-4B85-8FCA-A27B27C8FBB7}"/>
          </ac:picMkLst>
        </pc:picChg>
        <pc:cxnChg chg="add del">
          <ac:chgData name="Guest User" userId="" providerId="Windows Live" clId="Web-{ECF7A792-1B1A-43A0-AD80-FE79D1A48B35}" dt="2020-10-11T21:30:04.987" v="15"/>
          <ac:cxnSpMkLst>
            <pc:docMk/>
            <pc:sldMk cId="2732413254" sldId="263"/>
            <ac:cxnSpMk id="14" creationId="{AA2EAA10-076F-46BD-8F0F-B9A2FB77A85C}"/>
          </ac:cxnSpMkLst>
        </pc:cxnChg>
        <pc:cxnChg chg="add del">
          <ac:chgData name="Guest User" userId="" providerId="Windows Live" clId="Web-{ECF7A792-1B1A-43A0-AD80-FE79D1A48B35}" dt="2020-10-11T21:30:04.987" v="15"/>
          <ac:cxnSpMkLst>
            <pc:docMk/>
            <pc:sldMk cId="2732413254" sldId="263"/>
            <ac:cxnSpMk id="16" creationId="{D891E407-403B-4764-86C9-33A56D3BCAA3}"/>
          </ac:cxnSpMkLst>
        </pc:cxnChg>
      </pc:sldChg>
    </pc:docChg>
  </pc:docChgLst>
  <pc:docChgLst>
    <pc:chgData name="Guest User" providerId="Windows Live" clId="Web-{E9389F95-9BD9-4E91-A180-F82795AF4E37}"/>
    <pc:docChg chg="modSld">
      <pc:chgData name="Guest User" userId="" providerId="Windows Live" clId="Web-{E9389F95-9BD9-4E91-A180-F82795AF4E37}" dt="2020-11-17T04:09:09.894" v="899" actId="20577"/>
      <pc:docMkLst>
        <pc:docMk/>
      </pc:docMkLst>
      <pc:sldChg chg="modSp">
        <pc:chgData name="Guest User" userId="" providerId="Windows Live" clId="Web-{E9389F95-9BD9-4E91-A180-F82795AF4E37}" dt="2020-11-17T04:01:32.518" v="670" actId="20577"/>
        <pc:sldMkLst>
          <pc:docMk/>
          <pc:sldMk cId="3733972352" sldId="260"/>
        </pc:sldMkLst>
        <pc:spChg chg="mod">
          <ac:chgData name="Guest User" userId="" providerId="Windows Live" clId="Web-{E9389F95-9BD9-4E91-A180-F82795AF4E37}" dt="2020-11-17T04:01:32.518" v="670" actId="20577"/>
          <ac:spMkLst>
            <pc:docMk/>
            <pc:sldMk cId="3733972352" sldId="260"/>
            <ac:spMk id="3" creationId="{013BBF5D-DB25-4F75-8D86-831D08B00501}"/>
          </ac:spMkLst>
        </pc:spChg>
      </pc:sldChg>
      <pc:sldChg chg="modSp">
        <pc:chgData name="Guest User" userId="" providerId="Windows Live" clId="Web-{E9389F95-9BD9-4E91-A180-F82795AF4E37}" dt="2020-11-17T04:04:31.925" v="686" actId="20577"/>
        <pc:sldMkLst>
          <pc:docMk/>
          <pc:sldMk cId="3637179027" sldId="270"/>
        </pc:sldMkLst>
        <pc:spChg chg="mod">
          <ac:chgData name="Guest User" userId="" providerId="Windows Live" clId="Web-{E9389F95-9BD9-4E91-A180-F82795AF4E37}" dt="2020-11-17T04:04:31.925" v="686" actId="20577"/>
          <ac:spMkLst>
            <pc:docMk/>
            <pc:sldMk cId="3637179027" sldId="270"/>
            <ac:spMk id="2" creationId="{71172672-F682-43DF-B88A-A2E1D2106FA5}"/>
          </ac:spMkLst>
        </pc:spChg>
      </pc:sldChg>
      <pc:sldChg chg="modSp">
        <pc:chgData name="Guest User" userId="" providerId="Windows Live" clId="Web-{E9389F95-9BD9-4E91-A180-F82795AF4E37}" dt="2020-11-17T04:04:36.800" v="707" actId="20577"/>
        <pc:sldMkLst>
          <pc:docMk/>
          <pc:sldMk cId="1436279056" sldId="272"/>
        </pc:sldMkLst>
        <pc:spChg chg="mod">
          <ac:chgData name="Guest User" userId="" providerId="Windows Live" clId="Web-{E9389F95-9BD9-4E91-A180-F82795AF4E37}" dt="2020-11-17T04:04:36.800" v="707" actId="20577"/>
          <ac:spMkLst>
            <pc:docMk/>
            <pc:sldMk cId="1436279056" sldId="272"/>
            <ac:spMk id="2" creationId="{71172672-F682-43DF-B88A-A2E1D2106FA5}"/>
          </ac:spMkLst>
        </pc:spChg>
      </pc:sldChg>
      <pc:sldChg chg="modSp">
        <pc:chgData name="Guest User" userId="" providerId="Windows Live" clId="Web-{E9389F95-9BD9-4E91-A180-F82795AF4E37}" dt="2020-11-17T04:09:09.191" v="897" actId="20577"/>
        <pc:sldMkLst>
          <pc:docMk/>
          <pc:sldMk cId="120502949" sldId="275"/>
        </pc:sldMkLst>
        <pc:spChg chg="mod">
          <ac:chgData name="Guest User" userId="" providerId="Windows Live" clId="Web-{E9389F95-9BD9-4E91-A180-F82795AF4E37}" dt="2020-11-17T04:09:09.191" v="897" actId="20577"/>
          <ac:spMkLst>
            <pc:docMk/>
            <pc:sldMk cId="120502949" sldId="275"/>
            <ac:spMk id="2" creationId="{71172672-F682-43DF-B88A-A2E1D2106FA5}"/>
          </ac:spMkLst>
        </pc:spChg>
      </pc:sldChg>
      <pc:sldChg chg="modSp">
        <pc:chgData name="Guest User" userId="" providerId="Windows Live" clId="Web-{E9389F95-9BD9-4E91-A180-F82795AF4E37}" dt="2020-11-17T04:09:00.816" v="874" actId="20577"/>
        <pc:sldMkLst>
          <pc:docMk/>
          <pc:sldMk cId="3920130651" sldId="276"/>
        </pc:sldMkLst>
        <pc:spChg chg="mod">
          <ac:chgData name="Guest User" userId="" providerId="Windows Live" clId="Web-{E9389F95-9BD9-4E91-A180-F82795AF4E37}" dt="2020-11-17T04:09:00.816" v="874" actId="20577"/>
          <ac:spMkLst>
            <pc:docMk/>
            <pc:sldMk cId="3920130651" sldId="276"/>
            <ac:spMk id="2" creationId="{71172672-F682-43DF-B88A-A2E1D2106FA5}"/>
          </ac:spMkLst>
        </pc:spChg>
      </pc:sldChg>
    </pc:docChg>
  </pc:docChgLst>
  <pc:docChgLst>
    <pc:chgData name="Rahul Wable" userId="853e6194f69df217" providerId="Windows Live" clId="Web-{6AF5D530-1BE3-47FE-9604-297511A8919F}"/>
    <pc:docChg chg="modSld">
      <pc:chgData name="Rahul Wable" userId="853e6194f69df217" providerId="Windows Live" clId="Web-{6AF5D530-1BE3-47FE-9604-297511A8919F}" dt="2020-10-11T20:16:25.418" v="192" actId="20577"/>
      <pc:docMkLst>
        <pc:docMk/>
      </pc:docMkLst>
      <pc:sldChg chg="modSp">
        <pc:chgData name="Rahul Wable" userId="853e6194f69df217" providerId="Windows Live" clId="Web-{6AF5D530-1BE3-47FE-9604-297511A8919F}" dt="2020-10-11T19:40:38.143" v="23" actId="20577"/>
        <pc:sldMkLst>
          <pc:docMk/>
          <pc:sldMk cId="2302623552" sldId="257"/>
        </pc:sldMkLst>
        <pc:spChg chg="mod">
          <ac:chgData name="Rahul Wable" userId="853e6194f69df217" providerId="Windows Live" clId="Web-{6AF5D530-1BE3-47FE-9604-297511A8919F}" dt="2020-10-11T19:40:38.143" v="23" actId="20577"/>
          <ac:spMkLst>
            <pc:docMk/>
            <pc:sldMk cId="2302623552" sldId="257"/>
            <ac:spMk id="3" creationId="{18D44E98-F464-4E23-B85C-8976D21333FD}"/>
          </ac:spMkLst>
        </pc:spChg>
      </pc:sldChg>
      <pc:sldChg chg="modSp">
        <pc:chgData name="Rahul Wable" userId="853e6194f69df217" providerId="Windows Live" clId="Web-{6AF5D530-1BE3-47FE-9604-297511A8919F}" dt="2020-10-11T20:16:25.418" v="191" actId="20577"/>
        <pc:sldMkLst>
          <pc:docMk/>
          <pc:sldMk cId="978983141" sldId="261"/>
        </pc:sldMkLst>
        <pc:spChg chg="mod">
          <ac:chgData name="Rahul Wable" userId="853e6194f69df217" providerId="Windows Live" clId="Web-{6AF5D530-1BE3-47FE-9604-297511A8919F}" dt="2020-10-11T20:16:25.418" v="191" actId="20577"/>
          <ac:spMkLst>
            <pc:docMk/>
            <pc:sldMk cId="978983141" sldId="261"/>
            <ac:spMk id="3" creationId="{3D25DA27-259F-4AAD-961F-D184624E3BE7}"/>
          </ac:spMkLst>
        </pc:spChg>
      </pc:sldChg>
      <pc:sldChg chg="modSp">
        <pc:chgData name="Rahul Wable" userId="853e6194f69df217" providerId="Windows Live" clId="Web-{6AF5D530-1BE3-47FE-9604-297511A8919F}" dt="2020-10-11T19:41:10.050" v="30" actId="20577"/>
        <pc:sldMkLst>
          <pc:docMk/>
          <pc:sldMk cId="611501883" sldId="262"/>
        </pc:sldMkLst>
        <pc:spChg chg="mod">
          <ac:chgData name="Rahul Wable" userId="853e6194f69df217" providerId="Windows Live" clId="Web-{6AF5D530-1BE3-47FE-9604-297511A8919F}" dt="2020-10-11T19:41:10.050" v="30" actId="20577"/>
          <ac:spMkLst>
            <pc:docMk/>
            <pc:sldMk cId="611501883" sldId="262"/>
            <ac:spMk id="3" creationId="{65CFACB3-E783-40D9-B268-BB4DAFBE6F1F}"/>
          </ac:spMkLst>
        </pc:spChg>
      </pc:sldChg>
    </pc:docChg>
  </pc:docChgLst>
  <pc:docChgLst>
    <pc:chgData name="Guest User" providerId="Windows Live" clId="Web-{70D2D810-1C4D-4EDD-B3DF-217732A0C3EB}"/>
    <pc:docChg chg="addSld delSld modSld sldOrd">
      <pc:chgData name="Guest User" userId="" providerId="Windows Live" clId="Web-{70D2D810-1C4D-4EDD-B3DF-217732A0C3EB}" dt="2020-11-17T04:19:34.942" v="1789"/>
      <pc:docMkLst>
        <pc:docMk/>
      </pc:docMkLst>
      <pc:sldChg chg="modSp">
        <pc:chgData name="Guest User" userId="" providerId="Windows Live" clId="Web-{70D2D810-1C4D-4EDD-B3DF-217732A0C3EB}" dt="2020-11-17T03:27:14.221" v="274" actId="20577"/>
        <pc:sldMkLst>
          <pc:docMk/>
          <pc:sldMk cId="2302623552" sldId="257"/>
        </pc:sldMkLst>
        <pc:spChg chg="mod">
          <ac:chgData name="Guest User" userId="" providerId="Windows Live" clId="Web-{70D2D810-1C4D-4EDD-B3DF-217732A0C3EB}" dt="2020-11-17T03:23:24.934" v="62" actId="14100"/>
          <ac:spMkLst>
            <pc:docMk/>
            <pc:sldMk cId="2302623552" sldId="257"/>
            <ac:spMk id="2" creationId="{85BF5402-44E2-4A84-966D-6952617B88A0}"/>
          </ac:spMkLst>
        </pc:spChg>
        <pc:spChg chg="mod">
          <ac:chgData name="Guest User" userId="" providerId="Windows Live" clId="Web-{70D2D810-1C4D-4EDD-B3DF-217732A0C3EB}" dt="2020-11-17T03:27:14.221" v="274" actId="20577"/>
          <ac:spMkLst>
            <pc:docMk/>
            <pc:sldMk cId="2302623552" sldId="257"/>
            <ac:spMk id="3" creationId="{18D44E98-F464-4E23-B85C-8976D21333FD}"/>
          </ac:spMkLst>
        </pc:spChg>
      </pc:sldChg>
      <pc:sldChg chg="modSp ord">
        <pc:chgData name="Guest User" userId="" providerId="Windows Live" clId="Web-{70D2D810-1C4D-4EDD-B3DF-217732A0C3EB}" dt="2020-11-17T04:19:32.317" v="1788"/>
        <pc:sldMkLst>
          <pc:docMk/>
          <pc:sldMk cId="2128495547" sldId="258"/>
        </pc:sldMkLst>
        <pc:spChg chg="mod">
          <ac:chgData name="Guest User" userId="" providerId="Windows Live" clId="Web-{70D2D810-1C4D-4EDD-B3DF-217732A0C3EB}" dt="2020-11-17T03:33:43.807" v="306" actId="14100"/>
          <ac:spMkLst>
            <pc:docMk/>
            <pc:sldMk cId="2128495547" sldId="258"/>
            <ac:spMk id="3" creationId="{EA3C2B5F-AA91-4DE6-987D-79A047E6D7F8}"/>
          </ac:spMkLst>
        </pc:spChg>
      </pc:sldChg>
      <pc:sldChg chg="modSp">
        <pc:chgData name="Guest User" userId="" providerId="Windows Live" clId="Web-{70D2D810-1C4D-4EDD-B3DF-217732A0C3EB}" dt="2020-11-17T04:07:11.918" v="1741"/>
        <pc:sldMkLst>
          <pc:docMk/>
          <pc:sldMk cId="3733972352" sldId="260"/>
        </pc:sldMkLst>
        <pc:spChg chg="mod">
          <ac:chgData name="Guest User" userId="" providerId="Windows Live" clId="Web-{70D2D810-1C4D-4EDD-B3DF-217732A0C3EB}" dt="2020-11-17T04:07:11.918" v="1741"/>
          <ac:spMkLst>
            <pc:docMk/>
            <pc:sldMk cId="3733972352" sldId="260"/>
            <ac:spMk id="3" creationId="{013BBF5D-DB25-4F75-8D86-831D08B00501}"/>
          </ac:spMkLst>
        </pc:spChg>
      </pc:sldChg>
      <pc:sldChg chg="ord">
        <pc:chgData name="Guest User" userId="" providerId="Windows Live" clId="Web-{70D2D810-1C4D-4EDD-B3DF-217732A0C3EB}" dt="2020-11-17T03:44:47.025" v="487"/>
        <pc:sldMkLst>
          <pc:docMk/>
          <pc:sldMk cId="611501883" sldId="262"/>
        </pc:sldMkLst>
      </pc:sldChg>
      <pc:sldChg chg="ord">
        <pc:chgData name="Guest User" userId="" providerId="Windows Live" clId="Web-{70D2D810-1C4D-4EDD-B3DF-217732A0C3EB}" dt="2020-11-17T03:17:13.692" v="1"/>
        <pc:sldMkLst>
          <pc:docMk/>
          <pc:sldMk cId="2732413254" sldId="263"/>
        </pc:sldMkLst>
      </pc:sldChg>
      <pc:sldChg chg="addSp delSp modSp mod setBg">
        <pc:chgData name="Guest User" userId="" providerId="Windows Live" clId="Web-{70D2D810-1C4D-4EDD-B3DF-217732A0C3EB}" dt="2020-11-17T04:11:31.582" v="1782"/>
        <pc:sldMkLst>
          <pc:docMk/>
          <pc:sldMk cId="236198258" sldId="265"/>
        </pc:sldMkLst>
        <pc:spChg chg="mod ord">
          <ac:chgData name="Guest User" userId="" providerId="Windows Live" clId="Web-{70D2D810-1C4D-4EDD-B3DF-217732A0C3EB}" dt="2020-11-17T04:11:31.582" v="1782"/>
          <ac:spMkLst>
            <pc:docMk/>
            <pc:sldMk cId="236198258" sldId="265"/>
            <ac:spMk id="2" creationId="{19A735AD-4C27-4F25-BFD4-CC52E04E1560}"/>
          </ac:spMkLst>
        </pc:spChg>
        <pc:spChg chg="mod ord">
          <ac:chgData name="Guest User" userId="" providerId="Windows Live" clId="Web-{70D2D810-1C4D-4EDD-B3DF-217732A0C3EB}" dt="2020-11-17T04:11:31.582" v="1782"/>
          <ac:spMkLst>
            <pc:docMk/>
            <pc:sldMk cId="236198258" sldId="265"/>
            <ac:spMk id="3" creationId="{FE6CF2D2-3FD5-4358-98A1-E3C7AE9DDB53}"/>
          </ac:spMkLst>
        </pc:spChg>
        <pc:spChg chg="add del">
          <ac:chgData name="Guest User" userId="" providerId="Windows Live" clId="Web-{70D2D810-1C4D-4EDD-B3DF-217732A0C3EB}" dt="2020-11-17T04:10:34.534" v="1775"/>
          <ac:spMkLst>
            <pc:docMk/>
            <pc:sldMk cId="236198258" sldId="265"/>
            <ac:spMk id="8" creationId="{8C3DEBB2-D54E-470C-86B3-631BDDF6CCA6}"/>
          </ac:spMkLst>
        </pc:spChg>
        <pc:spChg chg="add del">
          <ac:chgData name="Guest User" userId="" providerId="Windows Live" clId="Web-{70D2D810-1C4D-4EDD-B3DF-217732A0C3EB}" dt="2020-11-17T04:10:34.534" v="1775"/>
          <ac:spMkLst>
            <pc:docMk/>
            <pc:sldMk cId="236198258" sldId="265"/>
            <ac:spMk id="10" creationId="{268033CC-D08D-4609-83FF-2537764F4F55}"/>
          </ac:spMkLst>
        </pc:spChg>
        <pc:spChg chg="add del">
          <ac:chgData name="Guest User" userId="" providerId="Windows Live" clId="Web-{70D2D810-1C4D-4EDD-B3DF-217732A0C3EB}" dt="2020-11-17T04:10:34.503" v="1774"/>
          <ac:spMkLst>
            <pc:docMk/>
            <pc:sldMk cId="236198258" sldId="265"/>
            <ac:spMk id="12" creationId="{BAD76F3E-3A97-486B-B402-44400A8B9173}"/>
          </ac:spMkLst>
        </pc:spChg>
        <pc:spChg chg="add del">
          <ac:chgData name="Guest User" userId="" providerId="Windows Live" clId="Web-{70D2D810-1C4D-4EDD-B3DF-217732A0C3EB}" dt="2020-11-17T04:10:34.503" v="1774"/>
          <ac:spMkLst>
            <pc:docMk/>
            <pc:sldMk cId="236198258" sldId="265"/>
            <ac:spMk id="13" creationId="{391F6B52-91F4-4AEB-B6DB-29FEBCF28C8B}"/>
          </ac:spMkLst>
        </pc:spChg>
        <pc:spChg chg="add del">
          <ac:chgData name="Guest User" userId="" providerId="Windows Live" clId="Web-{70D2D810-1C4D-4EDD-B3DF-217732A0C3EB}" dt="2020-11-17T04:10:34.503" v="1774"/>
          <ac:spMkLst>
            <pc:docMk/>
            <pc:sldMk cId="236198258" sldId="265"/>
            <ac:spMk id="14" creationId="{2CD6F061-7C53-44F4-9794-953DB70A451B}"/>
          </ac:spMkLst>
        </pc:spChg>
        <pc:spChg chg="add del">
          <ac:chgData name="Guest User" userId="" providerId="Windows Live" clId="Web-{70D2D810-1C4D-4EDD-B3DF-217732A0C3EB}" dt="2020-11-17T04:10:56.097" v="1777"/>
          <ac:spMkLst>
            <pc:docMk/>
            <pc:sldMk cId="236198258" sldId="265"/>
            <ac:spMk id="16" creationId="{88294908-8B00-4F58-BBBA-20F71A40AA9E}"/>
          </ac:spMkLst>
        </pc:spChg>
        <pc:spChg chg="add del">
          <ac:chgData name="Guest User" userId="" providerId="Windows Live" clId="Web-{70D2D810-1C4D-4EDD-B3DF-217732A0C3EB}" dt="2020-11-17T04:10:56.097" v="1777"/>
          <ac:spMkLst>
            <pc:docMk/>
            <pc:sldMk cId="236198258" sldId="265"/>
            <ac:spMk id="18" creationId="{4364C879-1404-4203-8E9D-CC5DE0A621A2}"/>
          </ac:spMkLst>
        </pc:spChg>
        <pc:spChg chg="add del">
          <ac:chgData name="Guest User" userId="" providerId="Windows Live" clId="Web-{70D2D810-1C4D-4EDD-B3DF-217732A0C3EB}" dt="2020-11-17T04:10:56.097" v="1777"/>
          <ac:spMkLst>
            <pc:docMk/>
            <pc:sldMk cId="236198258" sldId="265"/>
            <ac:spMk id="26" creationId="{84617302-4B0D-4351-A6BB-6F0930D943AC}"/>
          </ac:spMkLst>
        </pc:spChg>
        <pc:spChg chg="add del">
          <ac:chgData name="Guest User" userId="" providerId="Windows Live" clId="Web-{70D2D810-1C4D-4EDD-B3DF-217732A0C3EB}" dt="2020-11-17T04:10:56.097" v="1777"/>
          <ac:spMkLst>
            <pc:docMk/>
            <pc:sldMk cId="236198258" sldId="265"/>
            <ac:spMk id="28" creationId="{DA2C7802-C2E0-4218-8F89-8DD7CCD2CD1C}"/>
          </ac:spMkLst>
        </pc:spChg>
        <pc:spChg chg="add del">
          <ac:chgData name="Guest User" userId="" providerId="Windows Live" clId="Web-{70D2D810-1C4D-4EDD-B3DF-217732A0C3EB}" dt="2020-11-17T04:10:56.097" v="1777"/>
          <ac:spMkLst>
            <pc:docMk/>
            <pc:sldMk cId="236198258" sldId="265"/>
            <ac:spMk id="30" creationId="{A6D7111A-21E5-4EE9-8A78-10E5530F0116}"/>
          </ac:spMkLst>
        </pc:spChg>
        <pc:spChg chg="add del">
          <ac:chgData name="Guest User" userId="" providerId="Windows Live" clId="Web-{70D2D810-1C4D-4EDD-B3DF-217732A0C3EB}" dt="2020-11-17T04:10:56.097" v="1777"/>
          <ac:spMkLst>
            <pc:docMk/>
            <pc:sldMk cId="236198258" sldId="265"/>
            <ac:spMk id="31" creationId="{973272FE-A474-4CAE-8CA2-BCC8B476C3F4}"/>
          </ac:spMkLst>
        </pc:spChg>
        <pc:spChg chg="add del">
          <ac:chgData name="Guest User" userId="" providerId="Windows Live" clId="Web-{70D2D810-1C4D-4EDD-B3DF-217732A0C3EB}" dt="2020-11-17T04:10:56.097" v="1777"/>
          <ac:spMkLst>
            <pc:docMk/>
            <pc:sldMk cId="236198258" sldId="265"/>
            <ac:spMk id="32" creationId="{A3969E80-A77B-49FC-9122-D89AFD5EE118}"/>
          </ac:spMkLst>
        </pc:spChg>
        <pc:spChg chg="add del">
          <ac:chgData name="Guest User" userId="" providerId="Windows Live" clId="Web-{70D2D810-1C4D-4EDD-B3DF-217732A0C3EB}" dt="2020-11-17T04:10:56.097" v="1777"/>
          <ac:spMkLst>
            <pc:docMk/>
            <pc:sldMk cId="236198258" sldId="265"/>
            <ac:spMk id="33" creationId="{E07981EA-05A6-437C-88D7-B377B92B031D}"/>
          </ac:spMkLst>
        </pc:spChg>
        <pc:spChg chg="add del">
          <ac:chgData name="Guest User" userId="" providerId="Windows Live" clId="Web-{70D2D810-1C4D-4EDD-B3DF-217732A0C3EB}" dt="2020-11-17T04:10:56.097" v="1777"/>
          <ac:spMkLst>
            <pc:docMk/>
            <pc:sldMk cId="236198258" sldId="265"/>
            <ac:spMk id="34" creationId="{1849CA57-76BD-4CF2-80BA-D7A46A01B7B1}"/>
          </ac:spMkLst>
        </pc:spChg>
        <pc:spChg chg="add del">
          <ac:chgData name="Guest User" userId="" providerId="Windows Live" clId="Web-{70D2D810-1C4D-4EDD-B3DF-217732A0C3EB}" dt="2020-11-17T04:10:56.097" v="1777"/>
          <ac:spMkLst>
            <pc:docMk/>
            <pc:sldMk cId="236198258" sldId="265"/>
            <ac:spMk id="35" creationId="{15E3C750-986E-4769-B1AE-49289FBEE757}"/>
          </ac:spMkLst>
        </pc:spChg>
        <pc:spChg chg="add del">
          <ac:chgData name="Guest User" userId="" providerId="Windows Live" clId="Web-{70D2D810-1C4D-4EDD-B3DF-217732A0C3EB}" dt="2020-11-17T04:10:56.097" v="1777"/>
          <ac:spMkLst>
            <pc:docMk/>
            <pc:sldMk cId="236198258" sldId="265"/>
            <ac:spMk id="36" creationId="{35E9085E-E730-4768-83D4-6CB7E9897153}"/>
          </ac:spMkLst>
        </pc:spChg>
        <pc:spChg chg="add del">
          <ac:chgData name="Guest User" userId="" providerId="Windows Live" clId="Web-{70D2D810-1C4D-4EDD-B3DF-217732A0C3EB}" dt="2020-11-17T04:11:31.582" v="1782"/>
          <ac:spMkLst>
            <pc:docMk/>
            <pc:sldMk cId="236198258" sldId="265"/>
            <ac:spMk id="43" creationId="{27427488-068E-4B55-AC8D-CD070B8CD46D}"/>
          </ac:spMkLst>
        </pc:spChg>
        <pc:spChg chg="add del">
          <ac:chgData name="Guest User" userId="" providerId="Windows Live" clId="Web-{70D2D810-1C4D-4EDD-B3DF-217732A0C3EB}" dt="2020-11-17T04:11:31.582" v="1782"/>
          <ac:spMkLst>
            <pc:docMk/>
            <pc:sldMk cId="236198258" sldId="265"/>
            <ac:spMk id="49" creationId="{3FE49A6B-0100-4397-88F8-FE2410D089A8}"/>
          </ac:spMkLst>
        </pc:spChg>
        <pc:spChg chg="add del">
          <ac:chgData name="Guest User" userId="" providerId="Windows Live" clId="Web-{70D2D810-1C4D-4EDD-B3DF-217732A0C3EB}" dt="2020-11-17T04:11:31.582" v="1782"/>
          <ac:spMkLst>
            <pc:docMk/>
            <pc:sldMk cId="236198258" sldId="265"/>
            <ac:spMk id="51" creationId="{A20AF199-99C2-4569-9CAF-24514AE5E82A}"/>
          </ac:spMkLst>
        </pc:spChg>
        <pc:spChg chg="add">
          <ac:chgData name="Guest User" userId="" providerId="Windows Live" clId="Web-{70D2D810-1C4D-4EDD-B3DF-217732A0C3EB}" dt="2020-11-17T04:11:31.582" v="1782"/>
          <ac:spMkLst>
            <pc:docMk/>
            <pc:sldMk cId="236198258" sldId="265"/>
            <ac:spMk id="56" creationId="{3301E07F-4F79-4B58-8698-EF24DC1ECDBF}"/>
          </ac:spMkLst>
        </pc:spChg>
        <pc:spChg chg="add">
          <ac:chgData name="Guest User" userId="" providerId="Windows Live" clId="Web-{70D2D810-1C4D-4EDD-B3DF-217732A0C3EB}" dt="2020-11-17T04:11:31.582" v="1782"/>
          <ac:spMkLst>
            <pc:docMk/>
            <pc:sldMk cId="236198258" sldId="265"/>
            <ac:spMk id="58" creationId="{E58B2195-5055-402F-A3E7-53FF0E4980C3}"/>
          </ac:spMkLst>
        </pc:spChg>
        <pc:spChg chg="add">
          <ac:chgData name="Guest User" userId="" providerId="Windows Live" clId="Web-{70D2D810-1C4D-4EDD-B3DF-217732A0C3EB}" dt="2020-11-17T04:11:31.582" v="1782"/>
          <ac:spMkLst>
            <pc:docMk/>
            <pc:sldMk cId="236198258" sldId="265"/>
            <ac:spMk id="60" creationId="{9EE6F773-742A-491A-9A00-A2A150DF500A}"/>
          </ac:spMkLst>
        </pc:spChg>
        <pc:grpChg chg="add del">
          <ac:chgData name="Guest User" userId="" providerId="Windows Live" clId="Web-{70D2D810-1C4D-4EDD-B3DF-217732A0C3EB}" dt="2020-11-17T04:11:31.582" v="1782"/>
          <ac:grpSpMkLst>
            <pc:docMk/>
            <pc:sldMk cId="236198258" sldId="265"/>
            <ac:grpSpMk id="45" creationId="{5DD5AFF2-B0BF-41FA-BA95-B06DB47DF11B}"/>
          </ac:grpSpMkLst>
        </pc:grpChg>
        <pc:picChg chg="add mod">
          <ac:chgData name="Guest User" userId="" providerId="Windows Live" clId="Web-{70D2D810-1C4D-4EDD-B3DF-217732A0C3EB}" dt="2020-11-17T04:11:31.582" v="1782"/>
          <ac:picMkLst>
            <pc:docMk/>
            <pc:sldMk cId="236198258" sldId="265"/>
            <ac:picMk id="40" creationId="{572944D3-7C61-49C3-AB0B-05962204435B}"/>
          </ac:picMkLst>
        </pc:picChg>
      </pc:sldChg>
      <pc:sldChg chg="modSp ord">
        <pc:chgData name="Guest User" userId="" providerId="Windows Live" clId="Web-{70D2D810-1C4D-4EDD-B3DF-217732A0C3EB}" dt="2020-11-17T04:19:34.942" v="1789"/>
        <pc:sldMkLst>
          <pc:docMk/>
          <pc:sldMk cId="4217592987" sldId="267"/>
        </pc:sldMkLst>
        <pc:spChg chg="mod">
          <ac:chgData name="Guest User" userId="" providerId="Windows Live" clId="Web-{70D2D810-1C4D-4EDD-B3DF-217732A0C3EB}" dt="2020-11-17T03:44:19.368" v="484" actId="20577"/>
          <ac:spMkLst>
            <pc:docMk/>
            <pc:sldMk cId="4217592987" sldId="267"/>
            <ac:spMk id="3" creationId="{3D25DA27-259F-4AAD-961F-D184624E3BE7}"/>
          </ac:spMkLst>
        </pc:spChg>
      </pc:sldChg>
      <pc:sldChg chg="modSp del">
        <pc:chgData name="Guest User" userId="" providerId="Windows Live" clId="Web-{70D2D810-1C4D-4EDD-B3DF-217732A0C3EB}" dt="2020-11-17T03:37:39.094" v="310"/>
        <pc:sldMkLst>
          <pc:docMk/>
          <pc:sldMk cId="4215723660" sldId="268"/>
        </pc:sldMkLst>
        <pc:graphicFrameChg chg="mod">
          <ac:chgData name="Guest User" userId="" providerId="Windows Live" clId="Web-{70D2D810-1C4D-4EDD-B3DF-217732A0C3EB}" dt="2020-11-17T03:37:27.156" v="309" actId="14100"/>
          <ac:graphicFrameMkLst>
            <pc:docMk/>
            <pc:sldMk cId="4215723660" sldId="268"/>
            <ac:graphicFrameMk id="5" creationId="{417B80E0-AD17-430A-87A6-9304F0D0DC89}"/>
          </ac:graphicFrameMkLst>
        </pc:graphicFrameChg>
      </pc:sldChg>
      <pc:sldChg chg="addSp delSp modSp mod ord setBg">
        <pc:chgData name="Guest User" userId="" providerId="Windows Live" clId="Web-{70D2D810-1C4D-4EDD-B3DF-217732A0C3EB}" dt="2020-11-17T04:18:11.425" v="1783"/>
        <pc:sldMkLst>
          <pc:docMk/>
          <pc:sldMk cId="1081762315" sldId="269"/>
        </pc:sldMkLst>
        <pc:spChg chg="mod">
          <ac:chgData name="Guest User" userId="" providerId="Windows Live" clId="Web-{70D2D810-1C4D-4EDD-B3DF-217732A0C3EB}" dt="2020-11-17T03:52:29.161" v="820" actId="20577"/>
          <ac:spMkLst>
            <pc:docMk/>
            <pc:sldMk cId="1081762315" sldId="269"/>
            <ac:spMk id="2" creationId="{9A78DC35-1360-48BA-8FB8-A634716F5C21}"/>
          </ac:spMkLst>
        </pc:spChg>
        <pc:spChg chg="mod">
          <ac:chgData name="Guest User" userId="" providerId="Windows Live" clId="Web-{70D2D810-1C4D-4EDD-B3DF-217732A0C3EB}" dt="2020-11-17T03:53:12.927" v="827" actId="20577"/>
          <ac:spMkLst>
            <pc:docMk/>
            <pc:sldMk cId="1081762315" sldId="269"/>
            <ac:spMk id="3" creationId="{24B3358C-08C7-48BD-A8CB-80D09B6C5E10}"/>
          </ac:spMkLst>
        </pc:spChg>
        <pc:spChg chg="add del">
          <ac:chgData name="Guest User" userId="" providerId="Windows Live" clId="Web-{70D2D810-1C4D-4EDD-B3DF-217732A0C3EB}" dt="2020-11-17T03:46:01.886" v="493"/>
          <ac:spMkLst>
            <pc:docMk/>
            <pc:sldMk cId="1081762315" sldId="269"/>
            <ac:spMk id="8" creationId="{827B839B-9ADE-406B-8590-F1CAEDED45A1}"/>
          </ac:spMkLst>
        </pc:spChg>
        <pc:spChg chg="add del">
          <ac:chgData name="Guest User" userId="" providerId="Windows Live" clId="Web-{70D2D810-1C4D-4EDD-B3DF-217732A0C3EB}" dt="2020-11-17T03:46:01.886" v="493"/>
          <ac:spMkLst>
            <pc:docMk/>
            <pc:sldMk cId="1081762315" sldId="269"/>
            <ac:spMk id="10" creationId="{CFE45BF0-46DB-408C-B5F7-7B11716805D4}"/>
          </ac:spMkLst>
        </pc:spChg>
        <pc:spChg chg="add del">
          <ac:chgData name="Guest User" userId="" providerId="Windows Live" clId="Web-{70D2D810-1C4D-4EDD-B3DF-217732A0C3EB}" dt="2020-11-17T03:46:09.543" v="495"/>
          <ac:spMkLst>
            <pc:docMk/>
            <pc:sldMk cId="1081762315" sldId="269"/>
            <ac:spMk id="11" creationId="{AFA67CD3-AB4E-4A7A-BEB8-53C445D8C44E}"/>
          </ac:spMkLst>
        </pc:spChg>
        <pc:spChg chg="add del">
          <ac:chgData name="Guest User" userId="" providerId="Windows Live" clId="Web-{70D2D810-1C4D-4EDD-B3DF-217732A0C3EB}" dt="2020-11-17T03:46:01.886" v="493"/>
          <ac:spMkLst>
            <pc:docMk/>
            <pc:sldMk cId="1081762315" sldId="269"/>
            <ac:spMk id="12" creationId="{2AEBC8F2-97B1-41B4-93F1-2D289E197FBA}"/>
          </ac:spMkLst>
        </pc:spChg>
        <pc:spChg chg="add del">
          <ac:chgData name="Guest User" userId="" providerId="Windows Live" clId="Web-{70D2D810-1C4D-4EDD-B3DF-217732A0C3EB}" dt="2020-11-17T03:46:01.886" v="493"/>
          <ac:spMkLst>
            <pc:docMk/>
            <pc:sldMk cId="1081762315" sldId="269"/>
            <ac:spMk id="14" creationId="{472E3A19-F5D5-48FC-BB9C-48C2F68F598B}"/>
          </ac:spMkLst>
        </pc:spChg>
        <pc:spChg chg="add del">
          <ac:chgData name="Guest User" userId="" providerId="Windows Live" clId="Web-{70D2D810-1C4D-4EDD-B3DF-217732A0C3EB}" dt="2020-11-17T03:46:09.543" v="495"/>
          <ac:spMkLst>
            <pc:docMk/>
            <pc:sldMk cId="1081762315" sldId="269"/>
            <ac:spMk id="15" creationId="{339C8D78-A644-462F-B674-F440635E5353}"/>
          </ac:spMkLst>
        </pc:spChg>
        <pc:spChg chg="add del">
          <ac:chgData name="Guest User" userId="" providerId="Windows Live" clId="Web-{70D2D810-1C4D-4EDD-B3DF-217732A0C3EB}" dt="2020-11-17T03:46:01.886" v="493"/>
          <ac:spMkLst>
            <pc:docMk/>
            <pc:sldMk cId="1081762315" sldId="269"/>
            <ac:spMk id="16" creationId="{7A62E32F-BB65-43A8-8EB5-92346890E549}"/>
          </ac:spMkLst>
        </pc:spChg>
        <pc:spChg chg="add del">
          <ac:chgData name="Guest User" userId="" providerId="Windows Live" clId="Web-{70D2D810-1C4D-4EDD-B3DF-217732A0C3EB}" dt="2020-11-17T03:46:01.886" v="493"/>
          <ac:spMkLst>
            <pc:docMk/>
            <pc:sldMk cId="1081762315" sldId="269"/>
            <ac:spMk id="18" creationId="{14E91B64-9FCC-451E-AFB4-A827D6329367}"/>
          </ac:spMkLst>
        </pc:spChg>
        <pc:spChg chg="add">
          <ac:chgData name="Guest User" userId="" providerId="Windows Live" clId="Web-{70D2D810-1C4D-4EDD-B3DF-217732A0C3EB}" dt="2020-11-17T03:51:37.800" v="810"/>
          <ac:spMkLst>
            <pc:docMk/>
            <pc:sldMk cId="1081762315" sldId="269"/>
            <ac:spMk id="25" creationId="{8FC9BE17-9A7B-462D-AE50-3D8777387304}"/>
          </ac:spMkLst>
        </pc:spChg>
        <pc:spChg chg="add">
          <ac:chgData name="Guest User" userId="" providerId="Windows Live" clId="Web-{70D2D810-1C4D-4EDD-B3DF-217732A0C3EB}" dt="2020-11-17T03:51:37.800" v="810"/>
          <ac:spMkLst>
            <pc:docMk/>
            <pc:sldMk cId="1081762315" sldId="269"/>
            <ac:spMk id="27" creationId="{3EBE8569-6AEC-4B8C-8D53-2DE337CDBA65}"/>
          </ac:spMkLst>
        </pc:spChg>
        <pc:spChg chg="add">
          <ac:chgData name="Guest User" userId="" providerId="Windows Live" clId="Web-{70D2D810-1C4D-4EDD-B3DF-217732A0C3EB}" dt="2020-11-17T03:51:37.800" v="810"/>
          <ac:spMkLst>
            <pc:docMk/>
            <pc:sldMk cId="1081762315" sldId="269"/>
            <ac:spMk id="29" creationId="{55D4142C-5077-457F-A6AD-3FECFDB39685}"/>
          </ac:spMkLst>
        </pc:spChg>
        <pc:spChg chg="add">
          <ac:chgData name="Guest User" userId="" providerId="Windows Live" clId="Web-{70D2D810-1C4D-4EDD-B3DF-217732A0C3EB}" dt="2020-11-17T03:51:37.800" v="810"/>
          <ac:spMkLst>
            <pc:docMk/>
            <pc:sldMk cId="1081762315" sldId="269"/>
            <ac:spMk id="31" creationId="{7A5F0580-5EE9-419F-96EE-B6529EF6E7D0}"/>
          </ac:spMkLst>
        </pc:spChg>
        <pc:picChg chg="add del">
          <ac:chgData name="Guest User" userId="" providerId="Windows Live" clId="Web-{70D2D810-1C4D-4EDD-B3DF-217732A0C3EB}" dt="2020-11-17T03:45:51.230" v="489"/>
          <ac:picMkLst>
            <pc:docMk/>
            <pc:sldMk cId="1081762315" sldId="269"/>
            <ac:picMk id="5" creationId="{792704A2-B616-4797-BD53-5DE85004A756}"/>
          </ac:picMkLst>
        </pc:picChg>
        <pc:picChg chg="add del">
          <ac:chgData name="Guest User" userId="" providerId="Windows Live" clId="Web-{70D2D810-1C4D-4EDD-B3DF-217732A0C3EB}" dt="2020-11-17T03:45:58.480" v="491"/>
          <ac:picMkLst>
            <pc:docMk/>
            <pc:sldMk cId="1081762315" sldId="269"/>
            <ac:picMk id="6" creationId="{639105BF-DC39-4830-AF4B-1EBD8B4227A1}"/>
          </ac:picMkLst>
        </pc:picChg>
        <pc:picChg chg="add del">
          <ac:chgData name="Guest User" userId="" providerId="Windows Live" clId="Web-{70D2D810-1C4D-4EDD-B3DF-217732A0C3EB}" dt="2020-11-17T03:46:09.543" v="495"/>
          <ac:picMkLst>
            <pc:docMk/>
            <pc:sldMk cId="1081762315" sldId="269"/>
            <ac:picMk id="13" creationId="{07CF545F-9C2E-4446-97CD-AD92990C2B68}"/>
          </ac:picMkLst>
        </pc:picChg>
        <pc:picChg chg="add del">
          <ac:chgData name="Guest User" userId="" providerId="Windows Live" clId="Web-{70D2D810-1C4D-4EDD-B3DF-217732A0C3EB}" dt="2020-11-17T03:46:09.543" v="495"/>
          <ac:picMkLst>
            <pc:docMk/>
            <pc:sldMk cId="1081762315" sldId="269"/>
            <ac:picMk id="17" creationId="{1B87DA04-78A9-4691-B930-BF99C7140DE1}"/>
          </ac:picMkLst>
        </pc:picChg>
        <pc:picChg chg="add mod ord">
          <ac:chgData name="Guest User" userId="" providerId="Windows Live" clId="Web-{70D2D810-1C4D-4EDD-B3DF-217732A0C3EB}" dt="2020-11-17T03:51:37.800" v="810"/>
          <ac:picMkLst>
            <pc:docMk/>
            <pc:sldMk cId="1081762315" sldId="269"/>
            <ac:picMk id="19" creationId="{792704A2-B616-4797-BD53-5DE85004A756}"/>
          </ac:picMkLst>
        </pc:picChg>
        <pc:cxnChg chg="add del">
          <ac:chgData name="Guest User" userId="" providerId="Windows Live" clId="Web-{70D2D810-1C4D-4EDD-B3DF-217732A0C3EB}" dt="2020-11-17T03:45:58.480" v="491"/>
          <ac:cxnSpMkLst>
            <pc:docMk/>
            <pc:sldMk cId="1081762315" sldId="269"/>
            <ac:cxnSpMk id="7" creationId="{A7F400EE-A8A5-48AF-B4D6-291B52C6F0B0}"/>
          </ac:cxnSpMkLst>
        </pc:cxnChg>
        <pc:cxnChg chg="add del">
          <ac:chgData name="Guest User" userId="" providerId="Windows Live" clId="Web-{70D2D810-1C4D-4EDD-B3DF-217732A0C3EB}" dt="2020-11-17T03:45:51.230" v="489"/>
          <ac:cxnSpMkLst>
            <pc:docMk/>
            <pc:sldMk cId="1081762315" sldId="269"/>
            <ac:cxnSpMk id="9" creationId="{A7F400EE-A8A5-48AF-B4D6-291B52C6F0B0}"/>
          </ac:cxnSpMkLst>
        </pc:cxnChg>
        <pc:cxnChg chg="add del">
          <ac:chgData name="Guest User" userId="" providerId="Windows Live" clId="Web-{70D2D810-1C4D-4EDD-B3DF-217732A0C3EB}" dt="2020-11-17T03:51:37.800" v="810"/>
          <ac:cxnSpMkLst>
            <pc:docMk/>
            <pc:sldMk cId="1081762315" sldId="269"/>
            <ac:cxnSpMk id="20" creationId="{A7F400EE-A8A5-48AF-B4D6-291B52C6F0B0}"/>
          </ac:cxnSpMkLst>
        </pc:cxnChg>
      </pc:sldChg>
      <pc:sldChg chg="ord">
        <pc:chgData name="Guest User" userId="" providerId="Windows Live" clId="Web-{70D2D810-1C4D-4EDD-B3DF-217732A0C3EB}" dt="2020-11-17T03:17:24.145" v="2"/>
        <pc:sldMkLst>
          <pc:docMk/>
          <pc:sldMk cId="1099357201" sldId="271"/>
        </pc:sldMkLst>
      </pc:sldChg>
      <pc:sldChg chg="ord">
        <pc:chgData name="Guest User" userId="" providerId="Windows Live" clId="Web-{70D2D810-1C4D-4EDD-B3DF-217732A0C3EB}" dt="2020-11-17T03:21:55.479" v="37"/>
        <pc:sldMkLst>
          <pc:docMk/>
          <pc:sldMk cId="2001353200" sldId="273"/>
        </pc:sldMkLst>
      </pc:sldChg>
      <pc:sldChg chg="addSp delSp modSp">
        <pc:chgData name="Guest User" userId="" providerId="Windows Live" clId="Web-{70D2D810-1C4D-4EDD-B3DF-217732A0C3EB}" dt="2020-11-17T04:03:07.819" v="1696" actId="20577"/>
        <pc:sldMkLst>
          <pc:docMk/>
          <pc:sldMk cId="2739827963" sldId="274"/>
        </pc:sldMkLst>
        <pc:spChg chg="add mod">
          <ac:chgData name="Guest User" userId="" providerId="Windows Live" clId="Web-{70D2D810-1C4D-4EDD-B3DF-217732A0C3EB}" dt="2020-11-17T04:02:21.208" v="1598" actId="20577"/>
          <ac:spMkLst>
            <pc:docMk/>
            <pc:sldMk cId="2739827963" sldId="274"/>
            <ac:spMk id="2" creationId="{A68A7704-B364-4786-9C9F-92438BC00498}"/>
          </ac:spMkLst>
        </pc:spChg>
        <pc:spChg chg="add mod">
          <ac:chgData name="Guest User" userId="" providerId="Windows Live" clId="Web-{70D2D810-1C4D-4EDD-B3DF-217732A0C3EB}" dt="2020-11-17T04:03:07.819" v="1696" actId="20577"/>
          <ac:spMkLst>
            <pc:docMk/>
            <pc:sldMk cId="2739827963" sldId="274"/>
            <ac:spMk id="3" creationId="{73E76A26-B566-42E9-B0FD-5AFCB0B4E047}"/>
          </ac:spMkLst>
        </pc:spChg>
        <pc:spChg chg="del">
          <ac:chgData name="Guest User" userId="" providerId="Windows Live" clId="Web-{70D2D810-1C4D-4EDD-B3DF-217732A0C3EB}" dt="2020-11-17T03:56:06.744" v="1005"/>
          <ac:spMkLst>
            <pc:docMk/>
            <pc:sldMk cId="2739827963" sldId="274"/>
            <ac:spMk id="9" creationId="{42A4FC2C-047E-45A5-965D-8E1E3BF09BC6}"/>
          </ac:spMkLst>
        </pc:spChg>
        <pc:spChg chg="add">
          <ac:chgData name="Guest User" userId="" providerId="Windows Live" clId="Web-{70D2D810-1C4D-4EDD-B3DF-217732A0C3EB}" dt="2020-11-17T03:56:06.744" v="1005"/>
          <ac:spMkLst>
            <pc:docMk/>
            <pc:sldMk cId="2739827963" sldId="274"/>
            <ac:spMk id="14" creationId="{081EA652-8C6A-4E69-BEB9-170809474553}"/>
          </ac:spMkLst>
        </pc:spChg>
        <pc:spChg chg="add">
          <ac:chgData name="Guest User" userId="" providerId="Windows Live" clId="Web-{70D2D810-1C4D-4EDD-B3DF-217732A0C3EB}" dt="2020-11-17T03:56:06.744" v="1005"/>
          <ac:spMkLst>
            <pc:docMk/>
            <pc:sldMk cId="2739827963" sldId="274"/>
            <ac:spMk id="16" creationId="{5298780A-33B9-4EA2-8F67-DE68AD62841B}"/>
          </ac:spMkLst>
        </pc:spChg>
        <pc:spChg chg="add">
          <ac:chgData name="Guest User" userId="" providerId="Windows Live" clId="Web-{70D2D810-1C4D-4EDD-B3DF-217732A0C3EB}" dt="2020-11-17T03:56:06.744" v="1005"/>
          <ac:spMkLst>
            <pc:docMk/>
            <pc:sldMk cId="2739827963" sldId="274"/>
            <ac:spMk id="18" creationId="{7F488E8B-4E1E-4402-8935-D4E6C02615C7}"/>
          </ac:spMkLst>
        </pc:spChg>
        <pc:picChg chg="del mod">
          <ac:chgData name="Guest User" userId="" providerId="Windows Live" clId="Web-{70D2D810-1C4D-4EDD-B3DF-217732A0C3EB}" dt="2020-11-17T03:21:00.806" v="4"/>
          <ac:picMkLst>
            <pc:docMk/>
            <pc:sldMk cId="2739827963" sldId="274"/>
            <ac:picMk id="4" creationId="{5FB104C4-9FAB-4243-89B5-AA1E6A4205E4}"/>
          </ac:picMkLst>
        </pc:picChg>
        <pc:cxnChg chg="add">
          <ac:chgData name="Guest User" userId="" providerId="Windows Live" clId="Web-{70D2D810-1C4D-4EDD-B3DF-217732A0C3EB}" dt="2020-11-17T03:56:06.744" v="1005"/>
          <ac:cxnSpMkLst>
            <pc:docMk/>
            <pc:sldMk cId="2739827963" sldId="274"/>
            <ac:cxnSpMk id="20" creationId="{23AAC9B5-8015-485C-ACF9-A750390E9A56}"/>
          </ac:cxnSpMkLst>
        </pc:cxnChg>
      </pc:sldChg>
      <pc:sldChg chg="modSp">
        <pc:chgData name="Guest User" userId="" providerId="Windows Live" clId="Web-{70D2D810-1C4D-4EDD-B3DF-217732A0C3EB}" dt="2020-11-17T04:09:51.127" v="1744" actId="14100"/>
        <pc:sldMkLst>
          <pc:docMk/>
          <pc:sldMk cId="120502949" sldId="275"/>
        </pc:sldMkLst>
        <pc:spChg chg="mod">
          <ac:chgData name="Guest User" userId="" providerId="Windows Live" clId="Web-{70D2D810-1C4D-4EDD-B3DF-217732A0C3EB}" dt="2020-11-17T04:09:51.127" v="1744" actId="14100"/>
          <ac:spMkLst>
            <pc:docMk/>
            <pc:sldMk cId="120502949" sldId="275"/>
            <ac:spMk id="2" creationId="{71172672-F682-43DF-B88A-A2E1D2106FA5}"/>
          </ac:spMkLst>
        </pc:spChg>
      </pc:sldChg>
      <pc:sldChg chg="modSp del ord">
        <pc:chgData name="Guest User" userId="" providerId="Windows Live" clId="Web-{70D2D810-1C4D-4EDD-B3DF-217732A0C3EB}" dt="2020-11-17T03:35:16.638" v="307"/>
        <pc:sldMkLst>
          <pc:docMk/>
          <pc:sldMk cId="1623012872" sldId="277"/>
        </pc:sldMkLst>
        <pc:spChg chg="mod">
          <ac:chgData name="Guest User" userId="" providerId="Windows Live" clId="Web-{70D2D810-1C4D-4EDD-B3DF-217732A0C3EB}" dt="2020-11-17T03:31:22.492" v="301" actId="14100"/>
          <ac:spMkLst>
            <pc:docMk/>
            <pc:sldMk cId="1623012872" sldId="277"/>
            <ac:spMk id="3" creationId="{DE73FCDD-63FE-40B9-99F7-190BF16832BF}"/>
          </ac:spMkLst>
        </pc:spChg>
      </pc:sldChg>
      <pc:sldChg chg="add del replId">
        <pc:chgData name="Guest User" userId="" providerId="Windows Live" clId="Web-{70D2D810-1C4D-4EDD-B3DF-217732A0C3EB}" dt="2020-11-17T03:39:30.174" v="314"/>
        <pc:sldMkLst>
          <pc:docMk/>
          <pc:sldMk cId="2318646744" sldId="277"/>
        </pc:sldMkLst>
      </pc:sldChg>
      <pc:sldChg chg="modSp add del replId">
        <pc:chgData name="Guest User" userId="" providerId="Windows Live" clId="Web-{70D2D810-1C4D-4EDD-B3DF-217732A0C3EB}" dt="2020-11-17T04:07:53.403" v="1742"/>
        <pc:sldMkLst>
          <pc:docMk/>
          <pc:sldMk cId="3551159459" sldId="277"/>
        </pc:sldMkLst>
        <pc:spChg chg="mod">
          <ac:chgData name="Guest User" userId="" providerId="Windows Live" clId="Web-{70D2D810-1C4D-4EDD-B3DF-217732A0C3EB}" dt="2020-11-17T04:05:10.321" v="1734" actId="20577"/>
          <ac:spMkLst>
            <pc:docMk/>
            <pc:sldMk cId="3551159459" sldId="277"/>
            <ac:spMk id="3" creationId="{013BBF5D-DB25-4F75-8D86-831D08B00501}"/>
          </ac:spMkLst>
        </pc:spChg>
      </pc:sldChg>
    </pc:docChg>
  </pc:docChgLst>
  <pc:docChgLst>
    <pc:chgData name="Guest User" userId="7da8559491023a69" providerId="Windows Live" clId="Web-{001A0DC4-957D-4A91-9498-D24473719A31}"/>
    <pc:docChg chg="modSld">
      <pc:chgData name="Guest User" userId="7da8559491023a69" providerId="Windows Live" clId="Web-{001A0DC4-957D-4A91-9498-D24473719A31}" dt="2020-10-11T20:32:17.651" v="430" actId="20577"/>
      <pc:docMkLst>
        <pc:docMk/>
      </pc:docMkLst>
      <pc:sldChg chg="modSp">
        <pc:chgData name="Guest User" userId="7da8559491023a69" providerId="Windows Live" clId="Web-{001A0DC4-957D-4A91-9498-D24473719A31}" dt="2020-10-11T20:32:17.651" v="429" actId="20577"/>
        <pc:sldMkLst>
          <pc:docMk/>
          <pc:sldMk cId="2122508879" sldId="259"/>
        </pc:sldMkLst>
        <pc:spChg chg="mod">
          <ac:chgData name="Guest User" userId="7da8559491023a69" providerId="Windows Live" clId="Web-{001A0DC4-957D-4A91-9498-D24473719A31}" dt="2020-10-11T20:32:17.651" v="429" actId="20577"/>
          <ac:spMkLst>
            <pc:docMk/>
            <pc:sldMk cId="2122508879" sldId="259"/>
            <ac:spMk id="3" creationId="{E2001DAC-8305-491F-B3F0-E57874D394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6E6F-3FEA-4C71-9976-6AF3644BC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32BAA-9B58-4FB9-809D-B5BA200E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0CB3D-3D4B-4190-84CD-649254AE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FF5-C59E-4BDA-91A8-AE9E4A63EF4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3CCD5-9D0C-48BB-8AE0-62056AF7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D613-60C0-4D76-81F3-11AC2168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CE7-A7B7-4A64-84DE-8B56AAAE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5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1577-D644-450F-9655-96F0FA0C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B1DEC-87B3-4392-B52C-524E90583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4EB6-EA7C-46F5-8E76-58B596D9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FF5-C59E-4BDA-91A8-AE9E4A63EF4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C41F0-7566-475D-A141-AEB41DDE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52BB2-98E8-4FAB-ACAD-8D3A7B1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CE7-A7B7-4A64-84DE-8B56AAAE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4FF16-B08E-492C-A9CC-E584C0CB4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4C013-9665-42CE-A53C-61EF2B165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1836-D6B5-47E9-AC48-13D31AE8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FF5-C59E-4BDA-91A8-AE9E4A63EF4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2CF82-B867-4B3E-8735-1DA9B2A5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D049-BB09-489F-96A1-8B3AE075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CE7-A7B7-4A64-84DE-8B56AAAE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3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279A-ACB3-4857-8DB0-80DD874F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BD37-22C1-4AD4-B9FD-855E6F1E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B93F5-746A-4BF1-BED1-E0E1DCA4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FF5-C59E-4BDA-91A8-AE9E4A63EF4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97CB-53CB-401A-A1E7-1092D541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26E7E-C546-4538-8DDE-BA74A500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CE7-A7B7-4A64-84DE-8B56AAAE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8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CC83-CC36-484A-8E14-AAF496F0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29DC0-A386-4896-8E4D-FC0B503F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79C0-D6B1-4939-B9AE-CF3A8156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FF5-C59E-4BDA-91A8-AE9E4A63EF4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3431-FC3C-4E3C-9A0F-DF228CCB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CF7F-35DF-45A8-8476-F0FC05DB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CE7-A7B7-4A64-84DE-8B56AAAE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2D21-C6D8-4DD8-80B6-C0AA0BBB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8CA7-CDFD-4873-A69F-F7F922003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9E593-65D8-4AD0-A789-CC31997C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A3D65-EA54-4052-BDA1-67709272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FF5-C59E-4BDA-91A8-AE9E4A63EF4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7349-6A03-485C-9C2A-212A2D20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31D6-658E-4D55-B499-D2BEA122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CE7-A7B7-4A64-84DE-8B56AAAE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6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D958-116B-4B44-A964-1028AB2E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1DE68-64E9-4269-A589-06ACF4E69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7615B-FB1E-4971-B491-AA3EA57EA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B7EA6-A367-4A5B-9F8C-7C9FB15C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367C9-CA58-4690-A6A2-39DC2552C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0B0AC-73D1-4D1E-805B-144C84EF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FF5-C59E-4BDA-91A8-AE9E4A63EF4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E6A6A-AFF0-4EF1-93A4-AEFCE7C2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AC364-642D-4305-9E0D-AD31F81F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CE7-A7B7-4A64-84DE-8B56AAAE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A33A-0441-47E5-B888-5DFC728E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3F1F9-3A06-42A6-98DD-7DC8E51D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FF5-C59E-4BDA-91A8-AE9E4A63EF4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0A116-5F7E-4068-BBD8-40380E2A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70173-59AF-4836-BFD2-9DA8AFF4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CE7-A7B7-4A64-84DE-8B56AAAE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9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2454B-1852-4210-AE42-7911F39A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FF5-C59E-4BDA-91A8-AE9E4A63EF4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55052-2F77-4182-B252-5CA00272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F4F2D-3015-4F96-B25E-A4119434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CE7-A7B7-4A64-84DE-8B56AAAE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775C-DF0B-4081-A8F2-E81FBBC0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8DB5-BA11-4947-9073-AA76CB00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4700E-3785-47BD-8E3E-95113560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B2933-E9A1-4B35-AA9E-1A8B04AA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FF5-C59E-4BDA-91A8-AE9E4A63EF4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FF0E6-E863-4352-9271-C8EE83E8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05033-CA24-444D-ADC3-FEB48F78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CE7-A7B7-4A64-84DE-8B56AAAE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1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9F90-9A2D-4297-A545-13139AD9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3161D-394E-461C-AA1D-DE0298FD6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09BA3-B91F-4298-B27E-FAC8619B2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D8A98-0EE6-4197-AE9A-BDC14E6D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EFF5-C59E-4BDA-91A8-AE9E4A63EF4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5C0EB-4FC8-4222-9291-9581DA7A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339FC-5536-4C52-815A-2B082383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0CE7-A7B7-4A64-84DE-8B56AAAE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714F0-C508-4287-95C2-D6D80631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5F34E-8949-4420-BCA2-3D034F74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A100-9215-4D8E-813A-B6FC70662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EFF5-C59E-4BDA-91A8-AE9E4A63EF4A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27BF-E9F7-4DA6-BBAA-9EBECDD6C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D73C-6DD2-4945-B525-5FB036306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0CE7-A7B7-4A64-84DE-8B56AAAE5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61D38B5E-8A1C-4609-A8B3-A06CF7BC5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332"/>
          <a:stretch/>
        </p:blipFill>
        <p:spPr>
          <a:xfrm>
            <a:off x="5120821" y="53925"/>
            <a:ext cx="7094361" cy="6857989"/>
          </a:xfrm>
          <a:prstGeom prst="rect">
            <a:avLst/>
          </a:prstGeom>
        </p:spPr>
      </p:pic>
      <p:sp>
        <p:nvSpPr>
          <p:cNvPr id="38" name="Rectangle 40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42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47419-2F27-483C-8589-8073C083A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IST615-Cloud Management</a:t>
            </a:r>
            <a:endParaRPr lang="en-US"/>
          </a:p>
        </p:txBody>
      </p:sp>
      <p:sp>
        <p:nvSpPr>
          <p:cNvPr id="40" name="Oval 44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17013-A5B8-492A-BD0C-A161E3DC7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Group Members</a:t>
            </a:r>
          </a:p>
          <a:p>
            <a:r>
              <a:rPr lang="en-US" sz="1900">
                <a:solidFill>
                  <a:srgbClr val="FFFFFF"/>
                </a:solidFill>
              </a:rPr>
              <a:t>Aditya Kini</a:t>
            </a:r>
          </a:p>
          <a:p>
            <a:r>
              <a:rPr lang="en-US" sz="1900">
                <a:solidFill>
                  <a:srgbClr val="FFFFFF"/>
                </a:solidFill>
              </a:rPr>
              <a:t>Akshay Sigar</a:t>
            </a:r>
          </a:p>
          <a:p>
            <a:r>
              <a:rPr lang="en-US" sz="1900">
                <a:solidFill>
                  <a:srgbClr val="FFFFFF"/>
                </a:solidFill>
              </a:rPr>
              <a:t>Parth Lodaria</a:t>
            </a:r>
          </a:p>
          <a:p>
            <a:r>
              <a:rPr lang="en-US" sz="1900">
                <a:solidFill>
                  <a:srgbClr val="FFFFFF"/>
                </a:solidFill>
              </a:rPr>
              <a:t>Rahul Wable</a:t>
            </a:r>
          </a:p>
          <a:p>
            <a:r>
              <a:rPr lang="en-US" sz="1900">
                <a:solidFill>
                  <a:srgbClr val="FFFFFF"/>
                </a:solidFill>
              </a:rPr>
              <a:t>Saheb Singh</a:t>
            </a:r>
          </a:p>
          <a:p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694D4-2D10-4390-A168-5FAAAA9FC9F0}"/>
              </a:ext>
            </a:extLst>
          </p:cNvPr>
          <p:cNvSpPr txBox="1"/>
          <p:nvPr/>
        </p:nvSpPr>
        <p:spPr>
          <a:xfrm>
            <a:off x="6485418" y="5508033"/>
            <a:ext cx="4623657" cy="1015663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u="sng">
                <a:solidFill>
                  <a:schemeClr val="bg1"/>
                </a:solidFill>
                <a:latin typeface="Cambria"/>
              </a:rPr>
              <a:t>Entra</a:t>
            </a:r>
            <a:r>
              <a:rPr lang="en-US" sz="2800" b="1">
                <a:solidFill>
                  <a:schemeClr val="bg1"/>
                </a:solidFill>
                <a:latin typeface="Cambria"/>
              </a:rPr>
              <a:t> </a:t>
            </a:r>
            <a:endParaRPr lang="en-US" b="1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en-US" sz="2800">
                <a:solidFill>
                  <a:schemeClr val="bg1"/>
                </a:solidFill>
                <a:latin typeface="Cambria"/>
              </a:rPr>
              <a:t> </a:t>
            </a:r>
            <a:r>
              <a:rPr lang="en-US" sz="2400">
                <a:solidFill>
                  <a:schemeClr val="bg1"/>
                </a:solidFill>
                <a:latin typeface="Cambria"/>
              </a:rPr>
              <a:t>A Smart Door System</a:t>
            </a:r>
            <a:endParaRPr lang="en-US" sz="2400">
              <a:solidFill>
                <a:schemeClr val="bg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8815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089AD3-5CB8-48B8-9419-91657A64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Stakeholders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335F083-DC25-4021-998D-2704D53E0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DA27-259F-4AAD-961F-D184624E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97" y="2049341"/>
            <a:ext cx="6339341" cy="4099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Stakeholders: People who would be interested in or affected by our product</a:t>
            </a:r>
            <a:endParaRPr lang="en-US">
              <a:ea typeface="+mn-lt"/>
              <a:cs typeface="+mn-lt"/>
            </a:endParaRPr>
          </a:p>
          <a:p>
            <a:pPr lvl="1" indent="-342900"/>
            <a:r>
              <a:rPr lang="en-US" sz="2000" b="1">
                <a:ea typeface="+mn-lt"/>
                <a:cs typeface="+mn-lt"/>
              </a:rPr>
              <a:t>Our company's Employees:</a:t>
            </a:r>
          </a:p>
          <a:p>
            <a:pPr lvl="2"/>
            <a:r>
              <a:rPr lang="en-US">
                <a:ea typeface="+mn-lt"/>
                <a:cs typeface="+mn-lt"/>
              </a:rPr>
              <a:t>Information Technology Department</a:t>
            </a:r>
          </a:p>
          <a:p>
            <a:pPr lvl="2"/>
            <a:r>
              <a:rPr lang="en-US">
                <a:ea typeface="+mn-lt"/>
                <a:cs typeface="+mn-lt"/>
              </a:rPr>
              <a:t>Finance Department</a:t>
            </a:r>
          </a:p>
          <a:p>
            <a:pPr lvl="2"/>
            <a:r>
              <a:rPr lang="en-US">
                <a:ea typeface="+mn-lt"/>
                <a:cs typeface="+mn-lt"/>
              </a:rPr>
              <a:t>Sales Department</a:t>
            </a:r>
          </a:p>
          <a:p>
            <a:pPr lvl="1" indent="-342900"/>
            <a:r>
              <a:rPr lang="en-US" sz="2000" b="1">
                <a:ea typeface="+mn-lt"/>
                <a:cs typeface="+mn-lt"/>
              </a:rPr>
              <a:t>Clients</a:t>
            </a:r>
          </a:p>
          <a:p>
            <a:pPr marL="14287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Private Clients (Home usage)</a:t>
            </a:r>
          </a:p>
          <a:p>
            <a:pPr marL="1428750" lvl="2" indent="-285750">
              <a:buFont typeface="Arial"/>
              <a:buChar char="•"/>
            </a:pPr>
            <a:r>
              <a:rPr lang="en-US">
                <a:cs typeface="Calibri"/>
              </a:rPr>
              <a:t>Corporate Clients</a:t>
            </a:r>
          </a:p>
          <a:p>
            <a:pPr marL="1428750" lvl="2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59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98DD4AE-347E-4CDD-8993-6395B7FB7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29" b="1815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5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448F7-C94D-40E8-BE42-21E1A747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Architecture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2E8F7A6-463B-46F4-AAE6-D2C7AEE80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38" y="1329234"/>
            <a:ext cx="9676617" cy="52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1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09F2A5-9AF7-4EC7-A2E1-DC82C1E9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436" y="3879644"/>
            <a:ext cx="6013693" cy="15559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80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ENTRA DEMO</a:t>
            </a:r>
          </a:p>
        </p:txBody>
      </p:sp>
      <p:sp>
        <p:nvSpPr>
          <p:cNvPr id="20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Graphic 12" descr="Play">
            <a:extLst>
              <a:ext uri="{FF2B5EF4-FFF2-40B4-BE49-F238E27FC236}">
                <a16:creationId xmlns:a16="http://schemas.microsoft.com/office/drawing/2014/main" id="{9ACDCADC-52E4-4865-A248-927C1B868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135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792704A2-B616-4797-BD53-5DE85004A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8DC35-1360-48BA-8FB8-A634716F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How can we Secure Data?</a:t>
            </a:r>
            <a:endParaRPr lang="en-US" sz="3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358C-08C7-48BD-A8CB-80D09B6C5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264830" cy="37248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>
                <a:cs typeface="Calibri"/>
              </a:rPr>
              <a:t>                                    </a:t>
            </a:r>
          </a:p>
          <a:p>
            <a:r>
              <a:rPr lang="en-US" sz="2000" b="1" u="sng">
                <a:cs typeface="Calibri"/>
              </a:rPr>
              <a:t>Cloud Security Auditing</a:t>
            </a:r>
            <a:r>
              <a:rPr lang="en-US" sz="2000" b="1">
                <a:cs typeface="Calibri"/>
              </a:rPr>
              <a:t>- </a:t>
            </a:r>
            <a:r>
              <a:rPr lang="en-US" sz="2000">
                <a:cs typeface="Calibri"/>
              </a:rPr>
              <a:t>Determining</a:t>
            </a:r>
            <a:r>
              <a:rPr lang="en-US" sz="2000">
                <a:ea typeface="+mn-lt"/>
                <a:cs typeface="+mn-lt"/>
              </a:rPr>
              <a:t> if the information system and its maintainers are meeting both the legal expectations of protecting customer data and the company standards.</a:t>
            </a:r>
            <a:endParaRPr lang="en-US" sz="2000">
              <a:cs typeface="Calibri"/>
            </a:endParaRPr>
          </a:p>
          <a:p>
            <a:r>
              <a:rPr lang="en-US" sz="2000" b="1" u="sng">
                <a:cs typeface="Calibri"/>
              </a:rPr>
              <a:t>Proper Access Controls</a:t>
            </a:r>
            <a:r>
              <a:rPr lang="en-US" sz="2000" b="1" i="1">
                <a:cs typeface="Calibri"/>
              </a:rPr>
              <a:t>-</a:t>
            </a:r>
            <a:r>
              <a:rPr lang="en-US" sz="2000" i="1">
                <a:cs typeface="Calibri"/>
              </a:rPr>
              <a:t> </a:t>
            </a:r>
            <a:r>
              <a:rPr lang="en-US" sz="2000">
                <a:cs typeface="Calibri"/>
              </a:rPr>
              <a:t>Restrict</a:t>
            </a:r>
            <a:r>
              <a:rPr lang="en-US" sz="2000">
                <a:ea typeface="+mn-lt"/>
                <a:cs typeface="+mn-lt"/>
              </a:rPr>
              <a:t> the public access from using the our cloud services and data. </a:t>
            </a:r>
            <a:endParaRPr lang="en-US" sz="2000">
              <a:cs typeface="Calibri"/>
            </a:endParaRPr>
          </a:p>
          <a:p>
            <a:r>
              <a:rPr lang="en-US" sz="2000" b="1" u="sng">
                <a:cs typeface="Calibri"/>
              </a:rPr>
              <a:t>Encrypting the data</a:t>
            </a:r>
            <a:r>
              <a:rPr lang="en-US" sz="2000" b="1" i="1">
                <a:cs typeface="Calibri"/>
              </a:rPr>
              <a:t>-</a:t>
            </a:r>
            <a:r>
              <a:rPr lang="en-US" sz="2000">
                <a:cs typeface="Calibri"/>
              </a:rPr>
              <a:t> Transforming data into an unreadable form so that we can conceal it from malicious users.</a:t>
            </a:r>
          </a:p>
        </p:txBody>
      </p:sp>
    </p:spTree>
    <p:extLst>
      <p:ext uri="{BB962C8B-B14F-4D97-AF65-F5344CB8AC3E}">
        <p14:creationId xmlns:p14="http://schemas.microsoft.com/office/powerpoint/2010/main" val="108176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A7704-B364-4786-9C9F-92438BC00498}"/>
              </a:ext>
            </a:extLst>
          </p:cNvPr>
          <p:cNvSpPr txBox="1"/>
          <p:nvPr/>
        </p:nvSpPr>
        <p:spPr>
          <a:xfrm>
            <a:off x="802598" y="1188637"/>
            <a:ext cx="3721478" cy="45669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latin typeface="+mj-lt"/>
                <a:ea typeface="+mj-ea"/>
                <a:cs typeface="+mj-cs"/>
              </a:rPr>
              <a:t>Future Goals and Expectations</a:t>
            </a:r>
            <a:endParaRPr lang="en-US"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E76A26-B566-42E9-B0FD-5AFCB0B4E047}"/>
              </a:ext>
            </a:extLst>
          </p:cNvPr>
          <p:cNvSpPr txBox="1"/>
          <p:nvPr/>
        </p:nvSpPr>
        <p:spPr>
          <a:xfrm>
            <a:off x="4924581" y="858116"/>
            <a:ext cx="6571903" cy="54580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Instant notifications through AWS SNS service.</a:t>
            </a:r>
            <a:endParaRPr lang="en-US" sz="24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Employee Attendance service for Corporate users.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Easy guest registration service for Corporate users.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Expand the functionality such as customizable Alexa skills based on customer requirements.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cs typeface="Calibri"/>
              </a:rPr>
              <a:t>Interactive Front-end UI for the clients to manage the system efficiently.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982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735AD-4C27-4F25-BFD4-CC52E04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738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F2D2-3FD5-4358-98A1-E3C7AE9DD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738" y="3800209"/>
            <a:ext cx="4467792" cy="24101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Questions">
            <a:extLst>
              <a:ext uri="{FF2B5EF4-FFF2-40B4-BE49-F238E27FC236}">
                <a16:creationId xmlns:a16="http://schemas.microsoft.com/office/drawing/2014/main" id="{572944D3-7C61-49C3-AB0B-059622044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19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F5402-44E2-4A84-966D-6952617B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69" y="1396686"/>
            <a:ext cx="3427411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Business Idea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4E98-F464-4E23-B85C-8976D213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248" y="1942976"/>
            <a:ext cx="6298396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Providing a secure and smart door system at an affordable cost wherein the owner can use the system to identify the guest and allow access accordingly using Alexa.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0262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2">
            <a:extLst>
              <a:ext uri="{FF2B5EF4-FFF2-40B4-BE49-F238E27FC236}">
                <a16:creationId xmlns:a16="http://schemas.microsoft.com/office/drawing/2014/main" id="{B3C91F1F-266F-4465-8F89-487664D87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32">
            <a:extLst>
              <a:ext uri="{FF2B5EF4-FFF2-40B4-BE49-F238E27FC236}">
                <a16:creationId xmlns:a16="http://schemas.microsoft.com/office/drawing/2014/main" id="{117F01D7-4ACD-4ABC-8244-95EC0B620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1E2C23CB-D77B-4033-877F-D35608A3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9302C-46F3-45A9-AE72-A3801511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50008"/>
            <a:ext cx="2441448" cy="2459736"/>
          </a:xfrm>
        </p:spPr>
        <p:txBody>
          <a:bodyPr>
            <a:normAutofit/>
          </a:bodyPr>
          <a:lstStyle/>
          <a:p>
            <a:r>
              <a:rPr lang="en-US" sz="320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ACB3-E783-40D9-B268-BB4DAFBE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1115568"/>
            <a:ext cx="6556248" cy="4636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The scope of the project is to provide a smart secure door system for personal and corporate usage. The scope is not only limited to security but to maintain COVID-19 protocols ( For example: If a student has not taken the COVID-19 test and is trying to enter a building on the campus, he/she would be prohibited from entering the building by our system).</a:t>
            </a:r>
            <a:endParaRPr lang="en-US" sz="22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11501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5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5DCD0-D700-4EBF-A882-3402FCE0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Competitor Analysis</a:t>
            </a:r>
          </a:p>
        </p:txBody>
      </p:sp>
      <p:sp>
        <p:nvSpPr>
          <p:cNvPr id="25" name="Freeform: Shape 27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2B5F-AA91-4DE6-987D-79A047E6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1585" y="590843"/>
            <a:ext cx="6062930" cy="597150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200" b="1"/>
              <a:t>Ring Door Lock System</a:t>
            </a:r>
          </a:p>
          <a:p>
            <a:r>
              <a:rPr lang="en-US" sz="2200"/>
              <a:t>Company charges both for the lock system as well as the subscription service but we only charge a subscription fees for our services, therefore we are cost efficient. </a:t>
            </a:r>
            <a:endParaRPr lang="en-US" sz="2200">
              <a:cs typeface="Calibri"/>
            </a:endParaRPr>
          </a:p>
          <a:p>
            <a:r>
              <a:rPr lang="en-US" sz="2200"/>
              <a:t>Ring shares information with third-parties like Google and Facebook which generates data privacy concerns. Unlike Ring we do not share any information with any other third-parties.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US" sz="2200" b="1"/>
              <a:t>Arlo Video Door lock system</a:t>
            </a:r>
            <a:endParaRPr lang="en-US" sz="2200" b="1">
              <a:cs typeface="Calibri"/>
            </a:endParaRPr>
          </a:p>
          <a:p>
            <a:r>
              <a:rPr lang="en-US" sz="2200"/>
              <a:t>Additional services such as smart notification requires subscription. While these additional services are included in our monthly fee. </a:t>
            </a:r>
            <a:endParaRPr lang="en-US" sz="2200">
              <a:cs typeface="Calibri"/>
            </a:endParaRPr>
          </a:p>
          <a:p>
            <a:r>
              <a:rPr lang="en-US" sz="2200"/>
              <a:t>Arlo provides only battery-operated device. While we provide both battery powered and AC powered device according to customer requirements.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 b="1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72672-F682-43DF-B88A-A2E1D210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Cost Model – Home User (Monthly)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8D113544-D1E0-4C2F-9651-F9E6C96DE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78" r="-312" b="-108"/>
          <a:stretch/>
        </p:blipFill>
        <p:spPr>
          <a:xfrm>
            <a:off x="5787738" y="66675"/>
            <a:ext cx="6299778" cy="584964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691A7E-CD11-4BF1-8C1F-9BFE54157B74}"/>
              </a:ext>
            </a:extLst>
          </p:cNvPr>
          <p:cNvSpPr txBox="1"/>
          <p:nvPr/>
        </p:nvSpPr>
        <p:spPr>
          <a:xfrm>
            <a:off x="5943600" y="5969000"/>
            <a:ext cx="5575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Profit</a:t>
            </a:r>
            <a:r>
              <a:rPr lang="en-US">
                <a:cs typeface="Calibri"/>
              </a:rPr>
              <a:t>: $29.99(Subscription Cost) - </a:t>
            </a:r>
            <a:r>
              <a:rPr lang="en-US">
                <a:solidFill>
                  <a:srgbClr val="FF0000"/>
                </a:solidFill>
                <a:cs typeface="Calibri"/>
              </a:rPr>
              <a:t>$14.71</a:t>
            </a:r>
            <a:r>
              <a:rPr lang="en-US">
                <a:cs typeface="Calibri"/>
              </a:rPr>
              <a:t> =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cs typeface="Calibri"/>
              </a:rPr>
              <a:t>$15.21</a:t>
            </a:r>
          </a:p>
        </p:txBody>
      </p:sp>
    </p:spTree>
    <p:extLst>
      <p:ext uri="{BB962C8B-B14F-4D97-AF65-F5344CB8AC3E}">
        <p14:creationId xmlns:p14="http://schemas.microsoft.com/office/powerpoint/2010/main" val="363717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72672-F682-43DF-B88A-A2E1D210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Cost Model – Home User (Annual)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91A7E-CD11-4BF1-8C1F-9BFE54157B74}"/>
              </a:ext>
            </a:extLst>
          </p:cNvPr>
          <p:cNvSpPr txBox="1"/>
          <p:nvPr/>
        </p:nvSpPr>
        <p:spPr>
          <a:xfrm>
            <a:off x="5943600" y="5969000"/>
            <a:ext cx="5575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Profit</a:t>
            </a:r>
            <a:r>
              <a:rPr lang="en-US">
                <a:cs typeface="Calibri"/>
              </a:rPr>
              <a:t>: $289.99(Subscription Cost) - </a:t>
            </a:r>
            <a:r>
              <a:rPr lang="en-US">
                <a:solidFill>
                  <a:srgbClr val="FF0000"/>
                </a:solidFill>
                <a:cs typeface="Calibri"/>
              </a:rPr>
              <a:t>$113.74</a:t>
            </a:r>
            <a:r>
              <a:rPr lang="en-US">
                <a:cs typeface="Calibri"/>
              </a:rPr>
              <a:t> =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cs typeface="Calibri"/>
              </a:rPr>
              <a:t>$176.25</a:t>
            </a:r>
          </a:p>
        </p:txBody>
      </p:sp>
      <p:pic>
        <p:nvPicPr>
          <p:cNvPr id="15" name="Picture 16" descr="Table&#10;&#10;Description automatically generated">
            <a:extLst>
              <a:ext uri="{FF2B5EF4-FFF2-40B4-BE49-F238E27FC236}">
                <a16:creationId xmlns:a16="http://schemas.microsoft.com/office/drawing/2014/main" id="{CEE566A0-EC2E-4E47-A98C-44E3C486E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5745" y="111125"/>
            <a:ext cx="6243410" cy="5856288"/>
          </a:xfrm>
        </p:spPr>
      </p:pic>
    </p:spTree>
    <p:extLst>
      <p:ext uri="{BB962C8B-B14F-4D97-AF65-F5344CB8AC3E}">
        <p14:creationId xmlns:p14="http://schemas.microsoft.com/office/powerpoint/2010/main" val="143627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72672-F682-43DF-B88A-A2E1D210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75" y="3080561"/>
            <a:ext cx="5055443" cy="2630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Cost Model –Corporate User (Monthly)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91A7E-CD11-4BF1-8C1F-9BFE54157B74}"/>
              </a:ext>
            </a:extLst>
          </p:cNvPr>
          <p:cNvSpPr txBox="1"/>
          <p:nvPr/>
        </p:nvSpPr>
        <p:spPr>
          <a:xfrm>
            <a:off x="5943600" y="5969000"/>
            <a:ext cx="5575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Profit</a:t>
            </a:r>
            <a:r>
              <a:rPr lang="en-US">
                <a:cs typeface="Calibri"/>
              </a:rPr>
              <a:t>: $1,199.99(Subscription Cost) - </a:t>
            </a:r>
            <a:r>
              <a:rPr lang="en-US">
                <a:solidFill>
                  <a:srgbClr val="FF0000"/>
                </a:solidFill>
                <a:cs typeface="Calibri"/>
              </a:rPr>
              <a:t>$812.12</a:t>
            </a:r>
            <a:r>
              <a:rPr lang="en-US">
                <a:cs typeface="Calibri"/>
              </a:rPr>
              <a:t> =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cs typeface="Calibri"/>
              </a:rPr>
              <a:t>$387.87</a:t>
            </a:r>
          </a:p>
        </p:txBody>
      </p:sp>
      <p:pic>
        <p:nvPicPr>
          <p:cNvPr id="15" name="Picture 16" descr="Table&#10;&#10;Description automatically generated">
            <a:extLst>
              <a:ext uri="{FF2B5EF4-FFF2-40B4-BE49-F238E27FC236}">
                <a16:creationId xmlns:a16="http://schemas.microsoft.com/office/drawing/2014/main" id="{E7BE809F-6727-40A3-9A3B-F31D1B666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697" y="47625"/>
            <a:ext cx="6353806" cy="5919788"/>
          </a:xfrm>
        </p:spPr>
      </p:pic>
    </p:spTree>
    <p:extLst>
      <p:ext uri="{BB962C8B-B14F-4D97-AF65-F5344CB8AC3E}">
        <p14:creationId xmlns:p14="http://schemas.microsoft.com/office/powerpoint/2010/main" val="12050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72672-F682-43DF-B88A-A2E1D210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032" y="3060769"/>
            <a:ext cx="4808228" cy="2456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Cost Model –Corporate User (Annual)</a:t>
            </a:r>
            <a:endParaRPr lang="en-US" sz="5400">
              <a:cs typeface="Calibri Light" panose="020F0302020204030204"/>
            </a:endParaRP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91A7E-CD11-4BF1-8C1F-9BFE54157B74}"/>
              </a:ext>
            </a:extLst>
          </p:cNvPr>
          <p:cNvSpPr txBox="1"/>
          <p:nvPr/>
        </p:nvSpPr>
        <p:spPr>
          <a:xfrm>
            <a:off x="5683250" y="5969000"/>
            <a:ext cx="5969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Profit</a:t>
            </a:r>
            <a:r>
              <a:rPr lang="en-US">
                <a:cs typeface="Calibri"/>
              </a:rPr>
              <a:t>: $10,199.99(Subscription Cost) - </a:t>
            </a:r>
            <a:r>
              <a:rPr lang="en-US">
                <a:solidFill>
                  <a:srgbClr val="FF0000"/>
                </a:solidFill>
                <a:cs typeface="Calibri"/>
              </a:rPr>
              <a:t>$7345.48</a:t>
            </a:r>
            <a:r>
              <a:rPr lang="en-US">
                <a:cs typeface="Calibri"/>
              </a:rPr>
              <a:t> =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cs typeface="Calibri"/>
              </a:rPr>
              <a:t>$2854.51</a:t>
            </a:r>
          </a:p>
        </p:txBody>
      </p:sp>
      <p:pic>
        <p:nvPicPr>
          <p:cNvPr id="5" name="Picture 8" descr="Table&#10;&#10;Description automatically generated">
            <a:extLst>
              <a:ext uri="{FF2B5EF4-FFF2-40B4-BE49-F238E27FC236}">
                <a16:creationId xmlns:a16="http://schemas.microsoft.com/office/drawing/2014/main" id="{8299FB03-9DC9-4747-8149-E71F1A6E5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072" y="200025"/>
            <a:ext cx="6337655" cy="5729288"/>
          </a:xfrm>
        </p:spPr>
      </p:pic>
    </p:spTree>
    <p:extLst>
      <p:ext uri="{BB962C8B-B14F-4D97-AF65-F5344CB8AC3E}">
        <p14:creationId xmlns:p14="http://schemas.microsoft.com/office/powerpoint/2010/main" val="39201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6D621-EAAA-4786-9F97-7BA0E1B7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Revenue Model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BF5D-DB25-4F75-8D86-831D08B0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762" y="591344"/>
            <a:ext cx="7754753" cy="626135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Home Users</a:t>
            </a:r>
          </a:p>
          <a:p>
            <a:r>
              <a:rPr lang="en-US" sz="2400">
                <a:ea typeface="+mn-lt"/>
                <a:cs typeface="+mn-lt"/>
              </a:rPr>
              <a:t>Monthly fees per user- $29.99 </a:t>
            </a:r>
          </a:p>
          <a:p>
            <a:pPr lvl="1"/>
            <a:r>
              <a:rPr lang="en-US" sz="1800">
                <a:ea typeface="+mn-lt"/>
                <a:cs typeface="+mn-lt"/>
              </a:rPr>
              <a:t>Number of expected subscriptions monthly- 100 </a:t>
            </a:r>
          </a:p>
          <a:p>
            <a:pPr lvl="1"/>
            <a:r>
              <a:rPr lang="en-US" sz="1800">
                <a:ea typeface="+mn-lt"/>
                <a:cs typeface="+mn-lt"/>
              </a:rPr>
              <a:t>Monthly revenue based on assumptions- $2,999</a:t>
            </a:r>
            <a:endParaRPr lang="en-US" sz="1800">
              <a:cs typeface="Calibri"/>
            </a:endParaRPr>
          </a:p>
          <a:p>
            <a:pPr lvl="1"/>
            <a:r>
              <a:rPr lang="en-US" sz="1800">
                <a:ea typeface="+mn-lt"/>
                <a:cs typeface="+mn-lt"/>
              </a:rPr>
              <a:t>Monthly profit based on assumptions- $1,521</a:t>
            </a:r>
          </a:p>
          <a:p>
            <a:r>
              <a:rPr lang="en-US" sz="2400">
                <a:ea typeface="+mn-lt"/>
                <a:cs typeface="+mn-lt"/>
              </a:rPr>
              <a:t>Annual fees per user- $289.99</a:t>
            </a:r>
          </a:p>
          <a:p>
            <a:pPr lvl="1"/>
            <a:r>
              <a:rPr lang="en-US" sz="1800">
                <a:ea typeface="+mn-lt"/>
                <a:cs typeface="+mn-lt"/>
              </a:rPr>
              <a:t>Number of expected subscriptions annually- 100 </a:t>
            </a:r>
          </a:p>
          <a:p>
            <a:pPr lvl="1"/>
            <a:r>
              <a:rPr lang="en-US" sz="1800">
                <a:ea typeface="+mn-lt"/>
                <a:cs typeface="+mn-lt"/>
              </a:rPr>
              <a:t>Annual  revenue based on assumptions- $28,999</a:t>
            </a:r>
            <a:endParaRPr lang="en-US" sz="1800">
              <a:cs typeface="Calibri" panose="020F0502020204030204"/>
            </a:endParaRPr>
          </a:p>
          <a:p>
            <a:pPr lvl="1"/>
            <a:r>
              <a:rPr lang="en-US" sz="1800">
                <a:ea typeface="+mn-lt"/>
                <a:cs typeface="+mn-lt"/>
              </a:rPr>
              <a:t>Annual profit based on assumptions- $17,625</a:t>
            </a: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Corporate Users</a:t>
            </a:r>
            <a:endParaRPr lang="en-US" sz="2400" b="1">
              <a:cs typeface="Calibri" panose="020F0502020204030204"/>
            </a:endParaRPr>
          </a:p>
          <a:p>
            <a:r>
              <a:rPr lang="en-US" sz="2400">
                <a:ea typeface="+mn-lt"/>
                <a:cs typeface="+mn-lt"/>
              </a:rPr>
              <a:t>Monthly fees per corporations- $1,199.99 </a:t>
            </a:r>
          </a:p>
          <a:p>
            <a:pPr lvl="1"/>
            <a:r>
              <a:rPr lang="en-US" sz="1800">
                <a:ea typeface="+mn-lt"/>
                <a:cs typeface="+mn-lt"/>
              </a:rPr>
              <a:t>Number of expected subscriptions monthly- 10 </a:t>
            </a:r>
          </a:p>
          <a:p>
            <a:pPr lvl="1"/>
            <a:r>
              <a:rPr lang="en-US" sz="1800">
                <a:ea typeface="+mn-lt"/>
                <a:cs typeface="+mn-lt"/>
              </a:rPr>
              <a:t>Monthly revenue based on assumptions- $11,999.9</a:t>
            </a:r>
          </a:p>
          <a:p>
            <a:pPr lvl="1"/>
            <a:r>
              <a:rPr lang="en-US" sz="1800">
                <a:ea typeface="+mn-lt"/>
                <a:cs typeface="+mn-lt"/>
              </a:rPr>
              <a:t>Monthly profit based on assumptions- $3,878.7</a:t>
            </a:r>
          </a:p>
          <a:p>
            <a:r>
              <a:rPr lang="en-US" sz="2400">
                <a:ea typeface="+mn-lt"/>
                <a:cs typeface="+mn-lt"/>
              </a:rPr>
              <a:t>Annual fees per corporations- $10,199.99</a:t>
            </a:r>
          </a:p>
          <a:p>
            <a:pPr lvl="1"/>
            <a:r>
              <a:rPr lang="en-US" sz="1800">
                <a:ea typeface="+mn-lt"/>
                <a:cs typeface="+mn-lt"/>
              </a:rPr>
              <a:t>Number of expected subscriptions annually- 10 </a:t>
            </a:r>
          </a:p>
          <a:p>
            <a:pPr lvl="1"/>
            <a:r>
              <a:rPr lang="en-US" sz="1800">
                <a:ea typeface="+mn-lt"/>
                <a:cs typeface="+mn-lt"/>
              </a:rPr>
              <a:t>Annual  revenue based on assumptions- $1,01,999.9</a:t>
            </a:r>
          </a:p>
          <a:p>
            <a:pPr lvl="1"/>
            <a:r>
              <a:rPr lang="en-US" sz="1800">
                <a:ea typeface="+mn-lt"/>
                <a:cs typeface="+mn-lt"/>
              </a:rPr>
              <a:t>Annual profit based on assumptions- $28,545.1</a:t>
            </a:r>
          </a:p>
          <a:p>
            <a:pPr marL="0" indent="0">
              <a:buNone/>
            </a:pPr>
            <a:endParaRPr lang="en-US" sz="2000" b="1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97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IST615-Cloud Management</vt:lpstr>
      <vt:lpstr>Business Idea </vt:lpstr>
      <vt:lpstr>Scope</vt:lpstr>
      <vt:lpstr>Competitor Analysis</vt:lpstr>
      <vt:lpstr>Cost Model – Home User (Monthly)</vt:lpstr>
      <vt:lpstr>Cost Model – Home User (Annual)</vt:lpstr>
      <vt:lpstr>Cost Model –Corporate User (Monthly) </vt:lpstr>
      <vt:lpstr>Cost Model –Corporate User (Annual)</vt:lpstr>
      <vt:lpstr>Revenue Model</vt:lpstr>
      <vt:lpstr>Stakeholders</vt:lpstr>
      <vt:lpstr>PowerPoint Presentation</vt:lpstr>
      <vt:lpstr>Implementation Architecture</vt:lpstr>
      <vt:lpstr>ENTRA DEMO</vt:lpstr>
      <vt:lpstr>How can we Secure Data?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IST615-Cloud Management</dc:title>
  <dc:creator>parth lodaria</dc:creator>
  <cp:revision>1</cp:revision>
  <dcterms:created xsi:type="dcterms:W3CDTF">2020-11-16T18:58:00Z</dcterms:created>
  <dcterms:modified xsi:type="dcterms:W3CDTF">2020-11-18T17:19:19Z</dcterms:modified>
</cp:coreProperties>
</file>