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2" r:id="rId6"/>
    <p:sldId id="257" r:id="rId7"/>
    <p:sldId id="258" r:id="rId8"/>
    <p:sldId id="260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71352-83A8-4AAC-B3B7-E7FAD71AB9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2D65404-1F02-46F7-8239-80FED44A147A}">
      <dgm:prSet/>
      <dgm:spPr/>
      <dgm:t>
        <a:bodyPr/>
        <a:lstStyle/>
        <a:p>
          <a:r>
            <a:rPr lang="en-US"/>
            <a:t>Students are unable to track the expenditure made in the campus during an academic year</a:t>
          </a:r>
        </a:p>
      </dgm:t>
    </dgm:pt>
    <dgm:pt modelId="{971E9B4F-04BB-409E-9936-D289D8B5524A}" type="parTrans" cxnId="{BD7F4A1B-437F-487C-98FD-3F8368EC16D3}">
      <dgm:prSet/>
      <dgm:spPr/>
      <dgm:t>
        <a:bodyPr/>
        <a:lstStyle/>
        <a:p>
          <a:endParaRPr lang="en-US"/>
        </a:p>
      </dgm:t>
    </dgm:pt>
    <dgm:pt modelId="{1E1C307B-E303-4EEB-9ABD-BB7DCD44ECD4}" type="sibTrans" cxnId="{BD7F4A1B-437F-487C-98FD-3F8368EC16D3}">
      <dgm:prSet/>
      <dgm:spPr/>
      <dgm:t>
        <a:bodyPr/>
        <a:lstStyle/>
        <a:p>
          <a:endParaRPr lang="en-US"/>
        </a:p>
      </dgm:t>
    </dgm:pt>
    <dgm:pt modelId="{9C611C1A-CE3C-4C07-A1D2-49619445EE0A}">
      <dgm:prSet/>
      <dgm:spPr/>
      <dgm:t>
        <a:bodyPr/>
        <a:lstStyle/>
        <a:p>
          <a:r>
            <a:rPr lang="en-US"/>
            <a:t>Students are unable to compare and choose products from which bookstore before making a purchase</a:t>
          </a:r>
        </a:p>
      </dgm:t>
    </dgm:pt>
    <dgm:pt modelId="{EE0512AF-9BA8-45AA-A4B6-D5D8DC1DBB09}" type="parTrans" cxnId="{F99991E1-CF70-4CD4-99C5-E9E475B25F19}">
      <dgm:prSet/>
      <dgm:spPr/>
      <dgm:t>
        <a:bodyPr/>
        <a:lstStyle/>
        <a:p>
          <a:endParaRPr lang="en-US"/>
        </a:p>
      </dgm:t>
    </dgm:pt>
    <dgm:pt modelId="{CE6D523F-BF72-454B-8601-12A6AD1FEB44}" type="sibTrans" cxnId="{F99991E1-CF70-4CD4-99C5-E9E475B25F19}">
      <dgm:prSet/>
      <dgm:spPr/>
      <dgm:t>
        <a:bodyPr/>
        <a:lstStyle/>
        <a:p>
          <a:endParaRPr lang="en-US"/>
        </a:p>
      </dgm:t>
    </dgm:pt>
    <dgm:pt modelId="{863B2084-B7CB-472A-A409-202BF7768E82}">
      <dgm:prSet/>
      <dgm:spPr/>
      <dgm:t>
        <a:bodyPr/>
        <a:lstStyle/>
        <a:p>
          <a:r>
            <a:rPr lang="en-US"/>
            <a:t>Students are unable to view their purchase history at one place</a:t>
          </a:r>
        </a:p>
      </dgm:t>
    </dgm:pt>
    <dgm:pt modelId="{12CFB44C-3873-4242-87E9-B1980D61E38E}" type="parTrans" cxnId="{DAF1B8BE-AA1C-4E59-B83D-3CB347E1CF60}">
      <dgm:prSet/>
      <dgm:spPr/>
      <dgm:t>
        <a:bodyPr/>
        <a:lstStyle/>
        <a:p>
          <a:endParaRPr lang="en-US"/>
        </a:p>
      </dgm:t>
    </dgm:pt>
    <dgm:pt modelId="{C98F1B0E-B5BF-448F-8852-8243EEFC96C5}" type="sibTrans" cxnId="{DAF1B8BE-AA1C-4E59-B83D-3CB347E1CF60}">
      <dgm:prSet/>
      <dgm:spPr/>
      <dgm:t>
        <a:bodyPr/>
        <a:lstStyle/>
        <a:p>
          <a:endParaRPr lang="en-US"/>
        </a:p>
      </dgm:t>
    </dgm:pt>
    <dgm:pt modelId="{27574B1E-FA22-47FA-B150-07DD024BBB38}">
      <dgm:prSet/>
      <dgm:spPr/>
      <dgm:t>
        <a:bodyPr/>
        <a:lstStyle/>
        <a:p>
          <a:r>
            <a:rPr lang="en-US"/>
            <a:t>Absence of Single platform for Parents to view the child expenses</a:t>
          </a:r>
        </a:p>
      </dgm:t>
    </dgm:pt>
    <dgm:pt modelId="{9CA9E6F1-2E17-4BFE-AC2C-A757E2492575}" type="parTrans" cxnId="{42F1EE14-7E5C-49BF-8F82-4A457B65C592}">
      <dgm:prSet/>
      <dgm:spPr/>
      <dgm:t>
        <a:bodyPr/>
        <a:lstStyle/>
        <a:p>
          <a:endParaRPr lang="en-US"/>
        </a:p>
      </dgm:t>
    </dgm:pt>
    <dgm:pt modelId="{66487617-435A-480A-8FD8-DCD6114D7ECE}" type="sibTrans" cxnId="{42F1EE14-7E5C-49BF-8F82-4A457B65C592}">
      <dgm:prSet/>
      <dgm:spPr/>
      <dgm:t>
        <a:bodyPr/>
        <a:lstStyle/>
        <a:p>
          <a:endParaRPr lang="en-US"/>
        </a:p>
      </dgm:t>
    </dgm:pt>
    <dgm:pt modelId="{2F893E94-4F14-4F27-98E3-82D7C2D8C315}" type="pres">
      <dgm:prSet presAssocID="{0F071352-83A8-4AAC-B3B7-E7FAD71AB949}" presName="root" presStyleCnt="0">
        <dgm:presLayoutVars>
          <dgm:dir/>
          <dgm:resizeHandles val="exact"/>
        </dgm:presLayoutVars>
      </dgm:prSet>
      <dgm:spPr/>
    </dgm:pt>
    <dgm:pt modelId="{A43931B1-CECF-4308-832B-4C2E80435066}" type="pres">
      <dgm:prSet presAssocID="{52D65404-1F02-46F7-8239-80FED44A147A}" presName="compNode" presStyleCnt="0"/>
      <dgm:spPr/>
    </dgm:pt>
    <dgm:pt modelId="{0B424D7E-E0BA-4989-8F15-BD05E3A52954}" type="pres">
      <dgm:prSet presAssocID="{52D65404-1F02-46F7-8239-80FED44A147A}" presName="bgRect" presStyleLbl="bgShp" presStyleIdx="0" presStyleCnt="4"/>
      <dgm:spPr/>
    </dgm:pt>
    <dgm:pt modelId="{61C9B5FA-6D30-4D30-AE2D-E4D7517602C1}" type="pres">
      <dgm:prSet presAssocID="{52D65404-1F02-46F7-8239-80FED44A1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CB3D6F6-7078-482C-AD50-4B37EEEC2602}" type="pres">
      <dgm:prSet presAssocID="{52D65404-1F02-46F7-8239-80FED44A147A}" presName="spaceRect" presStyleCnt="0"/>
      <dgm:spPr/>
    </dgm:pt>
    <dgm:pt modelId="{EBD06389-8CF7-4C89-8AD2-262650480C65}" type="pres">
      <dgm:prSet presAssocID="{52D65404-1F02-46F7-8239-80FED44A147A}" presName="parTx" presStyleLbl="revTx" presStyleIdx="0" presStyleCnt="4">
        <dgm:presLayoutVars>
          <dgm:chMax val="0"/>
          <dgm:chPref val="0"/>
        </dgm:presLayoutVars>
      </dgm:prSet>
      <dgm:spPr/>
    </dgm:pt>
    <dgm:pt modelId="{B6F1D85C-018E-4C32-8842-8D3D021B4350}" type="pres">
      <dgm:prSet presAssocID="{1E1C307B-E303-4EEB-9ABD-BB7DCD44ECD4}" presName="sibTrans" presStyleCnt="0"/>
      <dgm:spPr/>
    </dgm:pt>
    <dgm:pt modelId="{49B1251A-C824-4BC3-B49D-5425891AABA2}" type="pres">
      <dgm:prSet presAssocID="{9C611C1A-CE3C-4C07-A1D2-49619445EE0A}" presName="compNode" presStyleCnt="0"/>
      <dgm:spPr/>
    </dgm:pt>
    <dgm:pt modelId="{EC78B0EB-CD10-476D-8A2C-C8D8B0F040B3}" type="pres">
      <dgm:prSet presAssocID="{9C611C1A-CE3C-4C07-A1D2-49619445EE0A}" presName="bgRect" presStyleLbl="bgShp" presStyleIdx="1" presStyleCnt="4"/>
      <dgm:spPr/>
    </dgm:pt>
    <dgm:pt modelId="{5CCA458E-566D-4E39-8EA0-111F7DF6C5D0}" type="pres">
      <dgm:prSet presAssocID="{9C611C1A-CE3C-4C07-A1D2-49619445EE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9C23635-03E9-4002-8FBF-8D54FDDB866D}" type="pres">
      <dgm:prSet presAssocID="{9C611C1A-CE3C-4C07-A1D2-49619445EE0A}" presName="spaceRect" presStyleCnt="0"/>
      <dgm:spPr/>
    </dgm:pt>
    <dgm:pt modelId="{5A9CC8F9-6201-4C97-94A7-E811A15A13C6}" type="pres">
      <dgm:prSet presAssocID="{9C611C1A-CE3C-4C07-A1D2-49619445EE0A}" presName="parTx" presStyleLbl="revTx" presStyleIdx="1" presStyleCnt="4">
        <dgm:presLayoutVars>
          <dgm:chMax val="0"/>
          <dgm:chPref val="0"/>
        </dgm:presLayoutVars>
      </dgm:prSet>
      <dgm:spPr/>
    </dgm:pt>
    <dgm:pt modelId="{6FE9AAD9-886F-407A-9B48-4D12F9C179AF}" type="pres">
      <dgm:prSet presAssocID="{CE6D523F-BF72-454B-8601-12A6AD1FEB44}" presName="sibTrans" presStyleCnt="0"/>
      <dgm:spPr/>
    </dgm:pt>
    <dgm:pt modelId="{C3427078-1004-42BF-815D-B08D82ED40B3}" type="pres">
      <dgm:prSet presAssocID="{863B2084-B7CB-472A-A409-202BF7768E82}" presName="compNode" presStyleCnt="0"/>
      <dgm:spPr/>
    </dgm:pt>
    <dgm:pt modelId="{9BA738D7-838F-4193-8C13-EDB5DCB5DAB8}" type="pres">
      <dgm:prSet presAssocID="{863B2084-B7CB-472A-A409-202BF7768E82}" presName="bgRect" presStyleLbl="bgShp" presStyleIdx="2" presStyleCnt="4"/>
      <dgm:spPr/>
    </dgm:pt>
    <dgm:pt modelId="{88618713-FD3D-43CA-AB62-D250FD70D5CD}" type="pres">
      <dgm:prSet presAssocID="{863B2084-B7CB-472A-A409-202BF7768E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047FF1E-FFE3-4423-8E74-CEFCDF8255AE}" type="pres">
      <dgm:prSet presAssocID="{863B2084-B7CB-472A-A409-202BF7768E82}" presName="spaceRect" presStyleCnt="0"/>
      <dgm:spPr/>
    </dgm:pt>
    <dgm:pt modelId="{2736DA22-EC74-4D8B-8FAD-91ECD176E7C9}" type="pres">
      <dgm:prSet presAssocID="{863B2084-B7CB-472A-A409-202BF7768E82}" presName="parTx" presStyleLbl="revTx" presStyleIdx="2" presStyleCnt="4">
        <dgm:presLayoutVars>
          <dgm:chMax val="0"/>
          <dgm:chPref val="0"/>
        </dgm:presLayoutVars>
      </dgm:prSet>
      <dgm:spPr/>
    </dgm:pt>
    <dgm:pt modelId="{5792D8DC-CB39-46D7-A66B-A0D1DF3AF564}" type="pres">
      <dgm:prSet presAssocID="{C98F1B0E-B5BF-448F-8852-8243EEFC96C5}" presName="sibTrans" presStyleCnt="0"/>
      <dgm:spPr/>
    </dgm:pt>
    <dgm:pt modelId="{AD968384-029F-40B1-9403-D8DFEE624C37}" type="pres">
      <dgm:prSet presAssocID="{27574B1E-FA22-47FA-B150-07DD024BBB38}" presName="compNode" presStyleCnt="0"/>
      <dgm:spPr/>
    </dgm:pt>
    <dgm:pt modelId="{E2B146B1-594F-4B70-B5FB-C5A4245D2EAD}" type="pres">
      <dgm:prSet presAssocID="{27574B1E-FA22-47FA-B150-07DD024BBB38}" presName="bgRect" presStyleLbl="bgShp" presStyleIdx="3" presStyleCnt="4"/>
      <dgm:spPr/>
    </dgm:pt>
    <dgm:pt modelId="{3966E950-41A7-408A-9FCB-838E3FCD638D}" type="pres">
      <dgm:prSet presAssocID="{27574B1E-FA22-47FA-B150-07DD024BBB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30D9066-9D0B-4898-B9CF-9D6778B32E0B}" type="pres">
      <dgm:prSet presAssocID="{27574B1E-FA22-47FA-B150-07DD024BBB38}" presName="spaceRect" presStyleCnt="0"/>
      <dgm:spPr/>
    </dgm:pt>
    <dgm:pt modelId="{6C167C0B-D9FA-4A7A-BE50-B1EA78A96011}" type="pres">
      <dgm:prSet presAssocID="{27574B1E-FA22-47FA-B150-07DD024BBB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F1EE14-7E5C-49BF-8F82-4A457B65C592}" srcId="{0F071352-83A8-4AAC-B3B7-E7FAD71AB949}" destId="{27574B1E-FA22-47FA-B150-07DD024BBB38}" srcOrd="3" destOrd="0" parTransId="{9CA9E6F1-2E17-4BFE-AC2C-A757E2492575}" sibTransId="{66487617-435A-480A-8FD8-DCD6114D7ECE}"/>
    <dgm:cxn modelId="{BD7F4A1B-437F-487C-98FD-3F8368EC16D3}" srcId="{0F071352-83A8-4AAC-B3B7-E7FAD71AB949}" destId="{52D65404-1F02-46F7-8239-80FED44A147A}" srcOrd="0" destOrd="0" parTransId="{971E9B4F-04BB-409E-9936-D289D8B5524A}" sibTransId="{1E1C307B-E303-4EEB-9ABD-BB7DCD44ECD4}"/>
    <dgm:cxn modelId="{7A499890-A1F5-433E-87D9-E2C0F3149ACB}" type="presOf" srcId="{863B2084-B7CB-472A-A409-202BF7768E82}" destId="{2736DA22-EC74-4D8B-8FAD-91ECD176E7C9}" srcOrd="0" destOrd="0" presId="urn:microsoft.com/office/officeart/2018/2/layout/IconVerticalSolidList"/>
    <dgm:cxn modelId="{1B52BA99-D3F7-48F1-A67D-2B94E19FEB83}" type="presOf" srcId="{27574B1E-FA22-47FA-B150-07DD024BBB38}" destId="{6C167C0B-D9FA-4A7A-BE50-B1EA78A96011}" srcOrd="0" destOrd="0" presId="urn:microsoft.com/office/officeart/2018/2/layout/IconVerticalSolidList"/>
    <dgm:cxn modelId="{DAF1B8BE-AA1C-4E59-B83D-3CB347E1CF60}" srcId="{0F071352-83A8-4AAC-B3B7-E7FAD71AB949}" destId="{863B2084-B7CB-472A-A409-202BF7768E82}" srcOrd="2" destOrd="0" parTransId="{12CFB44C-3873-4242-87E9-B1980D61E38E}" sibTransId="{C98F1B0E-B5BF-448F-8852-8243EEFC96C5}"/>
    <dgm:cxn modelId="{7A134CC5-587F-45E2-9C5D-35F084C2D519}" type="presOf" srcId="{52D65404-1F02-46F7-8239-80FED44A147A}" destId="{EBD06389-8CF7-4C89-8AD2-262650480C65}" srcOrd="0" destOrd="0" presId="urn:microsoft.com/office/officeart/2018/2/layout/IconVerticalSolidList"/>
    <dgm:cxn modelId="{F99991E1-CF70-4CD4-99C5-E9E475B25F19}" srcId="{0F071352-83A8-4AAC-B3B7-E7FAD71AB949}" destId="{9C611C1A-CE3C-4C07-A1D2-49619445EE0A}" srcOrd="1" destOrd="0" parTransId="{EE0512AF-9BA8-45AA-A4B6-D5D8DC1DBB09}" sibTransId="{CE6D523F-BF72-454B-8601-12A6AD1FEB44}"/>
    <dgm:cxn modelId="{7A39F1EA-F0C7-4D7C-B9B3-865C988C93A3}" type="presOf" srcId="{0F071352-83A8-4AAC-B3B7-E7FAD71AB949}" destId="{2F893E94-4F14-4F27-98E3-82D7C2D8C315}" srcOrd="0" destOrd="0" presId="urn:microsoft.com/office/officeart/2018/2/layout/IconVerticalSolidList"/>
    <dgm:cxn modelId="{40A7C3F9-29F3-41E8-8877-B4F1F1DEC321}" type="presOf" srcId="{9C611C1A-CE3C-4C07-A1D2-49619445EE0A}" destId="{5A9CC8F9-6201-4C97-94A7-E811A15A13C6}" srcOrd="0" destOrd="0" presId="urn:microsoft.com/office/officeart/2018/2/layout/IconVerticalSolidList"/>
    <dgm:cxn modelId="{3BE520B2-7DC1-4F1F-BC28-6AA180808A60}" type="presParOf" srcId="{2F893E94-4F14-4F27-98E3-82D7C2D8C315}" destId="{A43931B1-CECF-4308-832B-4C2E80435066}" srcOrd="0" destOrd="0" presId="urn:microsoft.com/office/officeart/2018/2/layout/IconVerticalSolidList"/>
    <dgm:cxn modelId="{BBDD5B34-B88C-4842-AFB2-7C6FB31C9B7E}" type="presParOf" srcId="{A43931B1-CECF-4308-832B-4C2E80435066}" destId="{0B424D7E-E0BA-4989-8F15-BD05E3A52954}" srcOrd="0" destOrd="0" presId="urn:microsoft.com/office/officeart/2018/2/layout/IconVerticalSolidList"/>
    <dgm:cxn modelId="{E73CA9EC-9635-4FCE-A325-34E96FFD6F2B}" type="presParOf" srcId="{A43931B1-CECF-4308-832B-4C2E80435066}" destId="{61C9B5FA-6D30-4D30-AE2D-E4D7517602C1}" srcOrd="1" destOrd="0" presId="urn:microsoft.com/office/officeart/2018/2/layout/IconVerticalSolidList"/>
    <dgm:cxn modelId="{951A78F2-ADE6-4C51-955E-9D6287DB05B1}" type="presParOf" srcId="{A43931B1-CECF-4308-832B-4C2E80435066}" destId="{ACB3D6F6-7078-482C-AD50-4B37EEEC2602}" srcOrd="2" destOrd="0" presId="urn:microsoft.com/office/officeart/2018/2/layout/IconVerticalSolidList"/>
    <dgm:cxn modelId="{82132471-D9DE-4515-A9EB-8409D5201A12}" type="presParOf" srcId="{A43931B1-CECF-4308-832B-4C2E80435066}" destId="{EBD06389-8CF7-4C89-8AD2-262650480C65}" srcOrd="3" destOrd="0" presId="urn:microsoft.com/office/officeart/2018/2/layout/IconVerticalSolidList"/>
    <dgm:cxn modelId="{661B3B64-B0C2-49D9-831D-5D7F731117D1}" type="presParOf" srcId="{2F893E94-4F14-4F27-98E3-82D7C2D8C315}" destId="{B6F1D85C-018E-4C32-8842-8D3D021B4350}" srcOrd="1" destOrd="0" presId="urn:microsoft.com/office/officeart/2018/2/layout/IconVerticalSolidList"/>
    <dgm:cxn modelId="{624F7156-7A2C-4327-BBD8-B1039338D40B}" type="presParOf" srcId="{2F893E94-4F14-4F27-98E3-82D7C2D8C315}" destId="{49B1251A-C824-4BC3-B49D-5425891AABA2}" srcOrd="2" destOrd="0" presId="urn:microsoft.com/office/officeart/2018/2/layout/IconVerticalSolidList"/>
    <dgm:cxn modelId="{2D1D2BF0-F435-435A-ACF3-B1F2506AACFC}" type="presParOf" srcId="{49B1251A-C824-4BC3-B49D-5425891AABA2}" destId="{EC78B0EB-CD10-476D-8A2C-C8D8B0F040B3}" srcOrd="0" destOrd="0" presId="urn:microsoft.com/office/officeart/2018/2/layout/IconVerticalSolidList"/>
    <dgm:cxn modelId="{596FA030-12BB-472B-99EB-70D78D4CAAB6}" type="presParOf" srcId="{49B1251A-C824-4BC3-B49D-5425891AABA2}" destId="{5CCA458E-566D-4E39-8EA0-111F7DF6C5D0}" srcOrd="1" destOrd="0" presId="urn:microsoft.com/office/officeart/2018/2/layout/IconVerticalSolidList"/>
    <dgm:cxn modelId="{C174E940-EB73-4AEE-9A88-86774F1EA4AA}" type="presParOf" srcId="{49B1251A-C824-4BC3-B49D-5425891AABA2}" destId="{69C23635-03E9-4002-8FBF-8D54FDDB866D}" srcOrd="2" destOrd="0" presId="urn:microsoft.com/office/officeart/2018/2/layout/IconVerticalSolidList"/>
    <dgm:cxn modelId="{B2441608-00E0-43C1-ABBF-E5CB610ECE6E}" type="presParOf" srcId="{49B1251A-C824-4BC3-B49D-5425891AABA2}" destId="{5A9CC8F9-6201-4C97-94A7-E811A15A13C6}" srcOrd="3" destOrd="0" presId="urn:microsoft.com/office/officeart/2018/2/layout/IconVerticalSolidList"/>
    <dgm:cxn modelId="{30BA6629-8183-4525-8A81-1E6E865D985E}" type="presParOf" srcId="{2F893E94-4F14-4F27-98E3-82D7C2D8C315}" destId="{6FE9AAD9-886F-407A-9B48-4D12F9C179AF}" srcOrd="3" destOrd="0" presId="urn:microsoft.com/office/officeart/2018/2/layout/IconVerticalSolidList"/>
    <dgm:cxn modelId="{5696CFF2-92A1-4F19-9CD0-CF99F3DE630F}" type="presParOf" srcId="{2F893E94-4F14-4F27-98E3-82D7C2D8C315}" destId="{C3427078-1004-42BF-815D-B08D82ED40B3}" srcOrd="4" destOrd="0" presId="urn:microsoft.com/office/officeart/2018/2/layout/IconVerticalSolidList"/>
    <dgm:cxn modelId="{708E4779-AC24-4997-B8F8-AC789862EDF9}" type="presParOf" srcId="{C3427078-1004-42BF-815D-B08D82ED40B3}" destId="{9BA738D7-838F-4193-8C13-EDB5DCB5DAB8}" srcOrd="0" destOrd="0" presId="urn:microsoft.com/office/officeart/2018/2/layout/IconVerticalSolidList"/>
    <dgm:cxn modelId="{FFB6742A-1780-40D9-9CE1-6ED31D1F88F2}" type="presParOf" srcId="{C3427078-1004-42BF-815D-B08D82ED40B3}" destId="{88618713-FD3D-43CA-AB62-D250FD70D5CD}" srcOrd="1" destOrd="0" presId="urn:microsoft.com/office/officeart/2018/2/layout/IconVerticalSolidList"/>
    <dgm:cxn modelId="{764BDBE0-D0B5-44A0-8225-E448014F0C62}" type="presParOf" srcId="{C3427078-1004-42BF-815D-B08D82ED40B3}" destId="{2047FF1E-FFE3-4423-8E74-CEFCDF8255AE}" srcOrd="2" destOrd="0" presId="urn:microsoft.com/office/officeart/2018/2/layout/IconVerticalSolidList"/>
    <dgm:cxn modelId="{3EA60F17-3B7E-4357-B294-AC7080AC6E41}" type="presParOf" srcId="{C3427078-1004-42BF-815D-B08D82ED40B3}" destId="{2736DA22-EC74-4D8B-8FAD-91ECD176E7C9}" srcOrd="3" destOrd="0" presId="urn:microsoft.com/office/officeart/2018/2/layout/IconVerticalSolidList"/>
    <dgm:cxn modelId="{E8F654E3-8392-40DB-9EC1-646AEB4F3DFB}" type="presParOf" srcId="{2F893E94-4F14-4F27-98E3-82D7C2D8C315}" destId="{5792D8DC-CB39-46D7-A66B-A0D1DF3AF564}" srcOrd="5" destOrd="0" presId="urn:microsoft.com/office/officeart/2018/2/layout/IconVerticalSolidList"/>
    <dgm:cxn modelId="{971E650D-EC9E-47A2-BD88-1DEC5E7EFDCA}" type="presParOf" srcId="{2F893E94-4F14-4F27-98E3-82D7C2D8C315}" destId="{AD968384-029F-40B1-9403-D8DFEE624C37}" srcOrd="6" destOrd="0" presId="urn:microsoft.com/office/officeart/2018/2/layout/IconVerticalSolidList"/>
    <dgm:cxn modelId="{042169C0-A475-4711-9086-F2EBC2134A40}" type="presParOf" srcId="{AD968384-029F-40B1-9403-D8DFEE624C37}" destId="{E2B146B1-594F-4B70-B5FB-C5A4245D2EAD}" srcOrd="0" destOrd="0" presId="urn:microsoft.com/office/officeart/2018/2/layout/IconVerticalSolidList"/>
    <dgm:cxn modelId="{9EE5BB3D-B95B-4CF7-B0BD-F68073678B33}" type="presParOf" srcId="{AD968384-029F-40B1-9403-D8DFEE624C37}" destId="{3966E950-41A7-408A-9FCB-838E3FCD638D}" srcOrd="1" destOrd="0" presId="urn:microsoft.com/office/officeart/2018/2/layout/IconVerticalSolidList"/>
    <dgm:cxn modelId="{AF6FF56F-8103-42DD-9E1D-65AB608685AF}" type="presParOf" srcId="{AD968384-029F-40B1-9403-D8DFEE624C37}" destId="{430D9066-9D0B-4898-B9CF-9D6778B32E0B}" srcOrd="2" destOrd="0" presId="urn:microsoft.com/office/officeart/2018/2/layout/IconVerticalSolidList"/>
    <dgm:cxn modelId="{E7C91CC0-2EEF-4F4A-BAC6-62C35E6BA2F3}" type="presParOf" srcId="{AD968384-029F-40B1-9403-D8DFEE624C37}" destId="{6C167C0B-D9FA-4A7A-BE50-B1EA78A96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2B9A8-684D-45A0-AEBB-F50B241582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57C4588-9DEF-498D-AD93-AC811016845D}">
      <dgm:prSet/>
      <dgm:spPr/>
      <dgm:t>
        <a:bodyPr/>
        <a:lstStyle/>
        <a:p>
          <a:pPr>
            <a:defRPr cap="all"/>
          </a:pPr>
          <a:r>
            <a:rPr lang="en-US"/>
            <a:t>Student</a:t>
          </a:r>
        </a:p>
      </dgm:t>
    </dgm:pt>
    <dgm:pt modelId="{7B1A7FED-02C0-461F-9857-B7C7B7A80026}" type="parTrans" cxnId="{42A9AF81-BA11-47D6-BA87-9E2E3F775F4E}">
      <dgm:prSet/>
      <dgm:spPr/>
      <dgm:t>
        <a:bodyPr/>
        <a:lstStyle/>
        <a:p>
          <a:endParaRPr lang="en-US"/>
        </a:p>
      </dgm:t>
    </dgm:pt>
    <dgm:pt modelId="{455D9D40-63D6-4182-8EED-79513072397F}" type="sibTrans" cxnId="{42A9AF81-BA11-47D6-BA87-9E2E3F775F4E}">
      <dgm:prSet/>
      <dgm:spPr/>
      <dgm:t>
        <a:bodyPr/>
        <a:lstStyle/>
        <a:p>
          <a:endParaRPr lang="en-US"/>
        </a:p>
      </dgm:t>
    </dgm:pt>
    <dgm:pt modelId="{B4745F8A-CF2B-410E-9F62-8A2C8E96C253}">
      <dgm:prSet/>
      <dgm:spPr/>
      <dgm:t>
        <a:bodyPr/>
        <a:lstStyle/>
        <a:p>
          <a:pPr>
            <a:defRPr cap="all"/>
          </a:pPr>
          <a:r>
            <a:rPr lang="en-US" dirty="0"/>
            <a:t>PARENT</a:t>
          </a:r>
        </a:p>
      </dgm:t>
    </dgm:pt>
    <dgm:pt modelId="{0A6F0096-B305-4555-8165-93E2D578F6E3}" type="parTrans" cxnId="{39D18971-3850-46DC-969A-B542C401B405}">
      <dgm:prSet/>
      <dgm:spPr/>
      <dgm:t>
        <a:bodyPr/>
        <a:lstStyle/>
        <a:p>
          <a:endParaRPr lang="en-US"/>
        </a:p>
      </dgm:t>
    </dgm:pt>
    <dgm:pt modelId="{DC30AB3A-453A-4F13-82F1-DAC706BA2F62}" type="sibTrans" cxnId="{39D18971-3850-46DC-969A-B542C401B405}">
      <dgm:prSet/>
      <dgm:spPr/>
      <dgm:t>
        <a:bodyPr/>
        <a:lstStyle/>
        <a:p>
          <a:endParaRPr lang="en-US"/>
        </a:p>
      </dgm:t>
    </dgm:pt>
    <dgm:pt modelId="{CCECC6F9-4B40-49DD-8F45-993F8BFEE04B}" type="pres">
      <dgm:prSet presAssocID="{EC72B9A8-684D-45A0-AEBB-F50B241582EA}" presName="root" presStyleCnt="0">
        <dgm:presLayoutVars>
          <dgm:dir/>
          <dgm:resizeHandles val="exact"/>
        </dgm:presLayoutVars>
      </dgm:prSet>
      <dgm:spPr/>
    </dgm:pt>
    <dgm:pt modelId="{43A28A36-B85F-4F15-A053-2A2BFC313C0C}" type="pres">
      <dgm:prSet presAssocID="{B57C4588-9DEF-498D-AD93-AC811016845D}" presName="compNode" presStyleCnt="0"/>
      <dgm:spPr/>
    </dgm:pt>
    <dgm:pt modelId="{C58300AA-EEC5-4D2E-8019-09172DBD62C8}" type="pres">
      <dgm:prSet presAssocID="{B57C4588-9DEF-498D-AD93-AC811016845D}" presName="iconBgRect" presStyleLbl="bgShp" presStyleIdx="0" presStyleCnt="2"/>
      <dgm:spPr/>
    </dgm:pt>
    <dgm:pt modelId="{969BBA66-84B8-4591-B114-3B2F160D7B13}" type="pres">
      <dgm:prSet presAssocID="{B57C4588-9DEF-498D-AD93-AC81101684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A079460-7D91-4B07-9BB5-305C5E0A09BC}" type="pres">
      <dgm:prSet presAssocID="{B57C4588-9DEF-498D-AD93-AC811016845D}" presName="spaceRect" presStyleCnt="0"/>
      <dgm:spPr/>
    </dgm:pt>
    <dgm:pt modelId="{8D6516D7-4AE7-4CBA-99EC-E16F09CDC93E}" type="pres">
      <dgm:prSet presAssocID="{B57C4588-9DEF-498D-AD93-AC811016845D}" presName="textRect" presStyleLbl="revTx" presStyleIdx="0" presStyleCnt="2">
        <dgm:presLayoutVars>
          <dgm:chMax val="1"/>
          <dgm:chPref val="1"/>
        </dgm:presLayoutVars>
      </dgm:prSet>
      <dgm:spPr/>
    </dgm:pt>
    <dgm:pt modelId="{E78D3632-5304-4FC9-8127-CF17A182550D}" type="pres">
      <dgm:prSet presAssocID="{455D9D40-63D6-4182-8EED-79513072397F}" presName="sibTrans" presStyleCnt="0"/>
      <dgm:spPr/>
    </dgm:pt>
    <dgm:pt modelId="{4BE9048C-32FB-4910-BBEA-B7B77328ED4A}" type="pres">
      <dgm:prSet presAssocID="{B4745F8A-CF2B-410E-9F62-8A2C8E96C253}" presName="compNode" presStyleCnt="0"/>
      <dgm:spPr/>
    </dgm:pt>
    <dgm:pt modelId="{E54967CD-AB5D-4780-BCFC-282757BB81C4}" type="pres">
      <dgm:prSet presAssocID="{B4745F8A-CF2B-410E-9F62-8A2C8E96C253}" presName="iconBgRect" presStyleLbl="bgShp" presStyleIdx="1" presStyleCnt="2"/>
      <dgm:spPr/>
    </dgm:pt>
    <dgm:pt modelId="{D6CA9E3B-C367-4963-A493-57E3BFB6297C}" type="pres">
      <dgm:prSet presAssocID="{B4745F8A-CF2B-410E-9F62-8A2C8E96C2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313098E-6792-4487-B693-AB786B75E8E7}" type="pres">
      <dgm:prSet presAssocID="{B4745F8A-CF2B-410E-9F62-8A2C8E96C253}" presName="spaceRect" presStyleCnt="0"/>
      <dgm:spPr/>
    </dgm:pt>
    <dgm:pt modelId="{5EBF4ED7-2DD2-4A98-89C8-A51C440DCBFC}" type="pres">
      <dgm:prSet presAssocID="{B4745F8A-CF2B-410E-9F62-8A2C8E96C2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CABA739-D3DD-4200-83F6-DCD7F9A045A9}" type="presOf" srcId="{EC72B9A8-684D-45A0-AEBB-F50B241582EA}" destId="{CCECC6F9-4B40-49DD-8F45-993F8BFEE04B}" srcOrd="0" destOrd="0" presId="urn:microsoft.com/office/officeart/2018/5/layout/IconCircleLabelList"/>
    <dgm:cxn modelId="{39D18971-3850-46DC-969A-B542C401B405}" srcId="{EC72B9A8-684D-45A0-AEBB-F50B241582EA}" destId="{B4745F8A-CF2B-410E-9F62-8A2C8E96C253}" srcOrd="1" destOrd="0" parTransId="{0A6F0096-B305-4555-8165-93E2D578F6E3}" sibTransId="{DC30AB3A-453A-4F13-82F1-DAC706BA2F62}"/>
    <dgm:cxn modelId="{42A9AF81-BA11-47D6-BA87-9E2E3F775F4E}" srcId="{EC72B9A8-684D-45A0-AEBB-F50B241582EA}" destId="{B57C4588-9DEF-498D-AD93-AC811016845D}" srcOrd="0" destOrd="0" parTransId="{7B1A7FED-02C0-461F-9857-B7C7B7A80026}" sibTransId="{455D9D40-63D6-4182-8EED-79513072397F}"/>
    <dgm:cxn modelId="{3778DF93-476C-4C68-A748-AE1714B20C56}" type="presOf" srcId="{B57C4588-9DEF-498D-AD93-AC811016845D}" destId="{8D6516D7-4AE7-4CBA-99EC-E16F09CDC93E}" srcOrd="0" destOrd="0" presId="urn:microsoft.com/office/officeart/2018/5/layout/IconCircleLabelList"/>
    <dgm:cxn modelId="{685032BE-F717-43B7-BCA5-935B3DDF0E08}" type="presOf" srcId="{B4745F8A-CF2B-410E-9F62-8A2C8E96C253}" destId="{5EBF4ED7-2DD2-4A98-89C8-A51C440DCBFC}" srcOrd="0" destOrd="0" presId="urn:microsoft.com/office/officeart/2018/5/layout/IconCircleLabelList"/>
    <dgm:cxn modelId="{2F6A1F7C-EFF8-4A23-B68A-2C9039653C1C}" type="presParOf" srcId="{CCECC6F9-4B40-49DD-8F45-993F8BFEE04B}" destId="{43A28A36-B85F-4F15-A053-2A2BFC313C0C}" srcOrd="0" destOrd="0" presId="urn:microsoft.com/office/officeart/2018/5/layout/IconCircleLabelList"/>
    <dgm:cxn modelId="{5488DBFE-1E02-470F-B94C-0E43AEAE5720}" type="presParOf" srcId="{43A28A36-B85F-4F15-A053-2A2BFC313C0C}" destId="{C58300AA-EEC5-4D2E-8019-09172DBD62C8}" srcOrd="0" destOrd="0" presId="urn:microsoft.com/office/officeart/2018/5/layout/IconCircleLabelList"/>
    <dgm:cxn modelId="{FBA9E748-6BEB-4C10-B63A-B45E02DB4B9F}" type="presParOf" srcId="{43A28A36-B85F-4F15-A053-2A2BFC313C0C}" destId="{969BBA66-84B8-4591-B114-3B2F160D7B13}" srcOrd="1" destOrd="0" presId="urn:microsoft.com/office/officeart/2018/5/layout/IconCircleLabelList"/>
    <dgm:cxn modelId="{5722ADF7-DFE0-41EB-B978-B2A988DCC132}" type="presParOf" srcId="{43A28A36-B85F-4F15-A053-2A2BFC313C0C}" destId="{0A079460-7D91-4B07-9BB5-305C5E0A09BC}" srcOrd="2" destOrd="0" presId="urn:microsoft.com/office/officeart/2018/5/layout/IconCircleLabelList"/>
    <dgm:cxn modelId="{04BC01E1-85EC-4E4A-AD91-DA35765CC86C}" type="presParOf" srcId="{43A28A36-B85F-4F15-A053-2A2BFC313C0C}" destId="{8D6516D7-4AE7-4CBA-99EC-E16F09CDC93E}" srcOrd="3" destOrd="0" presId="urn:microsoft.com/office/officeart/2018/5/layout/IconCircleLabelList"/>
    <dgm:cxn modelId="{D23CC6AE-D32D-4073-8CEA-531E75646201}" type="presParOf" srcId="{CCECC6F9-4B40-49DD-8F45-993F8BFEE04B}" destId="{E78D3632-5304-4FC9-8127-CF17A182550D}" srcOrd="1" destOrd="0" presId="urn:microsoft.com/office/officeart/2018/5/layout/IconCircleLabelList"/>
    <dgm:cxn modelId="{B2C81485-8B69-4A98-A8AA-F441F088F643}" type="presParOf" srcId="{CCECC6F9-4B40-49DD-8F45-993F8BFEE04B}" destId="{4BE9048C-32FB-4910-BBEA-B7B77328ED4A}" srcOrd="2" destOrd="0" presId="urn:microsoft.com/office/officeart/2018/5/layout/IconCircleLabelList"/>
    <dgm:cxn modelId="{76B83284-8CBC-4E7A-82A1-709B2B00B1BB}" type="presParOf" srcId="{4BE9048C-32FB-4910-BBEA-B7B77328ED4A}" destId="{E54967CD-AB5D-4780-BCFC-282757BB81C4}" srcOrd="0" destOrd="0" presId="urn:microsoft.com/office/officeart/2018/5/layout/IconCircleLabelList"/>
    <dgm:cxn modelId="{AE02FECB-8E8A-475A-AB15-A298978DED10}" type="presParOf" srcId="{4BE9048C-32FB-4910-BBEA-B7B77328ED4A}" destId="{D6CA9E3B-C367-4963-A493-57E3BFB6297C}" srcOrd="1" destOrd="0" presId="urn:microsoft.com/office/officeart/2018/5/layout/IconCircleLabelList"/>
    <dgm:cxn modelId="{D7C2CF41-F109-40F9-86BD-A7E180746BDD}" type="presParOf" srcId="{4BE9048C-32FB-4910-BBEA-B7B77328ED4A}" destId="{0313098E-6792-4487-B693-AB786B75E8E7}" srcOrd="2" destOrd="0" presId="urn:microsoft.com/office/officeart/2018/5/layout/IconCircleLabelList"/>
    <dgm:cxn modelId="{5C525B3A-E274-4AC5-9E88-51F5963C44FE}" type="presParOf" srcId="{4BE9048C-32FB-4910-BBEA-B7B77328ED4A}" destId="{5EBF4ED7-2DD2-4A98-89C8-A51C440DCB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4D7E-E0BA-4989-8F15-BD05E3A529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9B5FA-6D30-4D30-AE2D-E4D7517602C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06389-8CF7-4C89-8AD2-262650480C6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Students are unable to track the expenditure made in the campus during an academic year</a:t>
          </a:r>
        </a:p>
      </dsp:txBody>
      <dsp:txXfrm>
        <a:off x="1429899" y="2442"/>
        <a:ext cx="5083704" cy="1238008"/>
      </dsp:txXfrm>
    </dsp:sp>
    <dsp:sp modelId="{EC78B0EB-CD10-476D-8A2C-C8D8B0F040B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A458E-566D-4E39-8EA0-111F7DF6C5D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CC8F9-6201-4C97-94A7-E811A15A13C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Students are unable to compare and choose products from which bookstore before making a purchase</a:t>
          </a:r>
        </a:p>
      </dsp:txBody>
      <dsp:txXfrm>
        <a:off x="1429899" y="1549953"/>
        <a:ext cx="5083704" cy="1238008"/>
      </dsp:txXfrm>
    </dsp:sp>
    <dsp:sp modelId="{9BA738D7-838F-4193-8C13-EDB5DCB5DAB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18713-FD3D-43CA-AB62-D250FD70D5C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6DA22-EC74-4D8B-8FAD-91ECD176E7C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Students are unable to view their purchase history at one place</a:t>
          </a:r>
        </a:p>
      </dsp:txBody>
      <dsp:txXfrm>
        <a:off x="1429899" y="3097464"/>
        <a:ext cx="5083704" cy="1238008"/>
      </dsp:txXfrm>
    </dsp:sp>
    <dsp:sp modelId="{E2B146B1-594F-4B70-B5FB-C5A4245D2EA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6E950-41A7-408A-9FCB-838E3FCD638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7C0B-D9FA-4A7A-BE50-B1EA78A9601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Absence of Single platform for Parents to view the child expenses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00AA-EEC5-4D2E-8019-09172DBD62C8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BBA66-84B8-4591-B114-3B2F160D7B1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516D7-4AE7-4CBA-99EC-E16F09CDC93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Student</a:t>
          </a:r>
        </a:p>
      </dsp:txBody>
      <dsp:txXfrm>
        <a:off x="1342800" y="3255669"/>
        <a:ext cx="3600000" cy="720000"/>
      </dsp:txXfrm>
    </dsp:sp>
    <dsp:sp modelId="{E54967CD-AB5D-4780-BCFC-282757BB81C4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9E3B-C367-4963-A493-57E3BFB6297C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F4ED7-2DD2-4A98-89C8-A51C440DCBF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PARENT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D921-6612-420E-B2BE-BAB9148F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B6BAE-8690-4EC9-910E-CEE31FDC0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2EBBC-EB99-44A9-8319-7038A78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79364-64AF-43B2-99D7-0A90166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9440-274C-44FE-86F9-585574C6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CCF1-3DAA-4E6F-9267-081776DB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8DF55-1D8F-4A40-B5A4-B2AD199D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3683-A6A4-42EB-91B1-A36A0E3C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A595-A93A-43A1-B7A6-87CF6A93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0FC2-C0AD-4A7C-B0D3-9C122BD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E34C7-1BE6-461B-A89E-F4DFEA9D0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C0DB-B106-497D-AA2F-A4DFB5066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0736-AD31-4F7C-B886-2E710D5E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7E10-5E8D-4556-8245-8208A828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2C98-CDF9-4150-9F3A-36879A13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1ADC-8C90-4245-89FA-E8A2AE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E698-4C18-45FB-97CF-2B5BC3A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728F-3D5D-4998-B63B-AEB78014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CD2B-FC9C-433B-8EEE-15682CA1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0ED5-3C39-4B59-B3AC-02EEC51A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DF13-7D96-4EBB-AF8F-094FDDE0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658B9-966D-4646-92D8-64555FFB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15E0-1203-4D6B-97D1-3DB0D21B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3C7A-7485-41B2-8B2C-511A678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7A6C-E68D-4F00-B16E-287D837B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B861-5A12-4544-A8EA-DC604934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3D30-5801-4E42-B78C-802BE6A20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9F94F-C559-4E88-8398-5EC79102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FD1ED-B2E8-44E2-AE2A-9636B9B6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4C04A-1B11-46D7-AA96-4380CBF3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C457-C6A7-4FAD-A255-71A6D96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4642-5EE2-43C1-8FEA-B706C7EE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2BC2-6CD3-4FF2-8C6F-3C5E3845F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9AB68-94C6-414C-AA60-CBDB679D4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6B4AF-BED6-4225-AEE7-88CD2E14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15366-60F9-4CC6-A618-337634D32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E28E5-B49D-411C-99D4-F472244E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58047-C7AE-493F-8838-C2AED63C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186-A62E-4940-B062-8C947EB0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697E-90AD-4304-B3F0-D5BED2DC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61039-C7E1-4629-9228-BB70F66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9752-D494-42D9-A90E-15C48E64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845F3-0D4E-4E0C-975B-1F8232F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55903-8C3A-4AE3-8361-E6C4733A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1BC9E-66E8-4973-9CB9-034D1479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37DD-A048-4E3A-96B1-06696D1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2B2E-C9B7-4DD0-87BC-F3EB914C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652-908A-45FF-8752-F3565015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4940-1C6B-4704-8D1D-45A54657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F2CE-5EE0-4754-A118-06194884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2A8EE-7C62-4E87-9C75-3BE719C1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8EDA-1AEF-4C3F-BC55-822E8931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5045-B12A-4EA4-95DE-8B3A713F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748A2-DA2E-49AC-B9CD-B2C47E63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9A3BE-BC3B-4D14-9873-C883F22BA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37D10-C824-464B-8FCC-E5E14386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357E-5210-4A95-B452-523E65D9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0967D-6113-4592-899F-75FE8C7B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28A82-1CEF-4FCE-8A05-D568870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ACE0-5E9C-45A1-8DE5-E725DF0C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191E-9043-427D-9D6A-D8FB85661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83EC-00EC-4591-8D3B-C9E73967C4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FDA4-0D18-49FC-AB6C-C6A7466E2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D000-ED1A-4F4A-A62E-2B8D95FA0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6111-0A6C-43AD-BD7D-2D5378CF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B3C4C-06D8-48B3-9771-C6BFF88C1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  <a:t>STUDENT EXPENSE TRACK MANAGEMENT SYSTEM</a:t>
            </a:r>
            <a:b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  <a:t>			Rajvee Shah</a:t>
            </a:r>
            <a:b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  <a:t>		        Aditya Kini</a:t>
            </a:r>
          </a:p>
        </p:txBody>
      </p:sp>
    </p:spTree>
    <p:extLst>
      <p:ext uri="{BB962C8B-B14F-4D97-AF65-F5344CB8AC3E}">
        <p14:creationId xmlns:p14="http://schemas.microsoft.com/office/powerpoint/2010/main" val="180518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How many product sold in November 2019?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select count(ProductID) Productcount ,month(PurchaseDate) Monthvalue, YEAR(PurchaseDate) YearName</a:t>
            </a:r>
          </a:p>
          <a:p>
            <a:pPr marL="0" indent="0">
              <a:buNone/>
            </a:pPr>
            <a:r>
              <a:rPr lang="en-US" sz="1900"/>
              <a:t>from Purchase</a:t>
            </a:r>
          </a:p>
          <a:p>
            <a:pPr marL="0" indent="0">
              <a:buNone/>
            </a:pPr>
            <a:r>
              <a:rPr lang="en-US" sz="1900"/>
              <a:t>where month(PurchaseDate)='11'</a:t>
            </a:r>
          </a:p>
          <a:p>
            <a:pPr marL="0" indent="0">
              <a:buNone/>
            </a:pPr>
            <a:r>
              <a:rPr lang="en-US" sz="1900"/>
              <a:t>group by month(PurchaseDate),YEAR(PurchaseDate)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C0AEDA-602B-4E54-9BB8-7A0FFDC1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2332816"/>
            <a:ext cx="6250769" cy="20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2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200" dirty="0"/>
              <a:t>How many purchase were made in </a:t>
            </a:r>
            <a:r>
              <a:rPr lang="en-US" sz="2200" dirty="0" err="1"/>
              <a:t>Solcum</a:t>
            </a:r>
            <a:r>
              <a:rPr lang="en-US" sz="2200" dirty="0"/>
              <a:t> Bookstore Clothing Department in each month?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/>
              <a:t>select count(PurchaseID) as PurchaseCount ,month(p.PurchaseDate) as MonthValue,pb.BookstoreID,b.BookstoreName,d.DepartmentID,d.DepartmentName</a:t>
            </a:r>
          </a:p>
          <a:p>
            <a:pPr marL="0" indent="0">
              <a:buNone/>
            </a:pPr>
            <a:r>
              <a:rPr lang="en-US" sz="800"/>
              <a:t>from Purchase p</a:t>
            </a:r>
          </a:p>
          <a:p>
            <a:pPr marL="0" indent="0">
              <a:buNone/>
            </a:pPr>
            <a:r>
              <a:rPr lang="en-US" sz="800"/>
              <a:t>join Products_Bookstore pb</a:t>
            </a:r>
          </a:p>
          <a:p>
            <a:pPr marL="0" indent="0">
              <a:buNone/>
            </a:pPr>
            <a:r>
              <a:rPr lang="en-US" sz="800"/>
              <a:t>on p.ProductID=pb.ProductID</a:t>
            </a:r>
          </a:p>
          <a:p>
            <a:pPr marL="0" indent="0">
              <a:buNone/>
            </a:pPr>
            <a:r>
              <a:rPr lang="en-US" sz="800"/>
              <a:t>join Bookstore b</a:t>
            </a:r>
          </a:p>
          <a:p>
            <a:pPr marL="0" indent="0">
              <a:buNone/>
            </a:pPr>
            <a:r>
              <a:rPr lang="en-US" sz="800"/>
              <a:t>on b.BookstoreID=pb.BookstoreID</a:t>
            </a:r>
          </a:p>
          <a:p>
            <a:pPr marL="0" indent="0">
              <a:buNone/>
            </a:pPr>
            <a:r>
              <a:rPr lang="en-US" sz="800"/>
              <a:t>join Products pro</a:t>
            </a:r>
          </a:p>
          <a:p>
            <a:pPr marL="0" indent="0">
              <a:buNone/>
            </a:pPr>
            <a:r>
              <a:rPr lang="en-US" sz="800"/>
              <a:t>on pro.ProductID=p.ProductID</a:t>
            </a:r>
          </a:p>
          <a:p>
            <a:pPr marL="0" indent="0">
              <a:buNone/>
            </a:pPr>
            <a:r>
              <a:rPr lang="en-US" sz="800"/>
              <a:t>join Department d</a:t>
            </a:r>
          </a:p>
          <a:p>
            <a:pPr marL="0" indent="0">
              <a:buNone/>
            </a:pPr>
            <a:r>
              <a:rPr lang="en-US" sz="800"/>
              <a:t>on d.DepartmentID=pro.DepartmentID</a:t>
            </a:r>
          </a:p>
          <a:p>
            <a:pPr marL="0" indent="0">
              <a:buNone/>
            </a:pPr>
            <a:r>
              <a:rPr lang="en-US" sz="800"/>
              <a:t>where b.BookstoreID='222' and d.DepartmentName='Clothing'</a:t>
            </a:r>
          </a:p>
          <a:p>
            <a:pPr marL="0" indent="0">
              <a:buNone/>
            </a:pPr>
            <a:r>
              <a:rPr lang="en-US" sz="800"/>
              <a:t>group by pb.BookstoreID,month(p.PurchaseDate),b.BookstoreName,d.DepartmentID,d.DepartmentName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F28B0-0515-4EE8-983F-7EFC5180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85" y="1308295"/>
            <a:ext cx="6717548" cy="3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 dirty="0"/>
              <a:t>How many products are purchased by </a:t>
            </a:r>
            <a:r>
              <a:rPr lang="en-US" sz="2600" dirty="0" err="1"/>
              <a:t>Rajvee</a:t>
            </a:r>
            <a:r>
              <a:rPr lang="en-US" sz="2600" dirty="0"/>
              <a:t> Shah from each bookstore?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2638043"/>
            <a:ext cx="4174435" cy="402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s.SFirst_Name,s.SLast_Name,s.SUID</a:t>
            </a:r>
            <a:r>
              <a:rPr lang="en-US" sz="1600" dirty="0"/>
              <a:t>, Count(</a:t>
            </a:r>
            <a:r>
              <a:rPr lang="en-US" sz="1600" dirty="0" err="1"/>
              <a:t>p.productID</a:t>
            </a:r>
            <a:r>
              <a:rPr lang="en-US" sz="1600" dirty="0"/>
              <a:t>) as </a:t>
            </a:r>
            <a:r>
              <a:rPr lang="en-US" sz="1600" dirty="0" err="1"/>
              <a:t>ProductsCount,pb.BookstoreID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Purchase p</a:t>
            </a:r>
          </a:p>
          <a:p>
            <a:pPr marL="0" indent="0">
              <a:buNone/>
            </a:pPr>
            <a:r>
              <a:rPr lang="en-US" sz="1600" dirty="0"/>
              <a:t>join </a:t>
            </a:r>
            <a:r>
              <a:rPr lang="en-US" sz="1600" dirty="0" err="1"/>
              <a:t>Products_Bookstore</a:t>
            </a:r>
            <a:r>
              <a:rPr lang="en-US" sz="1600" dirty="0"/>
              <a:t> pb</a:t>
            </a:r>
          </a:p>
          <a:p>
            <a:pPr marL="0" indent="0">
              <a:buNone/>
            </a:pPr>
            <a:r>
              <a:rPr lang="en-US" sz="1600" dirty="0"/>
              <a:t>on </a:t>
            </a:r>
            <a:r>
              <a:rPr lang="en-US" sz="1600" dirty="0" err="1"/>
              <a:t>p.ProductID</a:t>
            </a:r>
            <a:r>
              <a:rPr lang="en-US" sz="1600" dirty="0"/>
              <a:t>=</a:t>
            </a:r>
            <a:r>
              <a:rPr lang="en-US" sz="1600" dirty="0" err="1"/>
              <a:t>pb.ProductID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join Student s</a:t>
            </a:r>
          </a:p>
          <a:p>
            <a:pPr marL="0" indent="0">
              <a:buNone/>
            </a:pPr>
            <a:r>
              <a:rPr lang="fi-FI" sz="1600" dirty="0"/>
              <a:t>on s.SUID=p.SUID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s.SFirst_Name</a:t>
            </a:r>
            <a:r>
              <a:rPr lang="en-US" sz="1600" dirty="0"/>
              <a:t>='</a:t>
            </a:r>
            <a:r>
              <a:rPr lang="en-US" sz="1600" dirty="0" err="1"/>
              <a:t>Rajvee</a:t>
            </a:r>
            <a:r>
              <a:rPr lang="en-US" sz="1600" dirty="0"/>
              <a:t>' and </a:t>
            </a:r>
            <a:r>
              <a:rPr lang="en-US" sz="1600" dirty="0" err="1"/>
              <a:t>s.SLast_Name</a:t>
            </a:r>
            <a:r>
              <a:rPr lang="en-US" sz="1600" dirty="0"/>
              <a:t>='Shah'</a:t>
            </a:r>
          </a:p>
          <a:p>
            <a:pPr marL="0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pb.BookstoreID,s.SFirst_Name,s.SLast_Name,s.SUID</a:t>
            </a: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2BF99D-E1D0-4DA0-B1CA-849D6118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2246869"/>
            <a:ext cx="6250769" cy="220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7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 dirty="0"/>
              <a:t>Which are the expensive product prices in Slocum Bookstore each department?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/>
              <a:t>Select max(p.ProductPrice) Expensive_Product,pb.BookstoreID,b.BookstoreName,d.DepartmentID</a:t>
            </a:r>
          </a:p>
          <a:p>
            <a:pPr marL="0" indent="0">
              <a:buNone/>
            </a:pPr>
            <a:r>
              <a:rPr lang="en-US" sz="1100"/>
              <a:t>from Products p</a:t>
            </a:r>
          </a:p>
          <a:p>
            <a:pPr marL="0" indent="0">
              <a:buNone/>
            </a:pPr>
            <a:r>
              <a:rPr lang="en-US" sz="1100"/>
              <a:t>join Department d</a:t>
            </a:r>
          </a:p>
          <a:p>
            <a:pPr marL="0" indent="0">
              <a:buNone/>
            </a:pPr>
            <a:r>
              <a:rPr lang="en-US" sz="1100"/>
              <a:t>on p.DepartmentID=d.DepartmentID</a:t>
            </a:r>
          </a:p>
          <a:p>
            <a:pPr marL="0" indent="0">
              <a:buNone/>
            </a:pPr>
            <a:r>
              <a:rPr lang="en-US" sz="1100"/>
              <a:t>join Products_Bookstore pb</a:t>
            </a:r>
          </a:p>
          <a:p>
            <a:pPr marL="0" indent="0">
              <a:buNone/>
            </a:pPr>
            <a:r>
              <a:rPr lang="en-US" sz="1100"/>
              <a:t>on pb.ProductID=p.ProductID</a:t>
            </a:r>
          </a:p>
          <a:p>
            <a:pPr marL="0" indent="0">
              <a:buNone/>
            </a:pPr>
            <a:r>
              <a:rPr lang="en-US" sz="1100"/>
              <a:t>join Bookstore b</a:t>
            </a:r>
          </a:p>
          <a:p>
            <a:pPr marL="0" indent="0">
              <a:buNone/>
            </a:pPr>
            <a:r>
              <a:rPr lang="en-US" sz="1100"/>
              <a:t>on b.BookstoreID=pb.BookstoreID</a:t>
            </a:r>
          </a:p>
          <a:p>
            <a:pPr marL="0" indent="0">
              <a:buNone/>
            </a:pPr>
            <a:r>
              <a:rPr lang="en-US" sz="1100"/>
              <a:t>where pb.BookstoreID='222'</a:t>
            </a:r>
          </a:p>
          <a:p>
            <a:pPr marL="0" indent="0">
              <a:buNone/>
            </a:pPr>
            <a:r>
              <a:rPr lang="en-US" sz="1100"/>
              <a:t>group by pb.BookstoreID,d.DepartmentID,b.BookstoreName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D03408-F268-4B99-8622-2EB486B3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60859"/>
            <a:ext cx="6250769" cy="33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0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Which mode of payment is used more extensively?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select TOP 1 with ties PaymentMethod,count(PaymentMethod) as PaymentCounts</a:t>
            </a:r>
          </a:p>
          <a:p>
            <a:pPr marL="0" indent="0">
              <a:buNone/>
            </a:pPr>
            <a:r>
              <a:rPr lang="en-US" sz="2000"/>
              <a:t>from Purchase</a:t>
            </a:r>
          </a:p>
          <a:p>
            <a:pPr marL="0" indent="0">
              <a:buNone/>
            </a:pPr>
            <a:r>
              <a:rPr lang="en-US" sz="2000"/>
              <a:t>group by PaymentMethod</a:t>
            </a:r>
          </a:p>
          <a:p>
            <a:pPr marL="0" indent="0">
              <a:buNone/>
            </a:pPr>
            <a:r>
              <a:rPr lang="en-US" sz="2000"/>
              <a:t>Order by PaymentCounts desc</a:t>
            </a:r>
          </a:p>
        </p:txBody>
      </p:sp>
      <p:pic>
        <p:nvPicPr>
          <p:cNvPr id="512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AD840-C181-4CC6-875C-FFB49415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2043719"/>
            <a:ext cx="6250769" cy="260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4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What is the average cost of products in each department?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select d.DepartmentID,d.DepartmentName,avg(p.ProductPrice) AveragePrice</a:t>
            </a:r>
          </a:p>
          <a:p>
            <a:pPr marL="0" indent="0">
              <a:buNone/>
            </a:pPr>
            <a:r>
              <a:rPr lang="en-US" sz="1700"/>
              <a:t>from Products p</a:t>
            </a:r>
          </a:p>
          <a:p>
            <a:pPr marL="0" indent="0">
              <a:buNone/>
            </a:pPr>
            <a:r>
              <a:rPr lang="en-US" sz="1700"/>
              <a:t>join Department d</a:t>
            </a:r>
          </a:p>
          <a:p>
            <a:pPr marL="0" indent="0">
              <a:buNone/>
            </a:pPr>
            <a:r>
              <a:rPr lang="en-US" sz="1700"/>
              <a:t>on p.DepartmentID=d.DepartmentID</a:t>
            </a:r>
          </a:p>
          <a:p>
            <a:pPr marL="0" indent="0">
              <a:buNone/>
            </a:pPr>
            <a:r>
              <a:rPr lang="en-US" sz="1700"/>
              <a:t>group by d.DepartmentID,d.DepartmentName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B293C9-7379-433F-9724-A5174011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514795"/>
            <a:ext cx="6250769" cy="36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13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 How many products purchased in each bookstore?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Select pb.BookstoreID,b.BookstoreName,sum(pp.Quantity) PurchaseSum</a:t>
            </a:r>
          </a:p>
          <a:p>
            <a:pPr marL="0" indent="0">
              <a:buNone/>
            </a:pPr>
            <a:r>
              <a:rPr lang="en-US" sz="1700"/>
              <a:t>from Purchase_Products pp</a:t>
            </a:r>
          </a:p>
          <a:p>
            <a:pPr marL="0" indent="0">
              <a:buNone/>
            </a:pPr>
            <a:r>
              <a:rPr lang="en-US" sz="1700"/>
              <a:t>join Products_Bookstore pb</a:t>
            </a:r>
          </a:p>
          <a:p>
            <a:pPr marL="0" indent="0">
              <a:buNone/>
            </a:pPr>
            <a:r>
              <a:rPr lang="en-US" sz="1700"/>
              <a:t>on pp.ProductID=pb.ProductID</a:t>
            </a:r>
          </a:p>
          <a:p>
            <a:pPr marL="0" indent="0">
              <a:buNone/>
            </a:pPr>
            <a:r>
              <a:rPr lang="en-US" sz="1700"/>
              <a:t>join Bookstore b</a:t>
            </a:r>
          </a:p>
          <a:p>
            <a:pPr marL="0" indent="0">
              <a:buNone/>
            </a:pPr>
            <a:r>
              <a:rPr lang="en-US" sz="1700"/>
              <a:t>on b.BookstoreID=pb.BookstoreID</a:t>
            </a:r>
          </a:p>
          <a:p>
            <a:pPr marL="0" indent="0">
              <a:buNone/>
            </a:pPr>
            <a:r>
              <a:rPr lang="en-US" sz="1700"/>
              <a:t>group by pb.BookstoreID,b.BookstoreName</a:t>
            </a:r>
            <a:endParaRPr lang="en-US" sz="17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EADD22C-B9B7-4EB3-8CD5-81FE7F24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732721"/>
            <a:ext cx="6250769" cy="32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12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How many products are present in each bookstore?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select BookstoreID,count(ProductID) ProductCounts</a:t>
            </a:r>
          </a:p>
          <a:p>
            <a:pPr marL="0" indent="0">
              <a:buNone/>
            </a:pPr>
            <a:r>
              <a:rPr lang="en-US" sz="2000"/>
              <a:t>from Products_Bookstore</a:t>
            </a:r>
          </a:p>
          <a:p>
            <a:pPr marL="0" indent="0">
              <a:buNone/>
            </a:pPr>
            <a:r>
              <a:rPr lang="en-US" sz="2000"/>
              <a:t>group by BookstoreID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D435B7-BEBD-475B-BF3F-0F2ED83D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931549"/>
            <a:ext cx="6250769" cy="28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21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1A787-08DB-46E1-A90F-9DE344A4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12859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81B5-1B32-432B-9874-3909D8AE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stle on top of a lush green field&#10;&#10;Description automatically generated">
            <a:extLst>
              <a:ext uri="{FF2B5EF4-FFF2-40B4-BE49-F238E27FC236}">
                <a16:creationId xmlns:a16="http://schemas.microsoft.com/office/drawing/2014/main" id="{731D5607-188C-42E1-B69E-9515B166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7" b="62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51E56-C353-494A-85F8-AA364D2B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/>
              <a:t>Syracuse University Bookstore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E79F3-7273-4FF7-B7BD-911DB39E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Scenario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E39336C-A865-48D7-B7C1-20A210D05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759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25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2AD82-6230-4DC1-9D6B-00FD6BDE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STUDENT EXPENSE TRACKING SYSTEM?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0C754D8-E0AA-4408-812F-34347D88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20979"/>
            <a:ext cx="6408836" cy="42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8EAE-3C4B-4E4C-9B09-F4A6736C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6BB171-3D50-4099-BE0B-92DD09F3D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92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4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4EB0-B3A4-43F3-B777-6F3D5AAF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01" y="5532437"/>
            <a:ext cx="433871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A6F5A-C718-45F3-8817-06E2D34B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8" y="-17585"/>
            <a:ext cx="11650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697B-682C-4B04-BAE8-A2B91236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Data Questions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3C97C13-E544-47D5-88BE-FDE0622D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154E3C-0C18-4EE8-AA17-60BB185B9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6BD4-CC82-4F62-94F5-A44A7091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How many times does an average student shop at the Schine bookstore in each month?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9B75-6629-4C00-8E5F-2474C0E6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SELECT pb.BookstoreID,month(p.PurchaseDate) MonthValue,count(P.PurchaseID) as PurchaseCounts</a:t>
            </a:r>
          </a:p>
          <a:p>
            <a:pPr marL="0" indent="0">
              <a:buNone/>
            </a:pPr>
            <a:r>
              <a:rPr lang="en-US" sz="1400"/>
              <a:t>FROM Purchase P</a:t>
            </a:r>
          </a:p>
          <a:p>
            <a:pPr marL="0" indent="0">
              <a:buNone/>
            </a:pPr>
            <a:r>
              <a:rPr lang="en-US" sz="1400"/>
              <a:t>JOIN</a:t>
            </a:r>
          </a:p>
          <a:p>
            <a:pPr marL="0" indent="0">
              <a:buNone/>
            </a:pPr>
            <a:r>
              <a:rPr lang="en-US" sz="1400"/>
              <a:t>Products_Bookstore pb</a:t>
            </a:r>
          </a:p>
          <a:p>
            <a:pPr marL="0" indent="0">
              <a:buNone/>
            </a:pPr>
            <a:r>
              <a:rPr lang="en-US" sz="1400"/>
              <a:t>ON P.ProductID=PB.ProductID</a:t>
            </a:r>
          </a:p>
          <a:p>
            <a:pPr marL="0" indent="0">
              <a:buNone/>
            </a:pPr>
            <a:r>
              <a:rPr lang="en-US" sz="1400"/>
              <a:t>where pb.BookstoreID='111'</a:t>
            </a:r>
          </a:p>
          <a:p>
            <a:pPr marL="0" indent="0">
              <a:buNone/>
            </a:pPr>
            <a:r>
              <a:rPr lang="en-US" sz="1400"/>
              <a:t>GROUP BY PB.BookstoreID,month(p.PurchaseDate)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6BD42-D094-4134-A301-783698AB8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6" b="2"/>
          <a:stretch/>
        </p:blipFill>
        <p:spPr bwMode="auto">
          <a:xfrm>
            <a:off x="5311831" y="1557972"/>
            <a:ext cx="6250769" cy="36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5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710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STUDENT EXPENSE TRACK MANAGEMENT SYSTEM     Rajvee Shah           Aditya Kini</vt:lpstr>
      <vt:lpstr>Summary</vt:lpstr>
      <vt:lpstr>Syracuse University Bookstore</vt:lpstr>
      <vt:lpstr>Current Scenario</vt:lpstr>
      <vt:lpstr>WHY STUDENT EXPENSE TRACKING SYSTEM?</vt:lpstr>
      <vt:lpstr>System Users</vt:lpstr>
      <vt:lpstr>Entity Relationship Diagram</vt:lpstr>
      <vt:lpstr>Major Data Questions</vt:lpstr>
      <vt:lpstr>How many times does an average student shop at the Schine bookstore in each month?</vt:lpstr>
      <vt:lpstr>How many product sold in November 2019?</vt:lpstr>
      <vt:lpstr>How many purchase were made in Solcum Bookstore Clothing Department in each month?</vt:lpstr>
      <vt:lpstr>How many products are purchased by Rajvee Shah from each bookstore?</vt:lpstr>
      <vt:lpstr>Which are the expensive product prices in Slocum Bookstore each department?</vt:lpstr>
      <vt:lpstr>Which mode of payment is used more extensively?</vt:lpstr>
      <vt:lpstr>What is the average cost of products in each department?</vt:lpstr>
      <vt:lpstr> How many products purchased in each bookstore?</vt:lpstr>
      <vt:lpstr>How many products are present in each bookstore?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EXPENSE TRACK MANAGEMENT SYSTEM     Rajvee Shah           Aditya Kini</dc:title>
  <dc:creator>Aditya Vinod Kini</dc:creator>
  <cp:lastModifiedBy>Aditya Vinod Kini</cp:lastModifiedBy>
  <cp:revision>2</cp:revision>
  <dcterms:created xsi:type="dcterms:W3CDTF">2019-12-03T18:22:43Z</dcterms:created>
  <dcterms:modified xsi:type="dcterms:W3CDTF">2019-12-03T18:27:30Z</dcterms:modified>
</cp:coreProperties>
</file>