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68" r:id="rId14"/>
    <p:sldId id="267" r:id="rId15"/>
    <p:sldId id="271" r:id="rId16"/>
    <p:sldId id="272" r:id="rId17"/>
    <p:sldId id="273" r:id="rId18"/>
    <p:sldId id="281" r:id="rId19"/>
    <p:sldId id="280" r:id="rId20"/>
    <p:sldId id="275" r:id="rId21"/>
    <p:sldId id="276" r:id="rId22"/>
    <p:sldId id="277" r:id="rId23"/>
    <p:sldId id="284" r:id="rId24"/>
    <p:sldId id="287" r:id="rId25"/>
    <p:sldId id="285" r:id="rId26"/>
    <p:sldId id="278" r:id="rId27"/>
  </p:sldIdLst>
  <p:sldSz cx="12192000" cy="6858000"/>
  <p:notesSz cx="6858000" cy="9144000"/>
  <p:embeddedFontLst>
    <p:embeddedFont>
      <p:font typeface="Asap" panose="020B0604020202020204" charset="0"/>
      <p:regular r:id="rId29"/>
      <p:bold r:id="rId30"/>
      <p:italic r:id="rId31"/>
      <p:boldItalic r:id="rId32"/>
    </p:embeddedFont>
    <p:embeddedFont>
      <p:font typeface="DM Sans" pitchFamily="2" charset="0"/>
      <p:regular r:id="rId33"/>
      <p:bold r:id="rId34"/>
      <p:italic r:id="rId35"/>
      <p:boldItalic r:id="rId36"/>
    </p:embeddedFont>
    <p:embeddedFont>
      <p:font typeface="Nunito Light" pitchFamily="2" charset="0"/>
      <p:regular r:id="rId37"/>
      <p:italic r:id="rId38"/>
    </p:embeddedFont>
    <p:embeddedFont>
      <p:font typeface="Titillium Web" panose="000005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485694BF-747B-694A-C642-63A777AA3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3:notes">
            <a:extLst>
              <a:ext uri="{FF2B5EF4-FFF2-40B4-BE49-F238E27FC236}">
                <a16:creationId xmlns:a16="http://schemas.microsoft.com/office/drawing/2014/main" id="{2E453503-4B01-0239-5D07-CE153FF32F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3:notes">
            <a:extLst>
              <a:ext uri="{FF2B5EF4-FFF2-40B4-BE49-F238E27FC236}">
                <a16:creationId xmlns:a16="http://schemas.microsoft.com/office/drawing/2014/main" id="{9079C7CD-C35D-A157-5280-788C42FD1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940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>
          <a:extLst>
            <a:ext uri="{FF2B5EF4-FFF2-40B4-BE49-F238E27FC236}">
              <a16:creationId xmlns:a16="http://schemas.microsoft.com/office/drawing/2014/main" id="{1EDD84B2-ACB7-99D9-F227-D1A59D9A8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32787e2da_0_18:notes">
            <a:extLst>
              <a:ext uri="{FF2B5EF4-FFF2-40B4-BE49-F238E27FC236}">
                <a16:creationId xmlns:a16="http://schemas.microsoft.com/office/drawing/2014/main" id="{CCAE460D-AD72-4302-35EA-ECEA178405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3132787e2da_0_18:notes">
            <a:extLst>
              <a:ext uri="{FF2B5EF4-FFF2-40B4-BE49-F238E27FC236}">
                <a16:creationId xmlns:a16="http://schemas.microsoft.com/office/drawing/2014/main" id="{02AC2C12-E906-E8BC-09AC-EA142C93F6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95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132787e2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g3132787e2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32787e2da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3132787e2d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>
          <a:extLst>
            <a:ext uri="{FF2B5EF4-FFF2-40B4-BE49-F238E27FC236}">
              <a16:creationId xmlns:a16="http://schemas.microsoft.com/office/drawing/2014/main" id="{4C106E98-5F45-464A-DF87-B47AFA7E6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32787e2da_0_18:notes">
            <a:extLst>
              <a:ext uri="{FF2B5EF4-FFF2-40B4-BE49-F238E27FC236}">
                <a16:creationId xmlns:a16="http://schemas.microsoft.com/office/drawing/2014/main" id="{2B716A0A-878E-D350-FFCF-085AB40BE7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3132787e2da_0_18:notes">
            <a:extLst>
              <a:ext uri="{FF2B5EF4-FFF2-40B4-BE49-F238E27FC236}">
                <a16:creationId xmlns:a16="http://schemas.microsoft.com/office/drawing/2014/main" id="{968BF6AE-4EF2-5D43-8314-B135602EFB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00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>
          <a:extLst>
            <a:ext uri="{FF2B5EF4-FFF2-40B4-BE49-F238E27FC236}">
              <a16:creationId xmlns:a16="http://schemas.microsoft.com/office/drawing/2014/main" id="{C9EDFAC4-8747-8F16-EBD2-E4758F907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32787e2da_0_18:notes">
            <a:extLst>
              <a:ext uri="{FF2B5EF4-FFF2-40B4-BE49-F238E27FC236}">
                <a16:creationId xmlns:a16="http://schemas.microsoft.com/office/drawing/2014/main" id="{4E3AB442-4378-9371-A8BA-30227CEBC5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3132787e2da_0_18:notes">
            <a:extLst>
              <a:ext uri="{FF2B5EF4-FFF2-40B4-BE49-F238E27FC236}">
                <a16:creationId xmlns:a16="http://schemas.microsoft.com/office/drawing/2014/main" id="{EF996472-2E63-B9EF-6FA0-428B6C8138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1360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>
          <a:extLst>
            <a:ext uri="{FF2B5EF4-FFF2-40B4-BE49-F238E27FC236}">
              <a16:creationId xmlns:a16="http://schemas.microsoft.com/office/drawing/2014/main" id="{E327C78A-1074-7D84-D5B7-498B88A94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32787e2da_0_18:notes">
            <a:extLst>
              <a:ext uri="{FF2B5EF4-FFF2-40B4-BE49-F238E27FC236}">
                <a16:creationId xmlns:a16="http://schemas.microsoft.com/office/drawing/2014/main" id="{15981B4B-71F4-7E9A-C18C-20B067D583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3132787e2da_0_18:notes">
            <a:extLst>
              <a:ext uri="{FF2B5EF4-FFF2-40B4-BE49-F238E27FC236}">
                <a16:creationId xmlns:a16="http://schemas.microsoft.com/office/drawing/2014/main" id="{CF51D8F0-F7EE-FE18-EA8E-21765CFE2C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805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178633" y="1485000"/>
            <a:ext cx="5062400" cy="3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102633" y="4487000"/>
            <a:ext cx="3138400" cy="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789991" y="-1941760"/>
            <a:ext cx="9136326" cy="11146641"/>
            <a:chOff x="2092493" y="-1456321"/>
            <a:chExt cx="6852245" cy="8359981"/>
          </a:xfrm>
        </p:grpSpPr>
        <p:sp>
          <p:nvSpPr>
            <p:cNvPr id="16" name="Google Shape;16;p2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9110095" flipH="1">
              <a:off x="2369036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950967" y="2227067"/>
            <a:ext cx="4498400" cy="14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2309100" y="3698800"/>
            <a:ext cx="3140400" cy="13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93" name="Google Shape;93;p11"/>
          <p:cNvGrpSpPr/>
          <p:nvPr/>
        </p:nvGrpSpPr>
        <p:grpSpPr>
          <a:xfrm flipH="1">
            <a:off x="1375893" y="-1941760"/>
            <a:ext cx="6270293" cy="11146641"/>
            <a:chOff x="4242018" y="-1456321"/>
            <a:chExt cx="4702720" cy="8359981"/>
          </a:xfrm>
        </p:grpSpPr>
        <p:sp>
          <p:nvSpPr>
            <p:cNvPr id="94" name="Google Shape;94;p11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3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99" name="Google Shape;99;p13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00" name="Google Shape;100;p13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13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" name="Google Shape;111;p13"/>
          <p:cNvGrpSpPr/>
          <p:nvPr/>
        </p:nvGrpSpPr>
        <p:grpSpPr>
          <a:xfrm>
            <a:off x="11" y="-2372163"/>
            <a:ext cx="10710294" cy="12651680"/>
            <a:chOff x="8" y="-1779122"/>
            <a:chExt cx="8032721" cy="9488760"/>
          </a:xfrm>
        </p:grpSpPr>
        <p:sp>
          <p:nvSpPr>
            <p:cNvPr id="112" name="Google Shape;112;p13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4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117" name="Google Shape;117;p14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18" name="Google Shape;118;p14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" name="Google Shape;122;p14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" name="Google Shape;129;p14"/>
          <p:cNvGrpSpPr/>
          <p:nvPr/>
        </p:nvGrpSpPr>
        <p:grpSpPr>
          <a:xfrm>
            <a:off x="11" y="-2372163"/>
            <a:ext cx="10710294" cy="12651680"/>
            <a:chOff x="8" y="-1779122"/>
            <a:chExt cx="8032721" cy="9488760"/>
          </a:xfrm>
        </p:grpSpPr>
        <p:sp>
          <p:nvSpPr>
            <p:cNvPr id="130" name="Google Shape;130;p14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951100" y="1356967"/>
            <a:ext cx="10290000" cy="1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5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136" name="Google Shape;136;p1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5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139" name="Google Shape;139;p1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40" name="Google Shape;140;p1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1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43" name="Google Shape;143;p1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subTitle" idx="1"/>
          </p:nvPr>
        </p:nvSpPr>
        <p:spPr>
          <a:xfrm>
            <a:off x="951100" y="1509500"/>
            <a:ext cx="10290000" cy="3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6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149" name="Google Shape;149;p16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16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152" name="Google Shape;152;p16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155;p16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56" name="Google Shape;156;p16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1"/>
          </p:nvPr>
        </p:nvSpPr>
        <p:spPr>
          <a:xfrm>
            <a:off x="960133" y="3116935"/>
            <a:ext cx="3172000" cy="2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2"/>
          </p:nvPr>
        </p:nvSpPr>
        <p:spPr>
          <a:xfrm>
            <a:off x="4510047" y="3116935"/>
            <a:ext cx="3172000" cy="2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3"/>
          </p:nvPr>
        </p:nvSpPr>
        <p:spPr>
          <a:xfrm>
            <a:off x="8060004" y="3116935"/>
            <a:ext cx="3172000" cy="2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4"/>
          </p:nvPr>
        </p:nvSpPr>
        <p:spPr>
          <a:xfrm>
            <a:off x="960133" y="2353300"/>
            <a:ext cx="31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5"/>
          </p:nvPr>
        </p:nvSpPr>
        <p:spPr>
          <a:xfrm>
            <a:off x="4510052" y="2353300"/>
            <a:ext cx="31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6"/>
          </p:nvPr>
        </p:nvSpPr>
        <p:spPr>
          <a:xfrm>
            <a:off x="8060004" y="2353300"/>
            <a:ext cx="31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7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167" name="Google Shape;167;p17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68" name="Google Shape;168;p17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17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173" name="Google Shape;173;p17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9" name="Google Shape;179;p17"/>
          <p:cNvGrpSpPr/>
          <p:nvPr/>
        </p:nvGrpSpPr>
        <p:grpSpPr>
          <a:xfrm>
            <a:off x="11" y="-2372163"/>
            <a:ext cx="10710294" cy="12651680"/>
            <a:chOff x="8" y="-1779122"/>
            <a:chExt cx="8032721" cy="9488760"/>
          </a:xfrm>
        </p:grpSpPr>
        <p:sp>
          <p:nvSpPr>
            <p:cNvPr id="180" name="Google Shape;180;p17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1"/>
          </p:nvPr>
        </p:nvSpPr>
        <p:spPr>
          <a:xfrm>
            <a:off x="2028700" y="2089365"/>
            <a:ext cx="9046000" cy="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2"/>
          </p:nvPr>
        </p:nvSpPr>
        <p:spPr>
          <a:xfrm>
            <a:off x="2028700" y="3176112"/>
            <a:ext cx="9046000" cy="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3"/>
          </p:nvPr>
        </p:nvSpPr>
        <p:spPr>
          <a:xfrm>
            <a:off x="2028700" y="4266111"/>
            <a:ext cx="9046000" cy="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4"/>
          </p:nvPr>
        </p:nvSpPr>
        <p:spPr>
          <a:xfrm>
            <a:off x="2028700" y="5356113"/>
            <a:ext cx="9046000" cy="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title" idx="5"/>
          </p:nvPr>
        </p:nvSpPr>
        <p:spPr>
          <a:xfrm>
            <a:off x="1117300" y="1784433"/>
            <a:ext cx="926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title" idx="6"/>
          </p:nvPr>
        </p:nvSpPr>
        <p:spPr>
          <a:xfrm>
            <a:off x="1117300" y="3963367"/>
            <a:ext cx="926000" cy="5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 idx="7"/>
          </p:nvPr>
        </p:nvSpPr>
        <p:spPr>
          <a:xfrm>
            <a:off x="1117300" y="2872300"/>
            <a:ext cx="926000" cy="5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title" idx="8"/>
          </p:nvPr>
        </p:nvSpPr>
        <p:spPr>
          <a:xfrm>
            <a:off x="1117300" y="5054433"/>
            <a:ext cx="926000" cy="5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9"/>
          </p:nvPr>
        </p:nvSpPr>
        <p:spPr>
          <a:xfrm>
            <a:off x="2028700" y="1784433"/>
            <a:ext cx="9046000" cy="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13"/>
          </p:nvPr>
        </p:nvSpPr>
        <p:spPr>
          <a:xfrm>
            <a:off x="2028700" y="2874432"/>
            <a:ext cx="9046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14"/>
          </p:nvPr>
        </p:nvSpPr>
        <p:spPr>
          <a:xfrm>
            <a:off x="2028700" y="3964431"/>
            <a:ext cx="9046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15"/>
          </p:nvPr>
        </p:nvSpPr>
        <p:spPr>
          <a:xfrm>
            <a:off x="2028700" y="5054429"/>
            <a:ext cx="9046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8"/>
          <p:cNvGrpSpPr/>
          <p:nvPr/>
        </p:nvGrpSpPr>
        <p:grpSpPr>
          <a:xfrm>
            <a:off x="11" y="-2372163"/>
            <a:ext cx="10710294" cy="12651680"/>
            <a:chOff x="8" y="-1779122"/>
            <a:chExt cx="8032721" cy="9488760"/>
          </a:xfrm>
        </p:grpSpPr>
        <p:sp>
          <p:nvSpPr>
            <p:cNvPr id="197" name="Google Shape;197;p18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200" name="Google Shape;200;p18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201" name="Google Shape;201;p18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18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206" name="Google Shape;206;p18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2" name="Google Shape;21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950967" y="2551283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2"/>
          </p:nvPr>
        </p:nvSpPr>
        <p:spPr>
          <a:xfrm>
            <a:off x="4411000" y="2551283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3"/>
          </p:nvPr>
        </p:nvSpPr>
        <p:spPr>
          <a:xfrm>
            <a:off x="950967" y="4957067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4"/>
          </p:nvPr>
        </p:nvSpPr>
        <p:spPr>
          <a:xfrm>
            <a:off x="4411000" y="4957067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5"/>
          </p:nvPr>
        </p:nvSpPr>
        <p:spPr>
          <a:xfrm>
            <a:off x="7871801" y="2551283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6"/>
          </p:nvPr>
        </p:nvSpPr>
        <p:spPr>
          <a:xfrm>
            <a:off x="7871801" y="4957067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7"/>
          </p:nvPr>
        </p:nvSpPr>
        <p:spPr>
          <a:xfrm>
            <a:off x="952484" y="2048145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8"/>
          </p:nvPr>
        </p:nvSpPr>
        <p:spPr>
          <a:xfrm>
            <a:off x="4412517" y="2048145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9"/>
          </p:nvPr>
        </p:nvSpPr>
        <p:spPr>
          <a:xfrm>
            <a:off x="7873319" y="2048145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13"/>
          </p:nvPr>
        </p:nvSpPr>
        <p:spPr>
          <a:xfrm>
            <a:off x="952484" y="4453916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4"/>
          </p:nvPr>
        </p:nvSpPr>
        <p:spPr>
          <a:xfrm>
            <a:off x="4412517" y="4453916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ubTitle" idx="15"/>
          </p:nvPr>
        </p:nvSpPr>
        <p:spPr>
          <a:xfrm>
            <a:off x="7873319" y="4453916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9"/>
          <p:cNvGrpSpPr/>
          <p:nvPr/>
        </p:nvGrpSpPr>
        <p:grpSpPr>
          <a:xfrm flipH="1">
            <a:off x="1375893" y="-1941760"/>
            <a:ext cx="6270293" cy="11146641"/>
            <a:chOff x="4242018" y="-1456321"/>
            <a:chExt cx="4702720" cy="8359981"/>
          </a:xfrm>
        </p:grpSpPr>
        <p:sp>
          <p:nvSpPr>
            <p:cNvPr id="227" name="Google Shape;227;p19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19"/>
          <p:cNvSpPr txBox="1">
            <a:spLocks noGrp="1"/>
          </p:cNvSpPr>
          <p:nvPr>
            <p:ph type="title"/>
          </p:nvPr>
        </p:nvSpPr>
        <p:spPr>
          <a:xfrm>
            <a:off x="950967" y="952641"/>
            <a:ext cx="42544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subTitle" idx="1"/>
          </p:nvPr>
        </p:nvSpPr>
        <p:spPr>
          <a:xfrm>
            <a:off x="950967" y="1894941"/>
            <a:ext cx="4254400" cy="1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950967" y="4425392"/>
            <a:ext cx="42504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sap"/>
              <a:buNone/>
            </a:pPr>
            <a:r>
              <a:rPr lang="en-US" sz="1467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</a:t>
            </a:r>
            <a:r>
              <a:rPr lang="en-US" sz="14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This presentation template was created by </a:t>
            </a:r>
            <a:r>
              <a:rPr lang="en-US" sz="1467" b="1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2"/>
              </a:rPr>
              <a:t>Slidesgo</a:t>
            </a:r>
            <a:r>
              <a:rPr lang="en-US" sz="14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lang="en-US" sz="1467" b="1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3"/>
              </a:rPr>
              <a:t>Flaticon</a:t>
            </a:r>
            <a:r>
              <a:rPr lang="en-US" sz="14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lang="en-US" sz="1467" b="1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4"/>
              </a:rPr>
              <a:t>Freepik</a:t>
            </a:r>
            <a:r>
              <a:rPr lang="en-US" sz="1467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sz="1467" b="1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0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234" name="Google Shape;234;p20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20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237" name="Google Shape;237;p20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238" name="Google Shape;238;p20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0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20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241" name="Google Shape;241;p20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0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 flipH="1">
            <a:off x="1375893" y="-1941760"/>
            <a:ext cx="6270293" cy="11146641"/>
            <a:chOff x="4242018" y="-1456321"/>
            <a:chExt cx="4702720" cy="8359981"/>
          </a:xfrm>
        </p:grpSpPr>
        <p:sp>
          <p:nvSpPr>
            <p:cNvPr id="20" name="Google Shape;20;p3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36633" y="2376837"/>
            <a:ext cx="3506800" cy="2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/>
          </p:nvPr>
        </p:nvSpPr>
        <p:spPr>
          <a:xfrm>
            <a:off x="1236633" y="1395388"/>
            <a:ext cx="1411200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362167" y="4491437"/>
            <a:ext cx="26160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1"/>
          <p:cNvGrpSpPr/>
          <p:nvPr/>
        </p:nvGrpSpPr>
        <p:grpSpPr>
          <a:xfrm>
            <a:off x="2789991" y="-1941760"/>
            <a:ext cx="9136326" cy="11146641"/>
            <a:chOff x="2092493" y="-1456321"/>
            <a:chExt cx="6852245" cy="8359981"/>
          </a:xfrm>
        </p:grpSpPr>
        <p:sp>
          <p:nvSpPr>
            <p:cNvPr id="245" name="Google Shape;245;p21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 rot="9110095" flipH="1">
              <a:off x="2369036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248" name="Google Shape;248;p21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249" name="Google Shape;249;p21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21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254" name="Google Shape;254;p21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1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1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27" name="Google Shape;27;p4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-173106" y="4017646"/>
            <a:ext cx="862164" cy="1138965"/>
            <a:chOff x="-129830" y="3390059"/>
            <a:chExt cx="646623" cy="854224"/>
          </a:xfrm>
        </p:grpSpPr>
        <p:sp>
          <p:nvSpPr>
            <p:cNvPr id="30" name="Google Shape;30;p4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60000" y="1477417"/>
            <a:ext cx="10272000" cy="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36" name="Google Shape;36;p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39" name="Google Shape;39;p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40" name="Google Shape;40;p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6230648" y="3432151"/>
            <a:ext cx="4355200" cy="2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1606152" y="3432151"/>
            <a:ext cx="4355200" cy="2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606152" y="2834300"/>
            <a:ext cx="4355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6230645" y="2834300"/>
            <a:ext cx="4355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6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52" name="Google Shape;52;p6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6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55" name="Google Shape;55;p6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56" name="Google Shape;56;p6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" name="Google Shape;58;p6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59" name="Google Shape;59;p6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6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64" name="Google Shape;64;p7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66;p7"/>
          <p:cNvGrpSpPr/>
          <p:nvPr/>
        </p:nvGrpSpPr>
        <p:grpSpPr>
          <a:xfrm>
            <a:off x="-173106" y="4017646"/>
            <a:ext cx="862164" cy="1138965"/>
            <a:chOff x="-129830" y="3390059"/>
            <a:chExt cx="646623" cy="854224"/>
          </a:xfrm>
        </p:grpSpPr>
        <p:sp>
          <p:nvSpPr>
            <p:cNvPr id="67" name="Google Shape;67;p7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5992433" y="1209392"/>
            <a:ext cx="4990400" cy="7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5992433" y="2035359"/>
            <a:ext cx="4990400" cy="3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>
            <a:spLocks noGrp="1"/>
          </p:cNvSpPr>
          <p:nvPr>
            <p:ph type="pic" idx="2"/>
          </p:nvPr>
        </p:nvSpPr>
        <p:spPr>
          <a:xfrm>
            <a:off x="1209167" y="904400"/>
            <a:ext cx="4338000" cy="50492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7225067" y="2068000"/>
            <a:ext cx="3688400" cy="27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74" name="Google Shape;74;p8"/>
          <p:cNvGrpSpPr/>
          <p:nvPr/>
        </p:nvGrpSpPr>
        <p:grpSpPr>
          <a:xfrm>
            <a:off x="4340159" y="-1941760"/>
            <a:ext cx="7362026" cy="11146641"/>
            <a:chOff x="3255118" y="-1456321"/>
            <a:chExt cx="5521520" cy="8359981"/>
          </a:xfrm>
        </p:grpSpPr>
        <p:sp>
          <p:nvSpPr>
            <p:cNvPr id="75" name="Google Shape;75;p8"/>
            <p:cNvSpPr/>
            <p:nvPr/>
          </p:nvSpPr>
          <p:spPr>
            <a:xfrm>
              <a:off x="62730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rot="9110095" flipH="1">
              <a:off x="35316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79" name="Google Shape;79;p9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9"/>
          <p:cNvGrpSpPr/>
          <p:nvPr/>
        </p:nvGrpSpPr>
        <p:grpSpPr>
          <a:xfrm>
            <a:off x="-173106" y="4017646"/>
            <a:ext cx="862164" cy="1138965"/>
            <a:chOff x="-129830" y="3390059"/>
            <a:chExt cx="646623" cy="854224"/>
          </a:xfrm>
        </p:grpSpPr>
        <p:sp>
          <p:nvSpPr>
            <p:cNvPr id="82" name="Google Shape;82;p9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6151717" y="1878300"/>
            <a:ext cx="4932400" cy="3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ubTitle" idx="2"/>
          </p:nvPr>
        </p:nvSpPr>
        <p:spPr>
          <a:xfrm>
            <a:off x="1107883" y="1878300"/>
            <a:ext cx="4932400" cy="3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960000" y="4954400"/>
            <a:ext cx="9618800" cy="1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>
            <a:spLocks noGrp="1"/>
          </p:cNvSpPr>
          <p:nvPr>
            <p:ph type="ctrTitle"/>
          </p:nvPr>
        </p:nvSpPr>
        <p:spPr>
          <a:xfrm>
            <a:off x="6178633" y="1485000"/>
            <a:ext cx="5062400" cy="3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/>
              <a:t>Breast Cancer Detection using AdaBoost Classifier</a:t>
            </a:r>
            <a:endParaRPr/>
          </a:p>
        </p:txBody>
      </p:sp>
      <p:sp>
        <p:nvSpPr>
          <p:cNvPr id="265" name="Google Shape;265;p22"/>
          <p:cNvSpPr txBox="1">
            <a:spLocks noGrp="1"/>
          </p:cNvSpPr>
          <p:nvPr>
            <p:ph type="subTitle" idx="1"/>
          </p:nvPr>
        </p:nvSpPr>
        <p:spPr>
          <a:xfrm>
            <a:off x="8102633" y="4487000"/>
            <a:ext cx="3138400" cy="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Presented by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Team 4</a:t>
            </a:r>
            <a:endParaRPr/>
          </a:p>
        </p:txBody>
      </p:sp>
      <p:cxnSp>
        <p:nvCxnSpPr>
          <p:cNvPr id="266" name="Google Shape;266;p22"/>
          <p:cNvCxnSpPr/>
          <p:nvPr/>
        </p:nvCxnSpPr>
        <p:spPr>
          <a:xfrm rot="10800000">
            <a:off x="6371000" y="4702133"/>
            <a:ext cx="14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67" name="Google Shape;267;p22"/>
          <p:cNvGrpSpPr/>
          <p:nvPr/>
        </p:nvGrpSpPr>
        <p:grpSpPr>
          <a:xfrm>
            <a:off x="783968" y="1104933"/>
            <a:ext cx="4825731" cy="4648411"/>
            <a:chOff x="3293879" y="729765"/>
            <a:chExt cx="5604363" cy="5398433"/>
          </a:xfrm>
        </p:grpSpPr>
        <p:sp>
          <p:nvSpPr>
            <p:cNvPr id="268" name="Google Shape;268;p22"/>
            <p:cNvSpPr/>
            <p:nvPr/>
          </p:nvSpPr>
          <p:spPr>
            <a:xfrm>
              <a:off x="4065754" y="5321919"/>
              <a:ext cx="1240564" cy="161190"/>
            </a:xfrm>
            <a:custGeom>
              <a:avLst/>
              <a:gdLst/>
              <a:ahLst/>
              <a:cxnLst/>
              <a:rect l="l" t="t" r="r" b="b"/>
              <a:pathLst>
                <a:path w="1240564" h="161190" extrusionOk="0">
                  <a:moveTo>
                    <a:pt x="8817" y="49081"/>
                  </a:moveTo>
                  <a:lnTo>
                    <a:pt x="1193683" y="167754"/>
                  </a:lnTo>
                  <a:cubicBezTo>
                    <a:pt x="1193683" y="167754"/>
                    <a:pt x="1148270" y="131249"/>
                    <a:pt x="1165958" y="127734"/>
                  </a:cubicBezTo>
                  <a:cubicBezTo>
                    <a:pt x="1199578" y="121212"/>
                    <a:pt x="1249381" y="116697"/>
                    <a:pt x="1249381" y="116697"/>
                  </a:cubicBezTo>
                  <a:lnTo>
                    <a:pt x="1144884" y="6564"/>
                  </a:lnTo>
                  <a:lnTo>
                    <a:pt x="8817" y="490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6150306" y="5800739"/>
              <a:ext cx="187543" cy="174762"/>
            </a:xfrm>
            <a:custGeom>
              <a:avLst/>
              <a:gdLst/>
              <a:ahLst/>
              <a:cxnLst/>
              <a:rect l="l" t="t" r="r" b="b"/>
              <a:pathLst>
                <a:path w="187543" h="174762" extrusionOk="0">
                  <a:moveTo>
                    <a:pt x="187544" y="174762"/>
                  </a:moveTo>
                  <a:lnTo>
                    <a:pt x="0" y="8387"/>
                  </a:lnTo>
                  <a:lnTo>
                    <a:pt x="187544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3923107" y="729765"/>
              <a:ext cx="4521577" cy="3604534"/>
            </a:xfrm>
            <a:custGeom>
              <a:avLst/>
              <a:gdLst/>
              <a:ahLst/>
              <a:cxnLst/>
              <a:rect l="l" t="t" r="r" b="b"/>
              <a:pathLst>
                <a:path w="4521577" h="3604533" extrusionOk="0">
                  <a:moveTo>
                    <a:pt x="4271513" y="602470"/>
                  </a:moveTo>
                  <a:cubicBezTo>
                    <a:pt x="4271513" y="602470"/>
                    <a:pt x="3967812" y="40466"/>
                    <a:pt x="3316993" y="7728"/>
                  </a:cubicBezTo>
                  <a:cubicBezTo>
                    <a:pt x="2666173" y="-25010"/>
                    <a:pt x="2434600" y="641369"/>
                    <a:pt x="1960409" y="898398"/>
                  </a:cubicBezTo>
                  <a:cubicBezTo>
                    <a:pt x="1712151" y="1033129"/>
                    <a:pt x="1210109" y="807576"/>
                    <a:pt x="945304" y="884728"/>
                  </a:cubicBezTo>
                  <a:cubicBezTo>
                    <a:pt x="98651" y="1131731"/>
                    <a:pt x="-203552" y="2262260"/>
                    <a:pt x="160745" y="2859259"/>
                  </a:cubicBezTo>
                  <a:cubicBezTo>
                    <a:pt x="475996" y="3376853"/>
                    <a:pt x="1019806" y="3614325"/>
                    <a:pt x="1841743" y="3611064"/>
                  </a:cubicBezTo>
                  <a:cubicBezTo>
                    <a:pt x="2663681" y="3607803"/>
                    <a:pt x="3240978" y="3636148"/>
                    <a:pt x="3967585" y="3042288"/>
                  </a:cubicBezTo>
                  <a:cubicBezTo>
                    <a:pt x="4694193" y="2448428"/>
                    <a:pt x="4627286" y="1344990"/>
                    <a:pt x="4271513" y="6024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6612954" y="3302966"/>
              <a:ext cx="1861016" cy="1016496"/>
            </a:xfrm>
            <a:custGeom>
              <a:avLst/>
              <a:gdLst/>
              <a:ahLst/>
              <a:cxnLst/>
              <a:rect l="l" t="t" r="r" b="b"/>
              <a:pathLst>
                <a:path w="1861016" h="1016496" extrusionOk="0">
                  <a:moveTo>
                    <a:pt x="8817" y="491039"/>
                  </a:moveTo>
                  <a:lnTo>
                    <a:pt x="374881" y="491039"/>
                  </a:lnTo>
                  <a:lnTo>
                    <a:pt x="374881" y="1023060"/>
                  </a:lnTo>
                  <a:lnTo>
                    <a:pt x="8817" y="1023060"/>
                  </a:lnTo>
                  <a:close/>
                  <a:moveTo>
                    <a:pt x="517126" y="224972"/>
                  </a:moveTo>
                  <a:lnTo>
                    <a:pt x="883190" y="224972"/>
                  </a:lnTo>
                  <a:lnTo>
                    <a:pt x="883190" y="813940"/>
                  </a:lnTo>
                  <a:lnTo>
                    <a:pt x="517126" y="813940"/>
                  </a:lnTo>
                  <a:close/>
                  <a:moveTo>
                    <a:pt x="1025438" y="6564"/>
                  </a:moveTo>
                  <a:lnTo>
                    <a:pt x="1391503" y="6564"/>
                  </a:lnTo>
                  <a:lnTo>
                    <a:pt x="1391503" y="396078"/>
                  </a:lnTo>
                  <a:lnTo>
                    <a:pt x="1025438" y="396078"/>
                  </a:lnTo>
                  <a:close/>
                  <a:moveTo>
                    <a:pt x="1503768" y="224972"/>
                  </a:moveTo>
                  <a:lnTo>
                    <a:pt x="1869833" y="224972"/>
                  </a:lnTo>
                  <a:lnTo>
                    <a:pt x="1869833" y="813940"/>
                  </a:lnTo>
                  <a:lnTo>
                    <a:pt x="1503768" y="8139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6642310" y="3084562"/>
              <a:ext cx="1802920" cy="674656"/>
            </a:xfrm>
            <a:custGeom>
              <a:avLst/>
              <a:gdLst/>
              <a:ahLst/>
              <a:cxnLst/>
              <a:rect l="l" t="t" r="r" b="b"/>
              <a:pathLst>
                <a:path w="1802920" h="674656" extrusionOk="0">
                  <a:moveTo>
                    <a:pt x="790349" y="225721"/>
                  </a:moveTo>
                  <a:lnTo>
                    <a:pt x="561896" y="225721"/>
                  </a:lnTo>
                  <a:cubicBezTo>
                    <a:pt x="540073" y="225721"/>
                    <a:pt x="522381" y="243411"/>
                    <a:pt x="522377" y="265235"/>
                  </a:cubicBezTo>
                  <a:lnTo>
                    <a:pt x="522377" y="317797"/>
                  </a:lnTo>
                  <a:cubicBezTo>
                    <a:pt x="522377" y="339623"/>
                    <a:pt x="540069" y="357316"/>
                    <a:pt x="561896" y="357316"/>
                  </a:cubicBezTo>
                  <a:lnTo>
                    <a:pt x="646553" y="357316"/>
                  </a:lnTo>
                  <a:lnTo>
                    <a:pt x="676191" y="408494"/>
                  </a:lnTo>
                  <a:lnTo>
                    <a:pt x="705672" y="357312"/>
                  </a:lnTo>
                  <a:lnTo>
                    <a:pt x="790349" y="357312"/>
                  </a:lnTo>
                  <a:cubicBezTo>
                    <a:pt x="812172" y="357312"/>
                    <a:pt x="829864" y="339620"/>
                    <a:pt x="829864" y="317797"/>
                  </a:cubicBezTo>
                  <a:cubicBezTo>
                    <a:pt x="829864" y="317796"/>
                    <a:pt x="829864" y="317794"/>
                    <a:pt x="829864" y="317793"/>
                  </a:cubicBezTo>
                  <a:lnTo>
                    <a:pt x="829864" y="265235"/>
                  </a:lnTo>
                  <a:cubicBezTo>
                    <a:pt x="829864" y="243412"/>
                    <a:pt x="812172" y="225721"/>
                    <a:pt x="790349" y="225721"/>
                  </a:cubicBezTo>
                  <a:close/>
                  <a:moveTo>
                    <a:pt x="276644" y="498568"/>
                  </a:moveTo>
                  <a:lnTo>
                    <a:pt x="48331" y="498568"/>
                  </a:lnTo>
                  <a:cubicBezTo>
                    <a:pt x="26557" y="498568"/>
                    <a:pt x="8886" y="516183"/>
                    <a:pt x="8817" y="537957"/>
                  </a:cubicBezTo>
                  <a:lnTo>
                    <a:pt x="8817" y="590645"/>
                  </a:lnTo>
                  <a:cubicBezTo>
                    <a:pt x="8884" y="612421"/>
                    <a:pt x="26555" y="630038"/>
                    <a:pt x="48331" y="630038"/>
                  </a:cubicBezTo>
                  <a:lnTo>
                    <a:pt x="132883" y="630038"/>
                  </a:lnTo>
                  <a:lnTo>
                    <a:pt x="162485" y="681220"/>
                  </a:lnTo>
                  <a:lnTo>
                    <a:pt x="192092" y="630038"/>
                  </a:lnTo>
                  <a:lnTo>
                    <a:pt x="276644" y="630038"/>
                  </a:lnTo>
                  <a:cubicBezTo>
                    <a:pt x="298418" y="630034"/>
                    <a:pt x="316087" y="612419"/>
                    <a:pt x="316154" y="590645"/>
                  </a:cubicBezTo>
                  <a:lnTo>
                    <a:pt x="316154" y="537957"/>
                  </a:lnTo>
                  <a:cubicBezTo>
                    <a:pt x="316085" y="516185"/>
                    <a:pt x="298417" y="498570"/>
                    <a:pt x="276644" y="498568"/>
                  </a:cubicBezTo>
                  <a:close/>
                  <a:moveTo>
                    <a:pt x="1291008" y="6564"/>
                  </a:moveTo>
                  <a:lnTo>
                    <a:pt x="1062570" y="6564"/>
                  </a:lnTo>
                  <a:cubicBezTo>
                    <a:pt x="1040747" y="6564"/>
                    <a:pt x="1023055" y="24255"/>
                    <a:pt x="1023055" y="46078"/>
                  </a:cubicBezTo>
                  <a:cubicBezTo>
                    <a:pt x="1023055" y="46079"/>
                    <a:pt x="1023055" y="46081"/>
                    <a:pt x="1023055" y="46082"/>
                  </a:cubicBezTo>
                  <a:lnTo>
                    <a:pt x="1023055" y="98644"/>
                  </a:lnTo>
                  <a:cubicBezTo>
                    <a:pt x="1023055" y="120398"/>
                    <a:pt x="1040692" y="138033"/>
                    <a:pt x="1062445" y="138033"/>
                  </a:cubicBezTo>
                  <a:lnTo>
                    <a:pt x="1147247" y="138033"/>
                  </a:lnTo>
                  <a:lnTo>
                    <a:pt x="1176728" y="189216"/>
                  </a:lnTo>
                  <a:lnTo>
                    <a:pt x="1206331" y="138033"/>
                  </a:lnTo>
                  <a:lnTo>
                    <a:pt x="1291008" y="138033"/>
                  </a:lnTo>
                  <a:cubicBezTo>
                    <a:pt x="1312760" y="138105"/>
                    <a:pt x="1330452" y="120530"/>
                    <a:pt x="1330523" y="98778"/>
                  </a:cubicBezTo>
                  <a:cubicBezTo>
                    <a:pt x="1330523" y="98775"/>
                    <a:pt x="1330523" y="98772"/>
                    <a:pt x="1330523" y="98770"/>
                  </a:cubicBezTo>
                  <a:lnTo>
                    <a:pt x="1330523" y="46082"/>
                  </a:lnTo>
                  <a:cubicBezTo>
                    <a:pt x="1330526" y="24259"/>
                    <a:pt x="1312835" y="6566"/>
                    <a:pt x="1291012" y="6564"/>
                  </a:cubicBezTo>
                  <a:cubicBezTo>
                    <a:pt x="1291012" y="6564"/>
                    <a:pt x="1291008" y="6564"/>
                    <a:pt x="1291008" y="6564"/>
                  </a:cubicBezTo>
                  <a:close/>
                  <a:moveTo>
                    <a:pt x="1772097" y="222326"/>
                  </a:moveTo>
                  <a:lnTo>
                    <a:pt x="1543785" y="222326"/>
                  </a:lnTo>
                  <a:cubicBezTo>
                    <a:pt x="1521962" y="222326"/>
                    <a:pt x="1504270" y="240018"/>
                    <a:pt x="1504270" y="261841"/>
                  </a:cubicBezTo>
                  <a:cubicBezTo>
                    <a:pt x="1504270" y="261844"/>
                    <a:pt x="1504270" y="261846"/>
                    <a:pt x="1504270" y="261849"/>
                  </a:cubicBezTo>
                  <a:lnTo>
                    <a:pt x="1504270" y="314430"/>
                  </a:lnTo>
                  <a:cubicBezTo>
                    <a:pt x="1504266" y="336185"/>
                    <a:pt x="1521903" y="353821"/>
                    <a:pt x="1543655" y="353824"/>
                  </a:cubicBezTo>
                  <a:cubicBezTo>
                    <a:pt x="1543655" y="353824"/>
                    <a:pt x="1543659" y="353824"/>
                    <a:pt x="1543659" y="353824"/>
                  </a:cubicBezTo>
                  <a:lnTo>
                    <a:pt x="1628344" y="353824"/>
                  </a:lnTo>
                  <a:lnTo>
                    <a:pt x="1657947" y="405006"/>
                  </a:lnTo>
                  <a:lnTo>
                    <a:pt x="1687553" y="353824"/>
                  </a:lnTo>
                  <a:lnTo>
                    <a:pt x="1772105" y="353824"/>
                  </a:lnTo>
                  <a:cubicBezTo>
                    <a:pt x="1793928" y="353889"/>
                    <a:pt x="1811671" y="336252"/>
                    <a:pt x="1811737" y="314430"/>
                  </a:cubicBezTo>
                  <a:lnTo>
                    <a:pt x="1811737" y="314430"/>
                  </a:lnTo>
                  <a:lnTo>
                    <a:pt x="1811737" y="261849"/>
                  </a:lnTo>
                  <a:cubicBezTo>
                    <a:pt x="1811674" y="240001"/>
                    <a:pt x="1793943" y="222324"/>
                    <a:pt x="1772097" y="22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6145665" y="1423521"/>
              <a:ext cx="355137" cy="318131"/>
            </a:xfrm>
            <a:custGeom>
              <a:avLst/>
              <a:gdLst/>
              <a:ahLst/>
              <a:cxnLst/>
              <a:rect l="l" t="t" r="r" b="b"/>
              <a:pathLst>
                <a:path w="355137" h="318131" extrusionOk="0">
                  <a:moveTo>
                    <a:pt x="8817" y="6564"/>
                  </a:moveTo>
                  <a:lnTo>
                    <a:pt x="363954" y="6564"/>
                  </a:lnTo>
                  <a:lnTo>
                    <a:pt x="363954" y="88356"/>
                  </a:lnTo>
                  <a:lnTo>
                    <a:pt x="8817" y="88356"/>
                  </a:lnTo>
                  <a:close/>
                  <a:moveTo>
                    <a:pt x="8817" y="124735"/>
                  </a:moveTo>
                  <a:lnTo>
                    <a:pt x="242146" y="124735"/>
                  </a:lnTo>
                  <a:lnTo>
                    <a:pt x="242146" y="206524"/>
                  </a:lnTo>
                  <a:lnTo>
                    <a:pt x="8817" y="206524"/>
                  </a:lnTo>
                  <a:close/>
                  <a:moveTo>
                    <a:pt x="8817" y="242907"/>
                  </a:moveTo>
                  <a:lnTo>
                    <a:pt x="143171" y="242907"/>
                  </a:lnTo>
                  <a:lnTo>
                    <a:pt x="143171" y="324695"/>
                  </a:lnTo>
                  <a:lnTo>
                    <a:pt x="8817" y="3246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5528967" y="2329245"/>
              <a:ext cx="468284" cy="246254"/>
            </a:xfrm>
            <a:custGeom>
              <a:avLst/>
              <a:gdLst/>
              <a:ahLst/>
              <a:cxnLst/>
              <a:rect l="l" t="t" r="r" b="b"/>
              <a:pathLst>
                <a:path w="468284" h="246254" extrusionOk="0">
                  <a:moveTo>
                    <a:pt x="8817" y="252819"/>
                  </a:moveTo>
                  <a:lnTo>
                    <a:pt x="8817" y="6564"/>
                  </a:lnTo>
                  <a:lnTo>
                    <a:pt x="129246" y="6564"/>
                  </a:lnTo>
                  <a:lnTo>
                    <a:pt x="129246" y="252819"/>
                  </a:lnTo>
                  <a:close/>
                  <a:moveTo>
                    <a:pt x="182811" y="252819"/>
                  </a:moveTo>
                  <a:lnTo>
                    <a:pt x="182811" y="91115"/>
                  </a:lnTo>
                  <a:lnTo>
                    <a:pt x="303240" y="91115"/>
                  </a:lnTo>
                  <a:lnTo>
                    <a:pt x="303240" y="252819"/>
                  </a:lnTo>
                  <a:close/>
                  <a:moveTo>
                    <a:pt x="356680" y="252693"/>
                  </a:moveTo>
                  <a:lnTo>
                    <a:pt x="356680" y="159609"/>
                  </a:lnTo>
                  <a:lnTo>
                    <a:pt x="477101" y="159609"/>
                  </a:lnTo>
                  <a:lnTo>
                    <a:pt x="477101" y="2526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5349795" y="1256134"/>
              <a:ext cx="1762700" cy="1505675"/>
            </a:xfrm>
            <a:custGeom>
              <a:avLst/>
              <a:gdLst/>
              <a:ahLst/>
              <a:cxnLst/>
              <a:rect l="l" t="t" r="r" b="b"/>
              <a:pathLst>
                <a:path w="1762700" h="1505675" extrusionOk="0">
                  <a:moveTo>
                    <a:pt x="1619596" y="1512238"/>
                  </a:moveTo>
                  <a:lnTo>
                    <a:pt x="160871" y="1512238"/>
                  </a:lnTo>
                  <a:cubicBezTo>
                    <a:pt x="120568" y="1512348"/>
                    <a:pt x="81889" y="1496346"/>
                    <a:pt x="53446" y="1467793"/>
                  </a:cubicBezTo>
                  <a:cubicBezTo>
                    <a:pt x="24815" y="1439359"/>
                    <a:pt x="8746" y="1400655"/>
                    <a:pt x="8817" y="1360306"/>
                  </a:cubicBezTo>
                  <a:lnTo>
                    <a:pt x="8817" y="158504"/>
                  </a:lnTo>
                  <a:cubicBezTo>
                    <a:pt x="8891" y="74697"/>
                    <a:pt x="77103" y="6564"/>
                    <a:pt x="160887" y="6564"/>
                  </a:cubicBezTo>
                  <a:lnTo>
                    <a:pt x="1619342" y="6564"/>
                  </a:lnTo>
                  <a:cubicBezTo>
                    <a:pt x="1703368" y="6564"/>
                    <a:pt x="1771517" y="74729"/>
                    <a:pt x="1771517" y="158504"/>
                  </a:cubicBezTo>
                  <a:lnTo>
                    <a:pt x="1771517" y="1360282"/>
                  </a:lnTo>
                  <a:cubicBezTo>
                    <a:pt x="1771459" y="1401126"/>
                    <a:pt x="1755581" y="1439257"/>
                    <a:pt x="1726837" y="1467903"/>
                  </a:cubicBezTo>
                  <a:cubicBezTo>
                    <a:pt x="1698427" y="1496381"/>
                    <a:pt x="1659823" y="1512340"/>
                    <a:pt x="1619596" y="1512238"/>
                  </a:cubicBezTo>
                  <a:close/>
                  <a:moveTo>
                    <a:pt x="161008" y="1498913"/>
                  </a:moveTo>
                  <a:lnTo>
                    <a:pt x="1619585" y="1498913"/>
                  </a:lnTo>
                  <a:cubicBezTo>
                    <a:pt x="1656286" y="1499015"/>
                    <a:pt x="1691509" y="1484454"/>
                    <a:pt x="1717431" y="1458473"/>
                  </a:cubicBezTo>
                  <a:cubicBezTo>
                    <a:pt x="1743552" y="1432582"/>
                    <a:pt x="1758229" y="1397316"/>
                    <a:pt x="1758192" y="1360537"/>
                  </a:cubicBezTo>
                  <a:lnTo>
                    <a:pt x="1758192" y="158504"/>
                  </a:lnTo>
                  <a:cubicBezTo>
                    <a:pt x="1758192" y="82077"/>
                    <a:pt x="1696008" y="19905"/>
                    <a:pt x="1619589" y="19905"/>
                  </a:cubicBezTo>
                  <a:lnTo>
                    <a:pt x="160898" y="19905"/>
                  </a:lnTo>
                  <a:cubicBezTo>
                    <a:pt x="84452" y="19905"/>
                    <a:pt x="22233" y="82054"/>
                    <a:pt x="22154" y="158508"/>
                  </a:cubicBezTo>
                  <a:lnTo>
                    <a:pt x="22154" y="1360282"/>
                  </a:lnTo>
                  <a:cubicBezTo>
                    <a:pt x="22229" y="1436709"/>
                    <a:pt x="84448" y="1498881"/>
                    <a:pt x="160898" y="1498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6421523" y="2335892"/>
              <a:ext cx="519980" cy="235727"/>
            </a:xfrm>
            <a:custGeom>
              <a:avLst/>
              <a:gdLst/>
              <a:ahLst/>
              <a:cxnLst/>
              <a:rect l="l" t="t" r="r" b="b"/>
              <a:pathLst>
                <a:path w="519980" h="235727" extrusionOk="0">
                  <a:moveTo>
                    <a:pt x="528797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7" y="6564"/>
                  </a:lnTo>
                  <a:close/>
                  <a:moveTo>
                    <a:pt x="528797" y="62116"/>
                  </a:moveTo>
                  <a:lnTo>
                    <a:pt x="8817" y="62116"/>
                  </a:lnTo>
                  <a:lnTo>
                    <a:pt x="8817" y="75442"/>
                  </a:lnTo>
                  <a:lnTo>
                    <a:pt x="528797" y="75442"/>
                  </a:lnTo>
                  <a:close/>
                  <a:moveTo>
                    <a:pt x="528797" y="117692"/>
                  </a:moveTo>
                  <a:lnTo>
                    <a:pt x="8817" y="117692"/>
                  </a:lnTo>
                  <a:lnTo>
                    <a:pt x="8817" y="131018"/>
                  </a:lnTo>
                  <a:lnTo>
                    <a:pt x="528797" y="131018"/>
                  </a:lnTo>
                  <a:close/>
                  <a:moveTo>
                    <a:pt x="528797" y="173390"/>
                  </a:moveTo>
                  <a:lnTo>
                    <a:pt x="8817" y="173390"/>
                  </a:lnTo>
                  <a:lnTo>
                    <a:pt x="8817" y="186715"/>
                  </a:lnTo>
                  <a:lnTo>
                    <a:pt x="528797" y="186715"/>
                  </a:lnTo>
                  <a:close/>
                  <a:moveTo>
                    <a:pt x="528797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7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5513035" y="1429035"/>
              <a:ext cx="519980" cy="235727"/>
            </a:xfrm>
            <a:custGeom>
              <a:avLst/>
              <a:gdLst/>
              <a:ahLst/>
              <a:cxnLst/>
              <a:rect l="l" t="t" r="r" b="b"/>
              <a:pathLst>
                <a:path w="519980" h="235727" extrusionOk="0">
                  <a:moveTo>
                    <a:pt x="528797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7" y="6564"/>
                  </a:lnTo>
                  <a:close/>
                  <a:moveTo>
                    <a:pt x="528797" y="62116"/>
                  </a:moveTo>
                  <a:lnTo>
                    <a:pt x="8817" y="62116"/>
                  </a:lnTo>
                  <a:lnTo>
                    <a:pt x="8817" y="75442"/>
                  </a:lnTo>
                  <a:lnTo>
                    <a:pt x="528797" y="75442"/>
                  </a:lnTo>
                  <a:close/>
                  <a:moveTo>
                    <a:pt x="528797" y="117692"/>
                  </a:moveTo>
                  <a:lnTo>
                    <a:pt x="8817" y="117692"/>
                  </a:lnTo>
                  <a:lnTo>
                    <a:pt x="8817" y="131018"/>
                  </a:lnTo>
                  <a:lnTo>
                    <a:pt x="528797" y="131018"/>
                  </a:lnTo>
                  <a:close/>
                  <a:moveTo>
                    <a:pt x="528797" y="173268"/>
                  </a:moveTo>
                  <a:lnTo>
                    <a:pt x="8817" y="173268"/>
                  </a:lnTo>
                  <a:lnTo>
                    <a:pt x="8817" y="186594"/>
                  </a:lnTo>
                  <a:lnTo>
                    <a:pt x="528797" y="186594"/>
                  </a:lnTo>
                  <a:close/>
                  <a:moveTo>
                    <a:pt x="528797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7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5548411" y="1645311"/>
              <a:ext cx="1427104" cy="624804"/>
            </a:xfrm>
            <a:custGeom>
              <a:avLst/>
              <a:gdLst/>
              <a:ahLst/>
              <a:cxnLst/>
              <a:rect l="l" t="t" r="r" b="b"/>
              <a:pathLst>
                <a:path w="1427104" h="624804" extrusionOk="0">
                  <a:moveTo>
                    <a:pt x="1336797" y="233998"/>
                  </a:moveTo>
                  <a:lnTo>
                    <a:pt x="1435921" y="286059"/>
                  </a:lnTo>
                  <a:lnTo>
                    <a:pt x="1424735" y="6564"/>
                  </a:lnTo>
                  <a:lnTo>
                    <a:pt x="1187894" y="155968"/>
                  </a:lnTo>
                  <a:lnTo>
                    <a:pt x="1286987" y="207899"/>
                  </a:lnTo>
                  <a:lnTo>
                    <a:pt x="1212480" y="349779"/>
                  </a:lnTo>
                  <a:lnTo>
                    <a:pt x="1212480" y="349779"/>
                  </a:lnTo>
                  <a:cubicBezTo>
                    <a:pt x="1199302" y="349830"/>
                    <a:pt x="1186511" y="354239"/>
                    <a:pt x="1176101" y="362321"/>
                  </a:cubicBezTo>
                  <a:lnTo>
                    <a:pt x="1044882" y="301356"/>
                  </a:lnTo>
                  <a:lnTo>
                    <a:pt x="1044882" y="301356"/>
                  </a:lnTo>
                  <a:cubicBezTo>
                    <a:pt x="1044880" y="267963"/>
                    <a:pt x="1017808" y="240892"/>
                    <a:pt x="984415" y="240896"/>
                  </a:cubicBezTo>
                  <a:cubicBezTo>
                    <a:pt x="951020" y="240896"/>
                    <a:pt x="923948" y="267967"/>
                    <a:pt x="923948" y="301364"/>
                  </a:cubicBezTo>
                  <a:cubicBezTo>
                    <a:pt x="923943" y="310025"/>
                    <a:pt x="925826" y="318585"/>
                    <a:pt x="929466" y="326447"/>
                  </a:cubicBezTo>
                  <a:lnTo>
                    <a:pt x="757486" y="512866"/>
                  </a:lnTo>
                  <a:cubicBezTo>
                    <a:pt x="752007" y="511114"/>
                    <a:pt x="746300" y="510189"/>
                    <a:pt x="740547" y="510122"/>
                  </a:cubicBezTo>
                  <a:cubicBezTo>
                    <a:pt x="737646" y="510220"/>
                    <a:pt x="734754" y="510514"/>
                    <a:pt x="731893" y="511000"/>
                  </a:cubicBezTo>
                  <a:lnTo>
                    <a:pt x="484638" y="198493"/>
                  </a:lnTo>
                  <a:cubicBezTo>
                    <a:pt x="488193" y="190611"/>
                    <a:pt x="489992" y="182055"/>
                    <a:pt x="489906" y="173409"/>
                  </a:cubicBezTo>
                  <a:cubicBezTo>
                    <a:pt x="489890" y="140017"/>
                    <a:pt x="462808" y="112958"/>
                    <a:pt x="429415" y="112969"/>
                  </a:cubicBezTo>
                  <a:cubicBezTo>
                    <a:pt x="396042" y="112985"/>
                    <a:pt x="368991" y="140036"/>
                    <a:pt x="368975" y="173409"/>
                  </a:cubicBezTo>
                  <a:cubicBezTo>
                    <a:pt x="369104" y="179637"/>
                    <a:pt x="370163" y="185810"/>
                    <a:pt x="372111" y="191724"/>
                  </a:cubicBezTo>
                  <a:lnTo>
                    <a:pt x="89731" y="479250"/>
                  </a:lnTo>
                  <a:cubicBezTo>
                    <a:pt x="83096" y="476824"/>
                    <a:pt x="76096" y="475550"/>
                    <a:pt x="69033" y="475487"/>
                  </a:cubicBezTo>
                  <a:cubicBezTo>
                    <a:pt x="35715" y="475566"/>
                    <a:pt x="8762" y="502629"/>
                    <a:pt x="8817" y="535947"/>
                  </a:cubicBezTo>
                  <a:cubicBezTo>
                    <a:pt x="8895" y="569269"/>
                    <a:pt x="35962" y="596222"/>
                    <a:pt x="69284" y="596163"/>
                  </a:cubicBezTo>
                  <a:cubicBezTo>
                    <a:pt x="102563" y="596085"/>
                    <a:pt x="129497" y="569085"/>
                    <a:pt x="129497" y="535806"/>
                  </a:cubicBezTo>
                  <a:cubicBezTo>
                    <a:pt x="129473" y="530805"/>
                    <a:pt x="128799" y="525831"/>
                    <a:pt x="127490" y="521006"/>
                  </a:cubicBezTo>
                  <a:lnTo>
                    <a:pt x="412252" y="230240"/>
                  </a:lnTo>
                  <a:cubicBezTo>
                    <a:pt x="417818" y="231984"/>
                    <a:pt x="423607" y="232905"/>
                    <a:pt x="429439" y="232983"/>
                  </a:cubicBezTo>
                  <a:cubicBezTo>
                    <a:pt x="433142" y="232975"/>
                    <a:pt x="436834" y="232638"/>
                    <a:pt x="440479" y="231980"/>
                  </a:cubicBezTo>
                  <a:lnTo>
                    <a:pt x="686480" y="543840"/>
                  </a:lnTo>
                  <a:cubicBezTo>
                    <a:pt x="671543" y="573710"/>
                    <a:pt x="683650" y="610030"/>
                    <a:pt x="713515" y="624966"/>
                  </a:cubicBezTo>
                  <a:cubicBezTo>
                    <a:pt x="713519" y="624966"/>
                    <a:pt x="713519" y="624970"/>
                    <a:pt x="713523" y="624970"/>
                  </a:cubicBezTo>
                  <a:cubicBezTo>
                    <a:pt x="743392" y="639907"/>
                    <a:pt x="779712" y="627800"/>
                    <a:pt x="794649" y="597935"/>
                  </a:cubicBezTo>
                  <a:cubicBezTo>
                    <a:pt x="794649" y="597931"/>
                    <a:pt x="794653" y="597931"/>
                    <a:pt x="794653" y="597927"/>
                  </a:cubicBezTo>
                  <a:cubicBezTo>
                    <a:pt x="801849" y="583535"/>
                    <a:pt x="803013" y="566870"/>
                    <a:pt x="797886" y="551620"/>
                  </a:cubicBezTo>
                  <a:lnTo>
                    <a:pt x="974256" y="360565"/>
                  </a:lnTo>
                  <a:cubicBezTo>
                    <a:pt x="977611" y="361165"/>
                    <a:pt x="981007" y="361502"/>
                    <a:pt x="984415" y="361576"/>
                  </a:cubicBezTo>
                  <a:cubicBezTo>
                    <a:pt x="996399" y="361592"/>
                    <a:pt x="1008111" y="358010"/>
                    <a:pt x="1018035" y="351292"/>
                  </a:cubicBezTo>
                  <a:lnTo>
                    <a:pt x="1152264" y="414001"/>
                  </a:lnTo>
                  <a:cubicBezTo>
                    <a:pt x="1154109" y="447276"/>
                    <a:pt x="1182575" y="472759"/>
                    <a:pt x="1215851" y="470925"/>
                  </a:cubicBezTo>
                  <a:cubicBezTo>
                    <a:pt x="1249119" y="469071"/>
                    <a:pt x="1274592" y="440609"/>
                    <a:pt x="1272760" y="407342"/>
                  </a:cubicBezTo>
                  <a:cubicBezTo>
                    <a:pt x="1272152" y="396243"/>
                    <a:pt x="1268490" y="385527"/>
                    <a:pt x="1262177" y="376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3625669" y="1569662"/>
              <a:ext cx="1552283" cy="798337"/>
            </a:xfrm>
            <a:custGeom>
              <a:avLst/>
              <a:gdLst/>
              <a:ahLst/>
              <a:cxnLst/>
              <a:rect l="l" t="t" r="r" b="b"/>
              <a:pathLst>
                <a:path w="1552283" h="798337" extrusionOk="0">
                  <a:moveTo>
                    <a:pt x="1557549" y="496948"/>
                  </a:moveTo>
                  <a:cubicBezTo>
                    <a:pt x="1555331" y="495643"/>
                    <a:pt x="1552591" y="495600"/>
                    <a:pt x="1550334" y="496830"/>
                  </a:cubicBezTo>
                  <a:lnTo>
                    <a:pt x="1408799" y="574594"/>
                  </a:lnTo>
                  <a:lnTo>
                    <a:pt x="1242863" y="315252"/>
                  </a:lnTo>
                  <a:cubicBezTo>
                    <a:pt x="1241773" y="313563"/>
                    <a:pt x="1240037" y="312395"/>
                    <a:pt x="1238062" y="312022"/>
                  </a:cubicBezTo>
                  <a:cubicBezTo>
                    <a:pt x="1236082" y="311634"/>
                    <a:pt x="1234029" y="312101"/>
                    <a:pt x="1232414" y="313316"/>
                  </a:cubicBezTo>
                  <a:lnTo>
                    <a:pt x="959100" y="514326"/>
                  </a:lnTo>
                  <a:lnTo>
                    <a:pt x="704536" y="10560"/>
                  </a:lnTo>
                  <a:cubicBezTo>
                    <a:pt x="703611" y="8726"/>
                    <a:pt x="701957" y="7370"/>
                    <a:pt x="699978" y="6821"/>
                  </a:cubicBezTo>
                  <a:cubicBezTo>
                    <a:pt x="697995" y="6280"/>
                    <a:pt x="695874" y="6601"/>
                    <a:pt x="694134" y="7699"/>
                  </a:cubicBezTo>
                  <a:lnTo>
                    <a:pt x="12199" y="441243"/>
                  </a:lnTo>
                  <a:cubicBezTo>
                    <a:pt x="10098" y="442575"/>
                    <a:pt x="8824" y="444888"/>
                    <a:pt x="8817" y="447376"/>
                  </a:cubicBezTo>
                  <a:lnTo>
                    <a:pt x="8817" y="797623"/>
                  </a:lnTo>
                  <a:cubicBezTo>
                    <a:pt x="8817" y="801640"/>
                    <a:pt x="12074" y="804897"/>
                    <a:pt x="16091" y="804901"/>
                  </a:cubicBezTo>
                  <a:lnTo>
                    <a:pt x="1553822" y="804901"/>
                  </a:lnTo>
                  <a:cubicBezTo>
                    <a:pt x="1557839" y="804897"/>
                    <a:pt x="1561096" y="801640"/>
                    <a:pt x="1561100" y="797623"/>
                  </a:cubicBezTo>
                  <a:lnTo>
                    <a:pt x="1561100" y="503203"/>
                  </a:lnTo>
                  <a:cubicBezTo>
                    <a:pt x="1561100" y="500640"/>
                    <a:pt x="1559752" y="498265"/>
                    <a:pt x="1557549" y="496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3632963" y="1845522"/>
              <a:ext cx="1537727" cy="736123"/>
            </a:xfrm>
            <a:custGeom>
              <a:avLst/>
              <a:gdLst/>
              <a:ahLst/>
              <a:cxnLst/>
              <a:rect l="l" t="t" r="r" b="b"/>
              <a:pathLst>
                <a:path w="1537727" h="736123" extrusionOk="0">
                  <a:moveTo>
                    <a:pt x="1419681" y="500533"/>
                  </a:moveTo>
                  <a:lnTo>
                    <a:pt x="1235402" y="220787"/>
                  </a:lnTo>
                  <a:lnTo>
                    <a:pt x="925670" y="345982"/>
                  </a:lnTo>
                  <a:lnTo>
                    <a:pt x="564257" y="0"/>
                  </a:lnTo>
                  <a:lnTo>
                    <a:pt x="0" y="227811"/>
                  </a:lnTo>
                  <a:lnTo>
                    <a:pt x="0" y="736123"/>
                  </a:lnTo>
                  <a:lnTo>
                    <a:pt x="1537727" y="736123"/>
                  </a:lnTo>
                  <a:lnTo>
                    <a:pt x="1537727" y="419493"/>
                  </a:lnTo>
                  <a:lnTo>
                    <a:pt x="1419681" y="5005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3625616" y="1830799"/>
              <a:ext cx="1548732" cy="748049"/>
            </a:xfrm>
            <a:custGeom>
              <a:avLst/>
              <a:gdLst/>
              <a:ahLst/>
              <a:cxnLst/>
              <a:rect l="l" t="t" r="r" b="b"/>
              <a:pathLst>
                <a:path w="1548732" h="748049" extrusionOk="0">
                  <a:moveTo>
                    <a:pt x="1557550" y="754614"/>
                  </a:moveTo>
                  <a:lnTo>
                    <a:pt x="8817" y="754614"/>
                  </a:lnTo>
                  <a:lnTo>
                    <a:pt x="8817" y="237094"/>
                  </a:lnTo>
                  <a:lnTo>
                    <a:pt x="12258" y="235711"/>
                  </a:lnTo>
                  <a:lnTo>
                    <a:pt x="579819" y="6564"/>
                  </a:lnTo>
                  <a:lnTo>
                    <a:pt x="582382" y="9025"/>
                  </a:lnTo>
                  <a:lnTo>
                    <a:pt x="941228" y="352546"/>
                  </a:lnTo>
                  <a:lnTo>
                    <a:pt x="1251846" y="226994"/>
                  </a:lnTo>
                  <a:lnTo>
                    <a:pt x="1435506" y="505819"/>
                  </a:lnTo>
                  <a:lnTo>
                    <a:pt x="1557550" y="422043"/>
                  </a:lnTo>
                  <a:close/>
                  <a:moveTo>
                    <a:pt x="19818" y="743612"/>
                  </a:moveTo>
                  <a:lnTo>
                    <a:pt x="1546536" y="743612"/>
                  </a:lnTo>
                  <a:lnTo>
                    <a:pt x="1546536" y="442929"/>
                  </a:lnTo>
                  <a:lnTo>
                    <a:pt x="1432484" y="521230"/>
                  </a:lnTo>
                  <a:lnTo>
                    <a:pt x="1247598" y="240567"/>
                  </a:lnTo>
                  <a:lnTo>
                    <a:pt x="938755" y="365409"/>
                  </a:lnTo>
                  <a:lnTo>
                    <a:pt x="936192" y="362948"/>
                  </a:lnTo>
                  <a:lnTo>
                    <a:pt x="577346" y="19427"/>
                  </a:lnTo>
                  <a:lnTo>
                    <a:pt x="19818" y="2445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4324426" y="1447228"/>
              <a:ext cx="215892" cy="109518"/>
            </a:xfrm>
            <a:custGeom>
              <a:avLst/>
              <a:gdLst/>
              <a:ahLst/>
              <a:cxnLst/>
              <a:rect l="l" t="t" r="r" b="b"/>
              <a:pathLst>
                <a:path w="215892" h="109518" extrusionOk="0">
                  <a:moveTo>
                    <a:pt x="191089" y="6565"/>
                  </a:moveTo>
                  <a:lnTo>
                    <a:pt x="67273" y="6565"/>
                  </a:lnTo>
                  <a:cubicBezTo>
                    <a:pt x="48778" y="6427"/>
                    <a:pt x="33669" y="21309"/>
                    <a:pt x="33532" y="39808"/>
                  </a:cubicBezTo>
                  <a:cubicBezTo>
                    <a:pt x="33438" y="52605"/>
                    <a:pt x="40641" y="64335"/>
                    <a:pt x="52094" y="70042"/>
                  </a:cubicBezTo>
                  <a:lnTo>
                    <a:pt x="8817" y="116082"/>
                  </a:lnTo>
                  <a:lnTo>
                    <a:pt x="87720" y="73805"/>
                  </a:lnTo>
                  <a:lnTo>
                    <a:pt x="191089" y="73805"/>
                  </a:lnTo>
                  <a:cubicBezTo>
                    <a:pt x="209654" y="73809"/>
                    <a:pt x="224705" y="58758"/>
                    <a:pt x="224709" y="40193"/>
                  </a:cubicBezTo>
                  <a:cubicBezTo>
                    <a:pt x="224709" y="40189"/>
                    <a:pt x="224709" y="40189"/>
                    <a:pt x="224709" y="40185"/>
                  </a:cubicBezTo>
                  <a:cubicBezTo>
                    <a:pt x="224709" y="21619"/>
                    <a:pt x="209658" y="6565"/>
                    <a:pt x="191089" y="6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4866731" y="1746547"/>
              <a:ext cx="215896" cy="109898"/>
            </a:xfrm>
            <a:custGeom>
              <a:avLst/>
              <a:gdLst/>
              <a:ahLst/>
              <a:cxnLst/>
              <a:rect l="l" t="t" r="r" b="b"/>
              <a:pathLst>
                <a:path w="215896" h="109898" extrusionOk="0">
                  <a:moveTo>
                    <a:pt x="191093" y="6565"/>
                  </a:moveTo>
                  <a:lnTo>
                    <a:pt x="67277" y="6565"/>
                  </a:lnTo>
                  <a:cubicBezTo>
                    <a:pt x="48778" y="6427"/>
                    <a:pt x="33673" y="21309"/>
                    <a:pt x="33532" y="39808"/>
                  </a:cubicBezTo>
                  <a:cubicBezTo>
                    <a:pt x="33532" y="39808"/>
                    <a:pt x="33532" y="39808"/>
                    <a:pt x="33532" y="39808"/>
                  </a:cubicBezTo>
                  <a:cubicBezTo>
                    <a:pt x="33438" y="52605"/>
                    <a:pt x="40642" y="64335"/>
                    <a:pt x="52098" y="70038"/>
                  </a:cubicBezTo>
                  <a:lnTo>
                    <a:pt x="8817" y="116462"/>
                  </a:lnTo>
                  <a:lnTo>
                    <a:pt x="87724" y="74059"/>
                  </a:lnTo>
                  <a:lnTo>
                    <a:pt x="191093" y="74059"/>
                  </a:lnTo>
                  <a:cubicBezTo>
                    <a:pt x="209658" y="74059"/>
                    <a:pt x="224709" y="59009"/>
                    <a:pt x="224713" y="40443"/>
                  </a:cubicBezTo>
                  <a:cubicBezTo>
                    <a:pt x="224713" y="21877"/>
                    <a:pt x="209658" y="6823"/>
                    <a:pt x="191093" y="6823"/>
                  </a:cubicBezTo>
                  <a:lnTo>
                    <a:pt x="191093" y="68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3542869" y="1256134"/>
              <a:ext cx="1762688" cy="1505675"/>
            </a:xfrm>
            <a:custGeom>
              <a:avLst/>
              <a:gdLst/>
              <a:ahLst/>
              <a:cxnLst/>
              <a:rect l="l" t="t" r="r" b="b"/>
              <a:pathLst>
                <a:path w="1762688" h="1505675" extrusionOk="0">
                  <a:moveTo>
                    <a:pt x="1619584" y="1512238"/>
                  </a:moveTo>
                  <a:lnTo>
                    <a:pt x="160749" y="1512238"/>
                  </a:lnTo>
                  <a:cubicBezTo>
                    <a:pt x="76966" y="1512238"/>
                    <a:pt x="8817" y="1444074"/>
                    <a:pt x="8817" y="1360298"/>
                  </a:cubicBezTo>
                  <a:lnTo>
                    <a:pt x="8817" y="158504"/>
                  </a:lnTo>
                  <a:cubicBezTo>
                    <a:pt x="8961" y="74556"/>
                    <a:pt x="77103" y="6564"/>
                    <a:pt x="160761" y="6564"/>
                  </a:cubicBezTo>
                  <a:lnTo>
                    <a:pt x="1619326" y="6564"/>
                  </a:lnTo>
                  <a:cubicBezTo>
                    <a:pt x="1703356" y="6564"/>
                    <a:pt x="1771505" y="74729"/>
                    <a:pt x="1771505" y="158504"/>
                  </a:cubicBezTo>
                  <a:lnTo>
                    <a:pt x="1771505" y="1360282"/>
                  </a:lnTo>
                  <a:cubicBezTo>
                    <a:pt x="1771443" y="1401126"/>
                    <a:pt x="1755569" y="1439257"/>
                    <a:pt x="1726825" y="1467903"/>
                  </a:cubicBezTo>
                  <a:cubicBezTo>
                    <a:pt x="1698414" y="1496381"/>
                    <a:pt x="1659812" y="1512340"/>
                    <a:pt x="1619584" y="1512238"/>
                  </a:cubicBezTo>
                  <a:close/>
                  <a:moveTo>
                    <a:pt x="160773" y="19921"/>
                  </a:moveTo>
                  <a:cubicBezTo>
                    <a:pt x="84440" y="19921"/>
                    <a:pt x="22291" y="81932"/>
                    <a:pt x="22146" y="158273"/>
                  </a:cubicBezTo>
                  <a:lnTo>
                    <a:pt x="22146" y="1360290"/>
                  </a:lnTo>
                  <a:cubicBezTo>
                    <a:pt x="22146" y="1436717"/>
                    <a:pt x="84330" y="1498889"/>
                    <a:pt x="160749" y="1498889"/>
                  </a:cubicBezTo>
                  <a:lnTo>
                    <a:pt x="1619573" y="1498889"/>
                  </a:lnTo>
                  <a:cubicBezTo>
                    <a:pt x="1656273" y="1498995"/>
                    <a:pt x="1691496" y="1484443"/>
                    <a:pt x="1717419" y="1458465"/>
                  </a:cubicBezTo>
                  <a:cubicBezTo>
                    <a:pt x="1743541" y="1432574"/>
                    <a:pt x="1758219" y="1397308"/>
                    <a:pt x="1758180" y="1360529"/>
                  </a:cubicBezTo>
                  <a:lnTo>
                    <a:pt x="1758180" y="158504"/>
                  </a:lnTo>
                  <a:cubicBezTo>
                    <a:pt x="1758180" y="82077"/>
                    <a:pt x="1695996" y="19905"/>
                    <a:pt x="1619577" y="19905"/>
                  </a:cubicBezTo>
                  <a:lnTo>
                    <a:pt x="160773" y="19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3660304" y="1418371"/>
              <a:ext cx="100491" cy="450867"/>
            </a:xfrm>
            <a:custGeom>
              <a:avLst/>
              <a:gdLst/>
              <a:ahLst/>
              <a:cxnLst/>
              <a:rect l="l" t="t" r="r" b="b"/>
              <a:pathLst>
                <a:path w="100491" h="450867" extrusionOk="0">
                  <a:moveTo>
                    <a:pt x="109308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109308" y="6564"/>
                  </a:lnTo>
                  <a:close/>
                  <a:moveTo>
                    <a:pt x="109308" y="115936"/>
                  </a:moveTo>
                  <a:lnTo>
                    <a:pt x="8817" y="115936"/>
                  </a:lnTo>
                  <a:lnTo>
                    <a:pt x="8817" y="129262"/>
                  </a:lnTo>
                  <a:lnTo>
                    <a:pt x="109308" y="129262"/>
                  </a:lnTo>
                  <a:close/>
                  <a:moveTo>
                    <a:pt x="109308" y="225329"/>
                  </a:moveTo>
                  <a:lnTo>
                    <a:pt x="8817" y="225329"/>
                  </a:lnTo>
                  <a:lnTo>
                    <a:pt x="8817" y="238654"/>
                  </a:lnTo>
                  <a:lnTo>
                    <a:pt x="109308" y="238654"/>
                  </a:lnTo>
                  <a:close/>
                  <a:moveTo>
                    <a:pt x="109308" y="334721"/>
                  </a:moveTo>
                  <a:lnTo>
                    <a:pt x="8817" y="334721"/>
                  </a:lnTo>
                  <a:lnTo>
                    <a:pt x="8817" y="348047"/>
                  </a:lnTo>
                  <a:lnTo>
                    <a:pt x="109308" y="348047"/>
                  </a:lnTo>
                  <a:close/>
                  <a:moveTo>
                    <a:pt x="109308" y="444105"/>
                  </a:moveTo>
                  <a:lnTo>
                    <a:pt x="8817" y="444105"/>
                  </a:lnTo>
                  <a:lnTo>
                    <a:pt x="8817" y="457431"/>
                  </a:lnTo>
                  <a:lnTo>
                    <a:pt x="109308" y="4574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7276821" y="1573302"/>
              <a:ext cx="660853" cy="660857"/>
            </a:xfrm>
            <a:custGeom>
              <a:avLst/>
              <a:gdLst/>
              <a:ahLst/>
              <a:cxnLst/>
              <a:rect l="l" t="t" r="r" b="b"/>
              <a:pathLst>
                <a:path w="660853" h="660857" extrusionOk="0">
                  <a:moveTo>
                    <a:pt x="338742" y="6564"/>
                  </a:moveTo>
                  <a:cubicBezTo>
                    <a:pt x="156250" y="6842"/>
                    <a:pt x="8539" y="155004"/>
                    <a:pt x="8817" y="337496"/>
                  </a:cubicBezTo>
                  <a:cubicBezTo>
                    <a:pt x="9095" y="519987"/>
                    <a:pt x="157254" y="667695"/>
                    <a:pt x="339745" y="667420"/>
                  </a:cubicBezTo>
                  <a:cubicBezTo>
                    <a:pt x="522037" y="667142"/>
                    <a:pt x="669670" y="519270"/>
                    <a:pt x="669670" y="336994"/>
                  </a:cubicBezTo>
                  <a:cubicBezTo>
                    <a:pt x="669392" y="154420"/>
                    <a:pt x="521312" y="6564"/>
                    <a:pt x="338742" y="6564"/>
                  </a:cubicBezTo>
                  <a:close/>
                  <a:moveTo>
                    <a:pt x="338742" y="570323"/>
                  </a:moveTo>
                  <a:cubicBezTo>
                    <a:pt x="209796" y="569841"/>
                    <a:pt x="105679" y="464925"/>
                    <a:pt x="106165" y="335991"/>
                  </a:cubicBezTo>
                  <a:cubicBezTo>
                    <a:pt x="106651" y="207057"/>
                    <a:pt x="211564" y="102928"/>
                    <a:pt x="340498" y="103414"/>
                  </a:cubicBezTo>
                  <a:cubicBezTo>
                    <a:pt x="469138" y="103896"/>
                    <a:pt x="573145" y="208354"/>
                    <a:pt x="573074" y="337006"/>
                  </a:cubicBezTo>
                  <a:cubicBezTo>
                    <a:pt x="572800" y="466148"/>
                    <a:pt x="467884" y="570598"/>
                    <a:pt x="338742" y="570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7270150" y="1566571"/>
              <a:ext cx="680127" cy="674277"/>
            </a:xfrm>
            <a:custGeom>
              <a:avLst/>
              <a:gdLst/>
              <a:ahLst/>
              <a:cxnLst/>
              <a:rect l="l" t="t" r="r" b="b"/>
              <a:pathLst>
                <a:path w="680127" h="674277" extrusionOk="0">
                  <a:moveTo>
                    <a:pt x="358413" y="6631"/>
                  </a:moveTo>
                  <a:cubicBezTo>
                    <a:pt x="354070" y="6537"/>
                    <a:pt x="349739" y="6545"/>
                    <a:pt x="345416" y="6631"/>
                  </a:cubicBezTo>
                  <a:lnTo>
                    <a:pt x="344119" y="6631"/>
                  </a:lnTo>
                  <a:cubicBezTo>
                    <a:pt x="252901" y="6631"/>
                    <a:pt x="164571" y="44425"/>
                    <a:pt x="101603" y="110442"/>
                  </a:cubicBezTo>
                  <a:cubicBezTo>
                    <a:pt x="100831" y="111293"/>
                    <a:pt x="100298" y="112335"/>
                    <a:pt x="100063" y="113460"/>
                  </a:cubicBezTo>
                  <a:cubicBezTo>
                    <a:pt x="43405" y="173888"/>
                    <a:pt x="8684" y="255069"/>
                    <a:pt x="8817" y="344254"/>
                  </a:cubicBezTo>
                  <a:cubicBezTo>
                    <a:pt x="9099" y="529955"/>
                    <a:pt x="160260" y="680841"/>
                    <a:pt x="345906" y="680841"/>
                  </a:cubicBezTo>
                  <a:lnTo>
                    <a:pt x="346420" y="680841"/>
                  </a:lnTo>
                  <a:cubicBezTo>
                    <a:pt x="347545" y="680841"/>
                    <a:pt x="348650" y="680763"/>
                    <a:pt x="349771" y="680751"/>
                  </a:cubicBezTo>
                  <a:cubicBezTo>
                    <a:pt x="350523" y="680751"/>
                    <a:pt x="351280" y="680775"/>
                    <a:pt x="352032" y="680775"/>
                  </a:cubicBezTo>
                  <a:cubicBezTo>
                    <a:pt x="439562" y="680775"/>
                    <a:pt x="522256" y="647496"/>
                    <a:pt x="585518" y="586640"/>
                  </a:cubicBezTo>
                  <a:cubicBezTo>
                    <a:pt x="650422" y="524221"/>
                    <a:pt x="687127" y="440269"/>
                    <a:pt x="688879" y="350246"/>
                  </a:cubicBezTo>
                  <a:cubicBezTo>
                    <a:pt x="692504" y="164388"/>
                    <a:pt x="544259" y="10249"/>
                    <a:pt x="358413" y="6631"/>
                  </a:cubicBezTo>
                  <a:close/>
                  <a:moveTo>
                    <a:pt x="186527" y="182636"/>
                  </a:moveTo>
                  <a:cubicBezTo>
                    <a:pt x="229318" y="140163"/>
                    <a:pt x="286015" y="116792"/>
                    <a:pt x="346263" y="116792"/>
                  </a:cubicBezTo>
                  <a:lnTo>
                    <a:pt x="347153" y="116792"/>
                  </a:lnTo>
                  <a:cubicBezTo>
                    <a:pt x="354443" y="116819"/>
                    <a:pt x="361635" y="117262"/>
                    <a:pt x="368748" y="117968"/>
                  </a:cubicBezTo>
                  <a:cubicBezTo>
                    <a:pt x="370359" y="118132"/>
                    <a:pt x="371954" y="118360"/>
                    <a:pt x="373557" y="118571"/>
                  </a:cubicBezTo>
                  <a:cubicBezTo>
                    <a:pt x="379217" y="119253"/>
                    <a:pt x="384829" y="120108"/>
                    <a:pt x="390355" y="121205"/>
                  </a:cubicBezTo>
                  <a:cubicBezTo>
                    <a:pt x="392609" y="121656"/>
                    <a:pt x="394831" y="122204"/>
                    <a:pt x="397065" y="122718"/>
                  </a:cubicBezTo>
                  <a:cubicBezTo>
                    <a:pt x="401972" y="123850"/>
                    <a:pt x="406840" y="125069"/>
                    <a:pt x="411626" y="126527"/>
                  </a:cubicBezTo>
                  <a:cubicBezTo>
                    <a:pt x="414130" y="127288"/>
                    <a:pt x="416595" y="128150"/>
                    <a:pt x="419072" y="128996"/>
                  </a:cubicBezTo>
                  <a:cubicBezTo>
                    <a:pt x="423478" y="130498"/>
                    <a:pt x="427844" y="132073"/>
                    <a:pt x="432124" y="133829"/>
                  </a:cubicBezTo>
                  <a:cubicBezTo>
                    <a:pt x="434867" y="134970"/>
                    <a:pt x="437583" y="136220"/>
                    <a:pt x="440291" y="137466"/>
                  </a:cubicBezTo>
                  <a:cubicBezTo>
                    <a:pt x="444078" y="139199"/>
                    <a:pt x="447836" y="140994"/>
                    <a:pt x="451509" y="142918"/>
                  </a:cubicBezTo>
                  <a:cubicBezTo>
                    <a:pt x="454754" y="144639"/>
                    <a:pt x="457932" y="146492"/>
                    <a:pt x="461099" y="148374"/>
                  </a:cubicBezTo>
                  <a:cubicBezTo>
                    <a:pt x="463976" y="150075"/>
                    <a:pt x="466845" y="151780"/>
                    <a:pt x="469639" y="153602"/>
                  </a:cubicBezTo>
                  <a:cubicBezTo>
                    <a:pt x="473676" y="156255"/>
                    <a:pt x="477623" y="159089"/>
                    <a:pt x="481511" y="162001"/>
                  </a:cubicBezTo>
                  <a:cubicBezTo>
                    <a:pt x="483212" y="163275"/>
                    <a:pt x="484940" y="164513"/>
                    <a:pt x="486606" y="165834"/>
                  </a:cubicBezTo>
                  <a:cubicBezTo>
                    <a:pt x="491552" y="169777"/>
                    <a:pt x="496361" y="173943"/>
                    <a:pt x="501033" y="178329"/>
                  </a:cubicBezTo>
                  <a:cubicBezTo>
                    <a:pt x="501550" y="178811"/>
                    <a:pt x="502087" y="179274"/>
                    <a:pt x="502601" y="179760"/>
                  </a:cubicBezTo>
                  <a:cubicBezTo>
                    <a:pt x="592683" y="266224"/>
                    <a:pt x="595881" y="409824"/>
                    <a:pt x="509589" y="500172"/>
                  </a:cubicBezTo>
                  <a:cubicBezTo>
                    <a:pt x="466982" y="544801"/>
                    <a:pt x="407185" y="570399"/>
                    <a:pt x="345503" y="570399"/>
                  </a:cubicBezTo>
                  <a:lnTo>
                    <a:pt x="345440" y="570399"/>
                  </a:lnTo>
                  <a:cubicBezTo>
                    <a:pt x="284863" y="570171"/>
                    <a:pt x="227993" y="546369"/>
                    <a:pt x="185324" y="503378"/>
                  </a:cubicBezTo>
                  <a:cubicBezTo>
                    <a:pt x="142654" y="460387"/>
                    <a:pt x="119283" y="403345"/>
                    <a:pt x="119503" y="342764"/>
                  </a:cubicBezTo>
                  <a:cubicBezTo>
                    <a:pt x="119722" y="282183"/>
                    <a:pt x="143536" y="225306"/>
                    <a:pt x="186527" y="182636"/>
                  </a:cubicBezTo>
                  <a:close/>
                  <a:moveTo>
                    <a:pt x="22147" y="344210"/>
                  </a:moveTo>
                  <a:cubicBezTo>
                    <a:pt x="22025" y="259851"/>
                    <a:pt x="54375" y="182903"/>
                    <a:pt x="107345" y="125120"/>
                  </a:cubicBezTo>
                  <a:lnTo>
                    <a:pt x="167989" y="183169"/>
                  </a:lnTo>
                  <a:cubicBezTo>
                    <a:pt x="128403" y="227066"/>
                    <a:pt x="106388" y="283112"/>
                    <a:pt x="106173" y="342686"/>
                  </a:cubicBezTo>
                  <a:cubicBezTo>
                    <a:pt x="105930" y="406822"/>
                    <a:pt x="130673" y="467218"/>
                    <a:pt x="175855" y="512741"/>
                  </a:cubicBezTo>
                  <a:cubicBezTo>
                    <a:pt x="219477" y="556681"/>
                    <a:pt x="277118" y="581455"/>
                    <a:pt x="338754" y="583364"/>
                  </a:cubicBezTo>
                  <a:lnTo>
                    <a:pt x="338754" y="667288"/>
                  </a:lnTo>
                  <a:cubicBezTo>
                    <a:pt x="163767" y="663459"/>
                    <a:pt x="22425" y="520161"/>
                    <a:pt x="22147" y="3442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8092997" y="1573302"/>
              <a:ext cx="660853" cy="660857"/>
            </a:xfrm>
            <a:custGeom>
              <a:avLst/>
              <a:gdLst/>
              <a:ahLst/>
              <a:cxnLst/>
              <a:rect l="l" t="t" r="r" b="b"/>
              <a:pathLst>
                <a:path w="660853" h="660857" extrusionOk="0">
                  <a:moveTo>
                    <a:pt x="338742" y="6564"/>
                  </a:moveTo>
                  <a:cubicBezTo>
                    <a:pt x="156254" y="6842"/>
                    <a:pt x="8539" y="155004"/>
                    <a:pt x="8817" y="337496"/>
                  </a:cubicBezTo>
                  <a:cubicBezTo>
                    <a:pt x="9095" y="519987"/>
                    <a:pt x="157257" y="667695"/>
                    <a:pt x="339745" y="667420"/>
                  </a:cubicBezTo>
                  <a:cubicBezTo>
                    <a:pt x="522041" y="667142"/>
                    <a:pt x="669670" y="519270"/>
                    <a:pt x="669670" y="336994"/>
                  </a:cubicBezTo>
                  <a:cubicBezTo>
                    <a:pt x="669376" y="154420"/>
                    <a:pt x="521296" y="6564"/>
                    <a:pt x="338742" y="6564"/>
                  </a:cubicBezTo>
                  <a:close/>
                  <a:moveTo>
                    <a:pt x="338742" y="570331"/>
                  </a:moveTo>
                  <a:cubicBezTo>
                    <a:pt x="209796" y="570264"/>
                    <a:pt x="105342" y="465685"/>
                    <a:pt x="105413" y="336739"/>
                  </a:cubicBezTo>
                  <a:cubicBezTo>
                    <a:pt x="105483" y="207794"/>
                    <a:pt x="210059" y="103336"/>
                    <a:pt x="339004" y="103406"/>
                  </a:cubicBezTo>
                  <a:cubicBezTo>
                    <a:pt x="467950" y="103477"/>
                    <a:pt x="572404" y="208052"/>
                    <a:pt x="572337" y="336998"/>
                  </a:cubicBezTo>
                  <a:lnTo>
                    <a:pt x="572337" y="336998"/>
                  </a:lnTo>
                  <a:cubicBezTo>
                    <a:pt x="571961" y="465814"/>
                    <a:pt x="467542" y="570119"/>
                    <a:pt x="338742" y="570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8086314" y="1566631"/>
              <a:ext cx="674438" cy="674202"/>
            </a:xfrm>
            <a:custGeom>
              <a:avLst/>
              <a:gdLst/>
              <a:ahLst/>
              <a:cxnLst/>
              <a:rect l="l" t="t" r="r" b="b"/>
              <a:pathLst>
                <a:path w="674438" h="674202" extrusionOk="0">
                  <a:moveTo>
                    <a:pt x="404489" y="675557"/>
                  </a:moveTo>
                  <a:cubicBezTo>
                    <a:pt x="407624" y="675012"/>
                    <a:pt x="410760" y="674495"/>
                    <a:pt x="413860" y="673864"/>
                  </a:cubicBezTo>
                  <a:cubicBezTo>
                    <a:pt x="414424" y="673750"/>
                    <a:pt x="414973" y="673609"/>
                    <a:pt x="415533" y="673492"/>
                  </a:cubicBezTo>
                  <a:cubicBezTo>
                    <a:pt x="478862" y="660327"/>
                    <a:pt x="537103" y="629184"/>
                    <a:pt x="584013" y="582489"/>
                  </a:cubicBezTo>
                  <a:cubicBezTo>
                    <a:pt x="647812" y="518996"/>
                    <a:pt x="683058" y="434448"/>
                    <a:pt x="683254" y="344437"/>
                  </a:cubicBezTo>
                  <a:cubicBezTo>
                    <a:pt x="683572" y="208131"/>
                    <a:pt x="602595" y="85907"/>
                    <a:pt x="476953" y="33063"/>
                  </a:cubicBezTo>
                  <a:cubicBezTo>
                    <a:pt x="476612" y="32961"/>
                    <a:pt x="476259" y="32890"/>
                    <a:pt x="475906" y="32851"/>
                  </a:cubicBezTo>
                  <a:cubicBezTo>
                    <a:pt x="434593" y="15457"/>
                    <a:pt x="390218" y="6521"/>
                    <a:pt x="345393" y="6564"/>
                  </a:cubicBezTo>
                  <a:lnTo>
                    <a:pt x="345393" y="6564"/>
                  </a:lnTo>
                  <a:cubicBezTo>
                    <a:pt x="159515" y="6854"/>
                    <a:pt x="8523" y="158301"/>
                    <a:pt x="8817" y="344174"/>
                  </a:cubicBezTo>
                  <a:cubicBezTo>
                    <a:pt x="8954" y="434209"/>
                    <a:pt x="44138" y="518816"/>
                    <a:pt x="107901" y="582391"/>
                  </a:cubicBezTo>
                  <a:cubicBezTo>
                    <a:pt x="171555" y="645841"/>
                    <a:pt x="256052" y="680766"/>
                    <a:pt x="345895" y="680766"/>
                  </a:cubicBezTo>
                  <a:lnTo>
                    <a:pt x="346424" y="680766"/>
                  </a:lnTo>
                  <a:cubicBezTo>
                    <a:pt x="362603" y="680727"/>
                    <a:pt x="378758" y="679524"/>
                    <a:pt x="394765" y="677168"/>
                  </a:cubicBezTo>
                  <a:cubicBezTo>
                    <a:pt x="395282" y="677097"/>
                    <a:pt x="395803" y="677047"/>
                    <a:pt x="396332" y="676968"/>
                  </a:cubicBezTo>
                  <a:cubicBezTo>
                    <a:pt x="399060" y="676553"/>
                    <a:pt x="401768" y="676035"/>
                    <a:pt x="404489" y="675557"/>
                  </a:cubicBezTo>
                  <a:close/>
                  <a:moveTo>
                    <a:pt x="434589" y="134945"/>
                  </a:moveTo>
                  <a:cubicBezTo>
                    <a:pt x="441091" y="137716"/>
                    <a:pt x="447421" y="140765"/>
                    <a:pt x="453574" y="144089"/>
                  </a:cubicBezTo>
                  <a:cubicBezTo>
                    <a:pt x="457736" y="146351"/>
                    <a:pt x="461762" y="148894"/>
                    <a:pt x="465791" y="151426"/>
                  </a:cubicBezTo>
                  <a:cubicBezTo>
                    <a:pt x="467750" y="152649"/>
                    <a:pt x="469796" y="153778"/>
                    <a:pt x="471713" y="155032"/>
                  </a:cubicBezTo>
                  <a:cubicBezTo>
                    <a:pt x="484023" y="163305"/>
                    <a:pt x="495503" y="172755"/>
                    <a:pt x="505987" y="183251"/>
                  </a:cubicBezTo>
                  <a:cubicBezTo>
                    <a:pt x="521128" y="198434"/>
                    <a:pt x="534050" y="215683"/>
                    <a:pt x="544365" y="234480"/>
                  </a:cubicBezTo>
                  <a:cubicBezTo>
                    <a:pt x="544851" y="235366"/>
                    <a:pt x="545427" y="236193"/>
                    <a:pt x="545902" y="237091"/>
                  </a:cubicBezTo>
                  <a:cubicBezTo>
                    <a:pt x="547646" y="240359"/>
                    <a:pt x="549068" y="243777"/>
                    <a:pt x="550644" y="247124"/>
                  </a:cubicBezTo>
                  <a:cubicBezTo>
                    <a:pt x="552286" y="250624"/>
                    <a:pt x="554050" y="254046"/>
                    <a:pt x="555524" y="257651"/>
                  </a:cubicBezTo>
                  <a:cubicBezTo>
                    <a:pt x="556923" y="261073"/>
                    <a:pt x="558024" y="264608"/>
                    <a:pt x="559255" y="268097"/>
                  </a:cubicBezTo>
                  <a:cubicBezTo>
                    <a:pt x="560450" y="271475"/>
                    <a:pt x="561771" y="274826"/>
                    <a:pt x="562802" y="278236"/>
                  </a:cubicBezTo>
                  <a:cubicBezTo>
                    <a:pt x="569143" y="299455"/>
                    <a:pt x="572353" y="321489"/>
                    <a:pt x="572326" y="343638"/>
                  </a:cubicBezTo>
                  <a:cubicBezTo>
                    <a:pt x="572016" y="460018"/>
                    <a:pt x="483428" y="556222"/>
                    <a:pt x="370265" y="568830"/>
                  </a:cubicBezTo>
                  <a:cubicBezTo>
                    <a:pt x="369250" y="568940"/>
                    <a:pt x="368247" y="569073"/>
                    <a:pt x="367231" y="569171"/>
                  </a:cubicBezTo>
                  <a:cubicBezTo>
                    <a:pt x="360039" y="569873"/>
                    <a:pt x="352765" y="570300"/>
                    <a:pt x="345393" y="570312"/>
                  </a:cubicBezTo>
                  <a:cubicBezTo>
                    <a:pt x="284828" y="570280"/>
                    <a:pt x="227884" y="546662"/>
                    <a:pt x="185093" y="503801"/>
                  </a:cubicBezTo>
                  <a:cubicBezTo>
                    <a:pt x="142301" y="460939"/>
                    <a:pt x="118707" y="403995"/>
                    <a:pt x="118742" y="343410"/>
                  </a:cubicBezTo>
                  <a:cubicBezTo>
                    <a:pt x="118778" y="282825"/>
                    <a:pt x="142403" y="225901"/>
                    <a:pt x="185253" y="183110"/>
                  </a:cubicBezTo>
                  <a:cubicBezTo>
                    <a:pt x="228103" y="140319"/>
                    <a:pt x="284996" y="116771"/>
                    <a:pt x="345526" y="116771"/>
                  </a:cubicBezTo>
                  <a:lnTo>
                    <a:pt x="345652" y="116771"/>
                  </a:lnTo>
                  <a:cubicBezTo>
                    <a:pt x="376222" y="116760"/>
                    <a:pt x="406476" y="122944"/>
                    <a:pt x="434589" y="134945"/>
                  </a:cubicBezTo>
                  <a:close/>
                  <a:moveTo>
                    <a:pt x="22147" y="344151"/>
                  </a:moveTo>
                  <a:cubicBezTo>
                    <a:pt x="21876" y="165634"/>
                    <a:pt x="166887" y="20180"/>
                    <a:pt x="345416" y="19905"/>
                  </a:cubicBezTo>
                  <a:cubicBezTo>
                    <a:pt x="386514" y="19890"/>
                    <a:pt x="427232" y="27740"/>
                    <a:pt x="465379" y="43029"/>
                  </a:cubicBezTo>
                  <a:lnTo>
                    <a:pt x="432962" y="119958"/>
                  </a:lnTo>
                  <a:cubicBezTo>
                    <a:pt x="405143" y="109050"/>
                    <a:pt x="375532" y="103434"/>
                    <a:pt x="345652" y="103403"/>
                  </a:cubicBezTo>
                  <a:lnTo>
                    <a:pt x="345526" y="103403"/>
                  </a:lnTo>
                  <a:cubicBezTo>
                    <a:pt x="281433" y="103403"/>
                    <a:pt x="221170" y="128345"/>
                    <a:pt x="175819" y="173645"/>
                  </a:cubicBezTo>
                  <a:cubicBezTo>
                    <a:pt x="130469" y="218944"/>
                    <a:pt x="105428" y="279263"/>
                    <a:pt x="105401" y="343402"/>
                  </a:cubicBezTo>
                  <a:cubicBezTo>
                    <a:pt x="105374" y="407542"/>
                    <a:pt x="130308" y="467857"/>
                    <a:pt x="175635" y="513231"/>
                  </a:cubicBezTo>
                  <a:cubicBezTo>
                    <a:pt x="219410" y="557053"/>
                    <a:pt x="277177" y="581650"/>
                    <a:pt x="338852" y="583332"/>
                  </a:cubicBezTo>
                  <a:lnTo>
                    <a:pt x="338852" y="667244"/>
                  </a:lnTo>
                  <a:cubicBezTo>
                    <a:pt x="255194" y="665469"/>
                    <a:pt x="176776" y="632210"/>
                    <a:pt x="117312" y="572937"/>
                  </a:cubicBezTo>
                  <a:cubicBezTo>
                    <a:pt x="56080" y="511886"/>
                    <a:pt x="22280" y="430635"/>
                    <a:pt x="22147" y="3441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7159516" y="1256150"/>
              <a:ext cx="1738725" cy="1505658"/>
            </a:xfrm>
            <a:custGeom>
              <a:avLst/>
              <a:gdLst/>
              <a:ahLst/>
              <a:cxnLst/>
              <a:rect l="l" t="t" r="r" b="b"/>
              <a:pathLst>
                <a:path w="1738725" h="1505658" extrusionOk="0">
                  <a:moveTo>
                    <a:pt x="1560242" y="1512223"/>
                  </a:moveTo>
                  <a:lnTo>
                    <a:pt x="196239" y="1512223"/>
                  </a:lnTo>
                  <a:cubicBezTo>
                    <a:pt x="93015" y="1512223"/>
                    <a:pt x="8950" y="1428286"/>
                    <a:pt x="8817" y="1325044"/>
                  </a:cubicBezTo>
                  <a:lnTo>
                    <a:pt x="8817" y="193876"/>
                  </a:lnTo>
                  <a:cubicBezTo>
                    <a:pt x="8840" y="143807"/>
                    <a:pt x="28366" y="96755"/>
                    <a:pt x="63797" y="61375"/>
                  </a:cubicBezTo>
                  <a:cubicBezTo>
                    <a:pt x="99228" y="25996"/>
                    <a:pt x="146232" y="6564"/>
                    <a:pt x="196270" y="6564"/>
                  </a:cubicBezTo>
                  <a:lnTo>
                    <a:pt x="1560109" y="6564"/>
                  </a:lnTo>
                  <a:cubicBezTo>
                    <a:pt x="1663406" y="6564"/>
                    <a:pt x="1747452" y="90563"/>
                    <a:pt x="1747543" y="193872"/>
                  </a:cubicBezTo>
                  <a:lnTo>
                    <a:pt x="1747543" y="1325036"/>
                  </a:lnTo>
                  <a:cubicBezTo>
                    <a:pt x="1747394" y="1428349"/>
                    <a:pt x="1663391" y="1512223"/>
                    <a:pt x="1560242" y="1512223"/>
                  </a:cubicBezTo>
                  <a:close/>
                  <a:moveTo>
                    <a:pt x="196368" y="1498897"/>
                  </a:moveTo>
                  <a:lnTo>
                    <a:pt x="1560230" y="1498897"/>
                  </a:lnTo>
                  <a:cubicBezTo>
                    <a:pt x="1656054" y="1498897"/>
                    <a:pt x="1734068" y="1421020"/>
                    <a:pt x="1734213" y="1325161"/>
                  </a:cubicBezTo>
                  <a:lnTo>
                    <a:pt x="1734213" y="193876"/>
                  </a:lnTo>
                  <a:cubicBezTo>
                    <a:pt x="1734139" y="97923"/>
                    <a:pt x="1656042" y="19905"/>
                    <a:pt x="1560109" y="19905"/>
                  </a:cubicBezTo>
                  <a:lnTo>
                    <a:pt x="196250" y="19905"/>
                  </a:lnTo>
                  <a:cubicBezTo>
                    <a:pt x="149783" y="19905"/>
                    <a:pt x="106106" y="37981"/>
                    <a:pt x="73219" y="70813"/>
                  </a:cubicBezTo>
                  <a:cubicBezTo>
                    <a:pt x="40332" y="103645"/>
                    <a:pt x="22181" y="147381"/>
                    <a:pt x="22142" y="193880"/>
                  </a:cubicBezTo>
                  <a:lnTo>
                    <a:pt x="22142" y="1325036"/>
                  </a:lnTo>
                  <a:cubicBezTo>
                    <a:pt x="22279" y="1420918"/>
                    <a:pt x="100364" y="1498881"/>
                    <a:pt x="196239" y="1498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7312699" y="1409321"/>
              <a:ext cx="1378532" cy="1162298"/>
            </a:xfrm>
            <a:custGeom>
              <a:avLst/>
              <a:gdLst/>
              <a:ahLst/>
              <a:cxnLst/>
              <a:rect l="l" t="t" r="r" b="b"/>
              <a:pathLst>
                <a:path w="1378532" h="1162298" extrusionOk="0">
                  <a:moveTo>
                    <a:pt x="528672" y="946461"/>
                  </a:moveTo>
                  <a:lnTo>
                    <a:pt x="8817" y="946461"/>
                  </a:lnTo>
                  <a:lnTo>
                    <a:pt x="8817" y="933135"/>
                  </a:lnTo>
                  <a:lnTo>
                    <a:pt x="528672" y="933135"/>
                  </a:lnTo>
                  <a:close/>
                  <a:moveTo>
                    <a:pt x="528672" y="988687"/>
                  </a:moveTo>
                  <a:lnTo>
                    <a:pt x="8817" y="988687"/>
                  </a:lnTo>
                  <a:lnTo>
                    <a:pt x="8817" y="1002013"/>
                  </a:lnTo>
                  <a:lnTo>
                    <a:pt x="528672" y="1002013"/>
                  </a:lnTo>
                  <a:close/>
                  <a:moveTo>
                    <a:pt x="528672" y="1044263"/>
                  </a:moveTo>
                  <a:lnTo>
                    <a:pt x="8817" y="1044263"/>
                  </a:lnTo>
                  <a:lnTo>
                    <a:pt x="8817" y="1057589"/>
                  </a:lnTo>
                  <a:lnTo>
                    <a:pt x="528672" y="1057589"/>
                  </a:lnTo>
                  <a:close/>
                  <a:moveTo>
                    <a:pt x="528672" y="1099961"/>
                  </a:moveTo>
                  <a:lnTo>
                    <a:pt x="8817" y="1099961"/>
                  </a:lnTo>
                  <a:lnTo>
                    <a:pt x="8817" y="1113287"/>
                  </a:lnTo>
                  <a:lnTo>
                    <a:pt x="528672" y="1113287"/>
                  </a:lnTo>
                  <a:close/>
                  <a:moveTo>
                    <a:pt x="528672" y="1155537"/>
                  </a:moveTo>
                  <a:lnTo>
                    <a:pt x="8817" y="1155537"/>
                  </a:lnTo>
                  <a:lnTo>
                    <a:pt x="8817" y="1168863"/>
                  </a:lnTo>
                  <a:lnTo>
                    <a:pt x="528672" y="1168863"/>
                  </a:lnTo>
                  <a:close/>
                  <a:moveTo>
                    <a:pt x="1387349" y="933119"/>
                  </a:moveTo>
                  <a:lnTo>
                    <a:pt x="867380" y="933119"/>
                  </a:lnTo>
                  <a:lnTo>
                    <a:pt x="867380" y="946445"/>
                  </a:lnTo>
                  <a:lnTo>
                    <a:pt x="1387349" y="946445"/>
                  </a:lnTo>
                  <a:close/>
                  <a:moveTo>
                    <a:pt x="1387349" y="988687"/>
                  </a:moveTo>
                  <a:lnTo>
                    <a:pt x="867380" y="988687"/>
                  </a:lnTo>
                  <a:lnTo>
                    <a:pt x="867380" y="1002013"/>
                  </a:lnTo>
                  <a:lnTo>
                    <a:pt x="1387349" y="1002013"/>
                  </a:lnTo>
                  <a:close/>
                  <a:moveTo>
                    <a:pt x="1387349" y="1044263"/>
                  </a:moveTo>
                  <a:lnTo>
                    <a:pt x="867380" y="1044263"/>
                  </a:lnTo>
                  <a:lnTo>
                    <a:pt x="867380" y="1057589"/>
                  </a:lnTo>
                  <a:lnTo>
                    <a:pt x="1387349" y="1057589"/>
                  </a:lnTo>
                  <a:close/>
                  <a:moveTo>
                    <a:pt x="1387349" y="1099961"/>
                  </a:moveTo>
                  <a:lnTo>
                    <a:pt x="867380" y="1099961"/>
                  </a:lnTo>
                  <a:lnTo>
                    <a:pt x="867380" y="1113287"/>
                  </a:lnTo>
                  <a:lnTo>
                    <a:pt x="1387349" y="1113287"/>
                  </a:lnTo>
                  <a:close/>
                  <a:moveTo>
                    <a:pt x="1387349" y="1155537"/>
                  </a:moveTo>
                  <a:lnTo>
                    <a:pt x="867380" y="1155537"/>
                  </a:lnTo>
                  <a:lnTo>
                    <a:pt x="867380" y="1168863"/>
                  </a:lnTo>
                  <a:lnTo>
                    <a:pt x="1387349" y="1168863"/>
                  </a:lnTo>
                  <a:close/>
                  <a:moveTo>
                    <a:pt x="967479" y="6564"/>
                  </a:moveTo>
                  <a:lnTo>
                    <a:pt x="447624" y="6564"/>
                  </a:lnTo>
                  <a:lnTo>
                    <a:pt x="447624" y="19889"/>
                  </a:lnTo>
                  <a:lnTo>
                    <a:pt x="967479" y="19889"/>
                  </a:lnTo>
                  <a:close/>
                  <a:moveTo>
                    <a:pt x="967479" y="62261"/>
                  </a:moveTo>
                  <a:lnTo>
                    <a:pt x="447624" y="62261"/>
                  </a:lnTo>
                  <a:lnTo>
                    <a:pt x="447624" y="75587"/>
                  </a:lnTo>
                  <a:lnTo>
                    <a:pt x="967479" y="755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227936" y="2835528"/>
              <a:ext cx="2670306" cy="2017483"/>
            </a:xfrm>
            <a:custGeom>
              <a:avLst/>
              <a:gdLst/>
              <a:ahLst/>
              <a:cxnLst/>
              <a:rect l="l" t="t" r="r" b="b"/>
              <a:pathLst>
                <a:path w="2670306" h="2017483" extrusionOk="0">
                  <a:moveTo>
                    <a:pt x="2480637" y="2024047"/>
                  </a:moveTo>
                  <a:lnTo>
                    <a:pt x="941518" y="2024047"/>
                  </a:lnTo>
                  <a:lnTo>
                    <a:pt x="941518" y="2010722"/>
                  </a:lnTo>
                  <a:lnTo>
                    <a:pt x="2480637" y="2010722"/>
                  </a:lnTo>
                  <a:cubicBezTo>
                    <a:pt x="2582598" y="2010722"/>
                    <a:pt x="2665648" y="1927808"/>
                    <a:pt x="2665793" y="1825827"/>
                  </a:cubicBezTo>
                  <a:lnTo>
                    <a:pt x="2665793" y="204921"/>
                  </a:lnTo>
                  <a:cubicBezTo>
                    <a:pt x="2665719" y="102881"/>
                    <a:pt x="2582661" y="19901"/>
                    <a:pt x="2480637" y="19901"/>
                  </a:cubicBezTo>
                  <a:lnTo>
                    <a:pt x="207299" y="19901"/>
                  </a:lnTo>
                  <a:cubicBezTo>
                    <a:pt x="105263" y="19901"/>
                    <a:pt x="22217" y="102877"/>
                    <a:pt x="22142" y="204925"/>
                  </a:cubicBezTo>
                  <a:lnTo>
                    <a:pt x="22142" y="1272976"/>
                  </a:lnTo>
                  <a:lnTo>
                    <a:pt x="8817" y="1272976"/>
                  </a:lnTo>
                  <a:lnTo>
                    <a:pt x="8817" y="204921"/>
                  </a:lnTo>
                  <a:cubicBezTo>
                    <a:pt x="8891" y="95521"/>
                    <a:pt x="97930" y="6564"/>
                    <a:pt x="207303" y="6564"/>
                  </a:cubicBezTo>
                  <a:lnTo>
                    <a:pt x="2480637" y="6564"/>
                  </a:lnTo>
                  <a:cubicBezTo>
                    <a:pt x="2590025" y="6564"/>
                    <a:pt x="2679048" y="95532"/>
                    <a:pt x="2679123" y="204913"/>
                  </a:cubicBezTo>
                  <a:lnTo>
                    <a:pt x="2679123" y="1825820"/>
                  </a:lnTo>
                  <a:cubicBezTo>
                    <a:pt x="2678974" y="1935149"/>
                    <a:pt x="2589939" y="2024047"/>
                    <a:pt x="2480637" y="202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6605672" y="3295688"/>
              <a:ext cx="1875588" cy="1249456"/>
            </a:xfrm>
            <a:custGeom>
              <a:avLst/>
              <a:gdLst/>
              <a:ahLst/>
              <a:cxnLst/>
              <a:rect l="l" t="t" r="r" b="b"/>
              <a:pathLst>
                <a:path w="1875588" h="1249456" extrusionOk="0">
                  <a:moveTo>
                    <a:pt x="8817" y="491039"/>
                  </a:moveTo>
                  <a:lnTo>
                    <a:pt x="8817" y="1248742"/>
                  </a:lnTo>
                  <a:cubicBezTo>
                    <a:pt x="8817" y="1252764"/>
                    <a:pt x="12075" y="1256021"/>
                    <a:pt x="16095" y="1256021"/>
                  </a:cubicBezTo>
                  <a:lnTo>
                    <a:pt x="382160" y="1256021"/>
                  </a:lnTo>
                  <a:cubicBezTo>
                    <a:pt x="386177" y="1256024"/>
                    <a:pt x="389435" y="1252768"/>
                    <a:pt x="389438" y="1248750"/>
                  </a:cubicBezTo>
                  <a:cubicBezTo>
                    <a:pt x="389438" y="1248746"/>
                    <a:pt x="389438" y="1248746"/>
                    <a:pt x="389438" y="1248742"/>
                  </a:cubicBezTo>
                  <a:lnTo>
                    <a:pt x="389438" y="491039"/>
                  </a:lnTo>
                  <a:close/>
                  <a:moveTo>
                    <a:pt x="374881" y="505592"/>
                  </a:moveTo>
                  <a:lnTo>
                    <a:pt x="374881" y="1022942"/>
                  </a:lnTo>
                  <a:lnTo>
                    <a:pt x="23373" y="1022942"/>
                  </a:lnTo>
                  <a:lnTo>
                    <a:pt x="23373" y="505592"/>
                  </a:lnTo>
                  <a:close/>
                  <a:moveTo>
                    <a:pt x="517153" y="224968"/>
                  </a:moveTo>
                  <a:lnTo>
                    <a:pt x="517153" y="1248742"/>
                  </a:lnTo>
                  <a:cubicBezTo>
                    <a:pt x="517151" y="1252760"/>
                    <a:pt x="520406" y="1256017"/>
                    <a:pt x="524423" y="1256021"/>
                  </a:cubicBezTo>
                  <a:cubicBezTo>
                    <a:pt x="524424" y="1256021"/>
                    <a:pt x="524426" y="1256021"/>
                    <a:pt x="524427" y="1256021"/>
                  </a:cubicBezTo>
                  <a:lnTo>
                    <a:pt x="890492" y="1256021"/>
                  </a:lnTo>
                  <a:cubicBezTo>
                    <a:pt x="894509" y="1256021"/>
                    <a:pt x="897766" y="1252764"/>
                    <a:pt x="897766" y="1248746"/>
                  </a:cubicBezTo>
                  <a:cubicBezTo>
                    <a:pt x="897766" y="1248746"/>
                    <a:pt x="897766" y="1248742"/>
                    <a:pt x="897766" y="1248742"/>
                  </a:cubicBezTo>
                  <a:lnTo>
                    <a:pt x="897766" y="224968"/>
                  </a:lnTo>
                  <a:close/>
                  <a:moveTo>
                    <a:pt x="531705" y="239520"/>
                  </a:moveTo>
                  <a:lnTo>
                    <a:pt x="883202" y="239520"/>
                  </a:lnTo>
                  <a:lnTo>
                    <a:pt x="883202" y="813944"/>
                  </a:lnTo>
                  <a:lnTo>
                    <a:pt x="531690" y="813944"/>
                  </a:lnTo>
                  <a:close/>
                  <a:moveTo>
                    <a:pt x="1503784" y="224968"/>
                  </a:moveTo>
                  <a:lnTo>
                    <a:pt x="1503784" y="1248742"/>
                  </a:lnTo>
                  <a:cubicBezTo>
                    <a:pt x="1503780" y="1252760"/>
                    <a:pt x="1507037" y="1256017"/>
                    <a:pt x="1511054" y="1256021"/>
                  </a:cubicBezTo>
                  <a:cubicBezTo>
                    <a:pt x="1511058" y="1256021"/>
                    <a:pt x="1511058" y="1256021"/>
                    <a:pt x="1511062" y="1256021"/>
                  </a:cubicBezTo>
                  <a:lnTo>
                    <a:pt x="1877127" y="1256021"/>
                  </a:lnTo>
                  <a:cubicBezTo>
                    <a:pt x="1881148" y="1256021"/>
                    <a:pt x="1884405" y="1252764"/>
                    <a:pt x="1884405" y="1248742"/>
                  </a:cubicBezTo>
                  <a:lnTo>
                    <a:pt x="1884405" y="224968"/>
                  </a:lnTo>
                  <a:close/>
                  <a:moveTo>
                    <a:pt x="1518337" y="239520"/>
                  </a:moveTo>
                  <a:lnTo>
                    <a:pt x="1869845" y="239520"/>
                  </a:lnTo>
                  <a:lnTo>
                    <a:pt x="1869845" y="813944"/>
                  </a:lnTo>
                  <a:lnTo>
                    <a:pt x="1518321" y="813944"/>
                  </a:lnTo>
                  <a:close/>
                  <a:moveTo>
                    <a:pt x="1025442" y="6564"/>
                  </a:moveTo>
                  <a:lnTo>
                    <a:pt x="1025442" y="1248742"/>
                  </a:lnTo>
                  <a:cubicBezTo>
                    <a:pt x="1025438" y="1252760"/>
                    <a:pt x="1028695" y="1256017"/>
                    <a:pt x="1032713" y="1256021"/>
                  </a:cubicBezTo>
                  <a:cubicBezTo>
                    <a:pt x="1032713" y="1256021"/>
                    <a:pt x="1032717" y="1256021"/>
                    <a:pt x="1032717" y="1256021"/>
                  </a:cubicBezTo>
                  <a:lnTo>
                    <a:pt x="1398782" y="1256021"/>
                  </a:lnTo>
                  <a:cubicBezTo>
                    <a:pt x="1402799" y="1256021"/>
                    <a:pt x="1406056" y="1252764"/>
                    <a:pt x="1406056" y="1248746"/>
                  </a:cubicBezTo>
                  <a:cubicBezTo>
                    <a:pt x="1406056" y="1248746"/>
                    <a:pt x="1406056" y="1248742"/>
                    <a:pt x="1406056" y="1248742"/>
                  </a:cubicBezTo>
                  <a:lnTo>
                    <a:pt x="1406056" y="6564"/>
                  </a:lnTo>
                  <a:close/>
                  <a:moveTo>
                    <a:pt x="1391507" y="21116"/>
                  </a:moveTo>
                  <a:lnTo>
                    <a:pt x="1391507" y="395948"/>
                  </a:lnTo>
                  <a:lnTo>
                    <a:pt x="1039995" y="395948"/>
                  </a:lnTo>
                  <a:lnTo>
                    <a:pt x="1039995" y="211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6625375" y="3003142"/>
              <a:ext cx="519976" cy="235727"/>
            </a:xfrm>
            <a:custGeom>
              <a:avLst/>
              <a:gdLst/>
              <a:ahLst/>
              <a:cxnLst/>
              <a:rect l="l" t="t" r="r" b="b"/>
              <a:pathLst>
                <a:path w="519976" h="235727" extrusionOk="0">
                  <a:moveTo>
                    <a:pt x="528793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3" y="6564"/>
                  </a:lnTo>
                  <a:close/>
                  <a:moveTo>
                    <a:pt x="528793" y="62120"/>
                  </a:moveTo>
                  <a:lnTo>
                    <a:pt x="8817" y="62120"/>
                  </a:lnTo>
                  <a:lnTo>
                    <a:pt x="8817" y="75446"/>
                  </a:lnTo>
                  <a:lnTo>
                    <a:pt x="528793" y="75446"/>
                  </a:lnTo>
                  <a:close/>
                  <a:moveTo>
                    <a:pt x="528793" y="117818"/>
                  </a:moveTo>
                  <a:lnTo>
                    <a:pt x="8817" y="117818"/>
                  </a:lnTo>
                  <a:lnTo>
                    <a:pt x="8817" y="131143"/>
                  </a:lnTo>
                  <a:lnTo>
                    <a:pt x="528793" y="131143"/>
                  </a:lnTo>
                  <a:close/>
                  <a:moveTo>
                    <a:pt x="528793" y="173394"/>
                  </a:moveTo>
                  <a:lnTo>
                    <a:pt x="8817" y="173394"/>
                  </a:lnTo>
                  <a:lnTo>
                    <a:pt x="8817" y="186719"/>
                  </a:lnTo>
                  <a:lnTo>
                    <a:pt x="528793" y="186719"/>
                  </a:lnTo>
                  <a:close/>
                  <a:moveTo>
                    <a:pt x="528793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3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3293879" y="3896583"/>
              <a:ext cx="541427" cy="1494445"/>
            </a:xfrm>
            <a:custGeom>
              <a:avLst/>
              <a:gdLst/>
              <a:ahLst/>
              <a:cxnLst/>
              <a:rect l="l" t="t" r="r" b="b"/>
              <a:pathLst>
                <a:path w="541427" h="1494445" extrusionOk="0">
                  <a:moveTo>
                    <a:pt x="550244" y="6564"/>
                  </a:moveTo>
                  <a:cubicBezTo>
                    <a:pt x="543346" y="14841"/>
                    <a:pt x="536322" y="23625"/>
                    <a:pt x="528793" y="33658"/>
                  </a:cubicBezTo>
                  <a:cubicBezTo>
                    <a:pt x="435462" y="159104"/>
                    <a:pt x="484136" y="422545"/>
                    <a:pt x="427432" y="519764"/>
                  </a:cubicBezTo>
                  <a:cubicBezTo>
                    <a:pt x="370727" y="616983"/>
                    <a:pt x="228722" y="589136"/>
                    <a:pt x="200374" y="741931"/>
                  </a:cubicBezTo>
                  <a:cubicBezTo>
                    <a:pt x="172025" y="894726"/>
                    <a:pt x="187832" y="1054301"/>
                    <a:pt x="163869" y="1130818"/>
                  </a:cubicBezTo>
                  <a:cubicBezTo>
                    <a:pt x="139906" y="1207335"/>
                    <a:pt x="46325" y="1256264"/>
                    <a:pt x="30016" y="1346083"/>
                  </a:cubicBezTo>
                  <a:cubicBezTo>
                    <a:pt x="13708" y="1435902"/>
                    <a:pt x="8817" y="1501010"/>
                    <a:pt x="8817" y="1501010"/>
                  </a:cubicBezTo>
                  <a:lnTo>
                    <a:pt x="550244" y="14831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5205608" y="5380707"/>
              <a:ext cx="555979" cy="222304"/>
            </a:xfrm>
            <a:custGeom>
              <a:avLst/>
              <a:gdLst/>
              <a:ahLst/>
              <a:cxnLst/>
              <a:rect l="l" t="t" r="r" b="b"/>
              <a:pathLst>
                <a:path w="555979" h="222304" extrusionOk="0">
                  <a:moveTo>
                    <a:pt x="555980" y="0"/>
                  </a:moveTo>
                  <a:lnTo>
                    <a:pt x="0" y="64238"/>
                  </a:lnTo>
                  <a:lnTo>
                    <a:pt x="170734" y="222304"/>
                  </a:lnTo>
                  <a:lnTo>
                    <a:pt x="554098" y="18902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5198603" y="5372789"/>
              <a:ext cx="568160" cy="234449"/>
            </a:xfrm>
            <a:custGeom>
              <a:avLst/>
              <a:gdLst/>
              <a:ahLst/>
              <a:cxnLst/>
              <a:rect l="l" t="t" r="r" b="b"/>
              <a:pathLst>
                <a:path w="568160" h="234449" extrusionOk="0">
                  <a:moveTo>
                    <a:pt x="185637" y="241012"/>
                  </a:moveTo>
                  <a:cubicBezTo>
                    <a:pt x="184109" y="241012"/>
                    <a:pt x="182635" y="240436"/>
                    <a:pt x="181510" y="239398"/>
                  </a:cubicBezTo>
                  <a:lnTo>
                    <a:pt x="10773" y="81331"/>
                  </a:lnTo>
                  <a:cubicBezTo>
                    <a:pt x="9025" y="79721"/>
                    <a:pt x="8378" y="77236"/>
                    <a:pt x="9119" y="74974"/>
                  </a:cubicBezTo>
                  <a:cubicBezTo>
                    <a:pt x="9860" y="72713"/>
                    <a:pt x="11851" y="71090"/>
                    <a:pt x="14214" y="70820"/>
                  </a:cubicBezTo>
                  <a:lnTo>
                    <a:pt x="570198" y="6598"/>
                  </a:lnTo>
                  <a:cubicBezTo>
                    <a:pt x="573525" y="6249"/>
                    <a:pt x="576519" y="8624"/>
                    <a:pt x="576935" y="11944"/>
                  </a:cubicBezTo>
                  <a:cubicBezTo>
                    <a:pt x="577327" y="15279"/>
                    <a:pt x="574936" y="18297"/>
                    <a:pt x="571605" y="18689"/>
                  </a:cubicBezTo>
                  <a:cubicBezTo>
                    <a:pt x="571601" y="18689"/>
                    <a:pt x="571597" y="18689"/>
                    <a:pt x="571593" y="18689"/>
                  </a:cubicBezTo>
                  <a:lnTo>
                    <a:pt x="28766" y="81398"/>
                  </a:lnTo>
                  <a:lnTo>
                    <a:pt x="187817" y="228643"/>
                  </a:lnTo>
                  <a:lnTo>
                    <a:pt x="568497" y="195635"/>
                  </a:lnTo>
                  <a:cubicBezTo>
                    <a:pt x="571777" y="195199"/>
                    <a:pt x="574768" y="197810"/>
                    <a:pt x="575085" y="201165"/>
                  </a:cubicBezTo>
                  <a:cubicBezTo>
                    <a:pt x="575371" y="204512"/>
                    <a:pt x="572894" y="207459"/>
                    <a:pt x="569547" y="207753"/>
                  </a:cubicBezTo>
                  <a:lnTo>
                    <a:pt x="186186" y="240993"/>
                  </a:lnTo>
                  <a:cubicBezTo>
                    <a:pt x="186002" y="241009"/>
                    <a:pt x="185822" y="241016"/>
                    <a:pt x="185637" y="2410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5382908" y="5422077"/>
              <a:ext cx="362232" cy="137102"/>
            </a:xfrm>
            <a:custGeom>
              <a:avLst/>
              <a:gdLst/>
              <a:ahLst/>
              <a:cxnLst/>
              <a:rect l="l" t="t" r="r" b="b"/>
              <a:pathLst>
                <a:path w="362232" h="137102" extrusionOk="0">
                  <a:moveTo>
                    <a:pt x="370643" y="98194"/>
                  </a:moveTo>
                  <a:cubicBezTo>
                    <a:pt x="370831" y="97853"/>
                    <a:pt x="370945" y="97477"/>
                    <a:pt x="370980" y="97089"/>
                  </a:cubicBezTo>
                  <a:cubicBezTo>
                    <a:pt x="370980" y="97022"/>
                    <a:pt x="371039" y="96979"/>
                    <a:pt x="371035" y="96912"/>
                  </a:cubicBezTo>
                  <a:cubicBezTo>
                    <a:pt x="371003" y="96575"/>
                    <a:pt x="370713" y="96364"/>
                    <a:pt x="370580" y="96062"/>
                  </a:cubicBezTo>
                  <a:cubicBezTo>
                    <a:pt x="370447" y="95760"/>
                    <a:pt x="370459" y="95364"/>
                    <a:pt x="370188" y="95094"/>
                  </a:cubicBezTo>
                  <a:lnTo>
                    <a:pt x="344713" y="68536"/>
                  </a:lnTo>
                  <a:lnTo>
                    <a:pt x="362742" y="66969"/>
                  </a:lnTo>
                  <a:cubicBezTo>
                    <a:pt x="364407" y="66831"/>
                    <a:pt x="365650" y="65366"/>
                    <a:pt x="365509" y="63700"/>
                  </a:cubicBezTo>
                  <a:cubicBezTo>
                    <a:pt x="365509" y="63692"/>
                    <a:pt x="365509" y="63688"/>
                    <a:pt x="365509" y="63680"/>
                  </a:cubicBezTo>
                  <a:cubicBezTo>
                    <a:pt x="365352" y="62015"/>
                    <a:pt x="363894" y="60780"/>
                    <a:pt x="362224" y="60906"/>
                  </a:cubicBezTo>
                  <a:lnTo>
                    <a:pt x="339277" y="62865"/>
                  </a:lnTo>
                  <a:lnTo>
                    <a:pt x="302098" y="24134"/>
                  </a:lnTo>
                  <a:lnTo>
                    <a:pt x="368334" y="16903"/>
                  </a:lnTo>
                  <a:cubicBezTo>
                    <a:pt x="370004" y="16719"/>
                    <a:pt x="371211" y="15218"/>
                    <a:pt x="371031" y="13544"/>
                  </a:cubicBezTo>
                  <a:cubicBezTo>
                    <a:pt x="370843" y="11875"/>
                    <a:pt x="369342" y="10671"/>
                    <a:pt x="367672" y="10852"/>
                  </a:cubicBezTo>
                  <a:lnTo>
                    <a:pt x="296787" y="18592"/>
                  </a:lnTo>
                  <a:lnTo>
                    <a:pt x="286146" y="7505"/>
                  </a:lnTo>
                  <a:cubicBezTo>
                    <a:pt x="284990" y="6290"/>
                    <a:pt x="283066" y="6246"/>
                    <a:pt x="281851" y="7403"/>
                  </a:cubicBezTo>
                  <a:cubicBezTo>
                    <a:pt x="281847" y="7407"/>
                    <a:pt x="281839" y="7415"/>
                    <a:pt x="281835" y="7418"/>
                  </a:cubicBezTo>
                  <a:cubicBezTo>
                    <a:pt x="280620" y="8579"/>
                    <a:pt x="280577" y="10503"/>
                    <a:pt x="281737" y="11718"/>
                  </a:cubicBezTo>
                  <a:cubicBezTo>
                    <a:pt x="281741" y="11722"/>
                    <a:pt x="281745" y="11726"/>
                    <a:pt x="281749" y="11730"/>
                  </a:cubicBezTo>
                  <a:lnTo>
                    <a:pt x="289144" y="19431"/>
                  </a:lnTo>
                  <a:lnTo>
                    <a:pt x="216566" y="27356"/>
                  </a:lnTo>
                  <a:lnTo>
                    <a:pt x="202719" y="13027"/>
                  </a:lnTo>
                  <a:cubicBezTo>
                    <a:pt x="201548" y="11824"/>
                    <a:pt x="199623" y="11788"/>
                    <a:pt x="198408" y="12953"/>
                  </a:cubicBezTo>
                  <a:cubicBezTo>
                    <a:pt x="197197" y="14124"/>
                    <a:pt x="197166" y="16053"/>
                    <a:pt x="198338" y="17264"/>
                  </a:cubicBezTo>
                  <a:lnTo>
                    <a:pt x="208920" y="28207"/>
                  </a:lnTo>
                  <a:lnTo>
                    <a:pt x="136252" y="36143"/>
                  </a:lnTo>
                  <a:lnTo>
                    <a:pt x="124697" y="24197"/>
                  </a:lnTo>
                  <a:cubicBezTo>
                    <a:pt x="123529" y="22986"/>
                    <a:pt x="121601" y="22955"/>
                    <a:pt x="120390" y="24123"/>
                  </a:cubicBezTo>
                  <a:cubicBezTo>
                    <a:pt x="120390" y="24123"/>
                    <a:pt x="120386" y="24126"/>
                    <a:pt x="120386" y="24126"/>
                  </a:cubicBezTo>
                  <a:cubicBezTo>
                    <a:pt x="119179" y="25291"/>
                    <a:pt x="119144" y="27215"/>
                    <a:pt x="120308" y="28422"/>
                  </a:cubicBezTo>
                  <a:cubicBezTo>
                    <a:pt x="120312" y="28426"/>
                    <a:pt x="120320" y="28434"/>
                    <a:pt x="120323" y="28438"/>
                  </a:cubicBezTo>
                  <a:lnTo>
                    <a:pt x="128597" y="36990"/>
                  </a:lnTo>
                  <a:lnTo>
                    <a:pt x="64367" y="44001"/>
                  </a:lnTo>
                  <a:lnTo>
                    <a:pt x="49599" y="27905"/>
                  </a:lnTo>
                  <a:cubicBezTo>
                    <a:pt x="48455" y="26674"/>
                    <a:pt x="46534" y="26592"/>
                    <a:pt x="45288" y="27720"/>
                  </a:cubicBezTo>
                  <a:cubicBezTo>
                    <a:pt x="44046" y="28857"/>
                    <a:pt x="43959" y="30781"/>
                    <a:pt x="45096" y="32024"/>
                  </a:cubicBezTo>
                  <a:cubicBezTo>
                    <a:pt x="45100" y="32024"/>
                    <a:pt x="45100" y="32028"/>
                    <a:pt x="45104" y="32032"/>
                  </a:cubicBezTo>
                  <a:lnTo>
                    <a:pt x="56862" y="44832"/>
                  </a:lnTo>
                  <a:lnTo>
                    <a:pt x="11531" y="49782"/>
                  </a:lnTo>
                  <a:cubicBezTo>
                    <a:pt x="9861" y="49967"/>
                    <a:pt x="8654" y="51472"/>
                    <a:pt x="8834" y="53141"/>
                  </a:cubicBezTo>
                  <a:cubicBezTo>
                    <a:pt x="9007" y="54682"/>
                    <a:pt x="10308" y="55849"/>
                    <a:pt x="11860" y="55853"/>
                  </a:cubicBezTo>
                  <a:cubicBezTo>
                    <a:pt x="11970" y="55853"/>
                    <a:pt x="12084" y="55846"/>
                    <a:pt x="12193" y="55834"/>
                  </a:cubicBezTo>
                  <a:lnTo>
                    <a:pt x="61969" y="50398"/>
                  </a:lnTo>
                  <a:lnTo>
                    <a:pt x="92857" y="84080"/>
                  </a:lnTo>
                  <a:lnTo>
                    <a:pt x="39456" y="88646"/>
                  </a:lnTo>
                  <a:cubicBezTo>
                    <a:pt x="37786" y="88791"/>
                    <a:pt x="36544" y="90261"/>
                    <a:pt x="36689" y="91931"/>
                  </a:cubicBezTo>
                  <a:cubicBezTo>
                    <a:pt x="36689" y="91935"/>
                    <a:pt x="36689" y="91935"/>
                    <a:pt x="36689" y="91935"/>
                  </a:cubicBezTo>
                  <a:cubicBezTo>
                    <a:pt x="36818" y="93510"/>
                    <a:pt x="38135" y="94721"/>
                    <a:pt x="39715" y="94725"/>
                  </a:cubicBezTo>
                  <a:cubicBezTo>
                    <a:pt x="39801" y="94725"/>
                    <a:pt x="39887" y="94725"/>
                    <a:pt x="39973" y="94725"/>
                  </a:cubicBezTo>
                  <a:lnTo>
                    <a:pt x="98058" y="89736"/>
                  </a:lnTo>
                  <a:lnTo>
                    <a:pt x="123306" y="117265"/>
                  </a:lnTo>
                  <a:lnTo>
                    <a:pt x="72802" y="122035"/>
                  </a:lnTo>
                  <a:cubicBezTo>
                    <a:pt x="71132" y="122188"/>
                    <a:pt x="69905" y="123666"/>
                    <a:pt x="70058" y="125331"/>
                  </a:cubicBezTo>
                  <a:cubicBezTo>
                    <a:pt x="70058" y="125335"/>
                    <a:pt x="70058" y="125343"/>
                    <a:pt x="70058" y="125347"/>
                  </a:cubicBezTo>
                  <a:cubicBezTo>
                    <a:pt x="70211" y="126903"/>
                    <a:pt x="71520" y="128091"/>
                    <a:pt x="73084" y="128091"/>
                  </a:cubicBezTo>
                  <a:cubicBezTo>
                    <a:pt x="73178" y="128094"/>
                    <a:pt x="73272" y="128094"/>
                    <a:pt x="73366" y="128091"/>
                  </a:cubicBezTo>
                  <a:lnTo>
                    <a:pt x="128460" y="122886"/>
                  </a:lnTo>
                  <a:lnTo>
                    <a:pt x="146614" y="142678"/>
                  </a:lnTo>
                  <a:cubicBezTo>
                    <a:pt x="147190" y="143305"/>
                    <a:pt x="148002" y="143666"/>
                    <a:pt x="148856" y="143666"/>
                  </a:cubicBezTo>
                  <a:cubicBezTo>
                    <a:pt x="149617" y="143662"/>
                    <a:pt x="150353" y="143376"/>
                    <a:pt x="150914" y="142862"/>
                  </a:cubicBezTo>
                  <a:cubicBezTo>
                    <a:pt x="152156" y="141734"/>
                    <a:pt x="152246" y="139813"/>
                    <a:pt x="151118" y="138571"/>
                  </a:cubicBezTo>
                  <a:cubicBezTo>
                    <a:pt x="151110" y="138563"/>
                    <a:pt x="151106" y="138559"/>
                    <a:pt x="151098" y="138551"/>
                  </a:cubicBezTo>
                  <a:lnTo>
                    <a:pt x="136060" y="122157"/>
                  </a:lnTo>
                  <a:lnTo>
                    <a:pt x="204730" y="115674"/>
                  </a:lnTo>
                  <a:lnTo>
                    <a:pt x="221191" y="132684"/>
                  </a:lnTo>
                  <a:cubicBezTo>
                    <a:pt x="221760" y="133280"/>
                    <a:pt x="222547" y="133617"/>
                    <a:pt x="223370" y="133617"/>
                  </a:cubicBezTo>
                  <a:cubicBezTo>
                    <a:pt x="224162" y="133613"/>
                    <a:pt x="224918" y="133307"/>
                    <a:pt x="225491" y="132758"/>
                  </a:cubicBezTo>
                  <a:cubicBezTo>
                    <a:pt x="226698" y="131590"/>
                    <a:pt x="226729" y="129666"/>
                    <a:pt x="225565" y="128459"/>
                  </a:cubicBezTo>
                  <a:cubicBezTo>
                    <a:pt x="225561" y="128455"/>
                    <a:pt x="225557" y="128451"/>
                    <a:pt x="225553" y="128447"/>
                  </a:cubicBezTo>
                  <a:lnTo>
                    <a:pt x="212479" y="114933"/>
                  </a:lnTo>
                  <a:lnTo>
                    <a:pt x="286025" y="107988"/>
                  </a:lnTo>
                  <a:lnTo>
                    <a:pt x="299092" y="121510"/>
                  </a:lnTo>
                  <a:cubicBezTo>
                    <a:pt x="299668" y="122106"/>
                    <a:pt x="300460" y="122443"/>
                    <a:pt x="301287" y="122443"/>
                  </a:cubicBezTo>
                  <a:cubicBezTo>
                    <a:pt x="302078" y="122443"/>
                    <a:pt x="302839" y="122133"/>
                    <a:pt x="303407" y="121584"/>
                  </a:cubicBezTo>
                  <a:cubicBezTo>
                    <a:pt x="304618" y="120412"/>
                    <a:pt x="304649" y="118484"/>
                    <a:pt x="303477" y="117273"/>
                  </a:cubicBezTo>
                  <a:lnTo>
                    <a:pt x="293785" y="107244"/>
                  </a:lnTo>
                  <a:lnTo>
                    <a:pt x="368299" y="100208"/>
                  </a:lnTo>
                  <a:cubicBezTo>
                    <a:pt x="368613" y="100181"/>
                    <a:pt x="368793" y="99914"/>
                    <a:pt x="369083" y="99817"/>
                  </a:cubicBezTo>
                  <a:cubicBezTo>
                    <a:pt x="369440" y="99675"/>
                    <a:pt x="369843" y="99675"/>
                    <a:pt x="370133" y="99389"/>
                  </a:cubicBezTo>
                  <a:cubicBezTo>
                    <a:pt x="370184" y="99346"/>
                    <a:pt x="370165" y="99272"/>
                    <a:pt x="370208" y="99221"/>
                  </a:cubicBezTo>
                  <a:cubicBezTo>
                    <a:pt x="370419" y="98911"/>
                    <a:pt x="370565" y="98562"/>
                    <a:pt x="370643" y="98194"/>
                  </a:cubicBezTo>
                  <a:close/>
                  <a:moveTo>
                    <a:pt x="294479" y="24997"/>
                  </a:moveTo>
                  <a:lnTo>
                    <a:pt x="331501" y="63563"/>
                  </a:lnTo>
                  <a:lnTo>
                    <a:pt x="257676" y="69904"/>
                  </a:lnTo>
                  <a:lnTo>
                    <a:pt x="221936" y="32918"/>
                  </a:lnTo>
                  <a:close/>
                  <a:moveTo>
                    <a:pt x="214274" y="33752"/>
                  </a:moveTo>
                  <a:lnTo>
                    <a:pt x="249857" y="70594"/>
                  </a:lnTo>
                  <a:lnTo>
                    <a:pt x="175715" y="76967"/>
                  </a:lnTo>
                  <a:lnTo>
                    <a:pt x="141617" y="41693"/>
                  </a:lnTo>
                  <a:close/>
                  <a:moveTo>
                    <a:pt x="69482" y="49563"/>
                  </a:moveTo>
                  <a:lnTo>
                    <a:pt x="133967" y="42508"/>
                  </a:lnTo>
                  <a:lnTo>
                    <a:pt x="167916" y="77602"/>
                  </a:lnTo>
                  <a:lnTo>
                    <a:pt x="100523" y="83391"/>
                  </a:lnTo>
                  <a:close/>
                  <a:moveTo>
                    <a:pt x="130894" y="116536"/>
                  </a:moveTo>
                  <a:lnTo>
                    <a:pt x="105700" y="89066"/>
                  </a:lnTo>
                  <a:lnTo>
                    <a:pt x="173356" y="83257"/>
                  </a:lnTo>
                  <a:lnTo>
                    <a:pt x="199302" y="110077"/>
                  </a:lnTo>
                  <a:close/>
                  <a:moveTo>
                    <a:pt x="207042" y="109344"/>
                  </a:moveTo>
                  <a:lnTo>
                    <a:pt x="181175" y="82583"/>
                  </a:lnTo>
                  <a:lnTo>
                    <a:pt x="255313" y="76214"/>
                  </a:lnTo>
                  <a:lnTo>
                    <a:pt x="280616" y="102399"/>
                  </a:lnTo>
                  <a:close/>
                  <a:moveTo>
                    <a:pt x="263112" y="75544"/>
                  </a:moveTo>
                  <a:lnTo>
                    <a:pt x="336901" y="69207"/>
                  </a:lnTo>
                  <a:lnTo>
                    <a:pt x="361440" y="94768"/>
                  </a:lnTo>
                  <a:lnTo>
                    <a:pt x="288357" y="1016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3753068" y="2876857"/>
              <a:ext cx="1556405" cy="2494226"/>
            </a:xfrm>
            <a:custGeom>
              <a:avLst/>
              <a:gdLst/>
              <a:ahLst/>
              <a:cxnLst/>
              <a:rect l="l" t="t" r="r" b="b"/>
              <a:pathLst>
                <a:path w="1556405" h="2494226" extrusionOk="0">
                  <a:moveTo>
                    <a:pt x="1447889" y="1192128"/>
                  </a:moveTo>
                  <a:cubicBezTo>
                    <a:pt x="1429574" y="1184352"/>
                    <a:pt x="1344771" y="854302"/>
                    <a:pt x="1344771" y="854302"/>
                  </a:cubicBezTo>
                  <a:lnTo>
                    <a:pt x="1301118" y="729859"/>
                  </a:lnTo>
                  <a:cubicBezTo>
                    <a:pt x="1301118" y="729859"/>
                    <a:pt x="1235509" y="505933"/>
                    <a:pt x="1210421" y="464286"/>
                  </a:cubicBezTo>
                  <a:cubicBezTo>
                    <a:pt x="1185333" y="422639"/>
                    <a:pt x="1084971" y="389035"/>
                    <a:pt x="1084971" y="389035"/>
                  </a:cubicBezTo>
                  <a:lnTo>
                    <a:pt x="1047346" y="368333"/>
                  </a:lnTo>
                  <a:lnTo>
                    <a:pt x="884266" y="280540"/>
                  </a:lnTo>
                  <a:lnTo>
                    <a:pt x="884266" y="281418"/>
                  </a:lnTo>
                  <a:lnTo>
                    <a:pt x="860805" y="232368"/>
                  </a:lnTo>
                  <a:lnTo>
                    <a:pt x="580056" y="6564"/>
                  </a:lnTo>
                  <a:cubicBezTo>
                    <a:pt x="580056" y="6564"/>
                    <a:pt x="585073" y="61007"/>
                    <a:pt x="592598" y="114702"/>
                  </a:cubicBezTo>
                  <a:cubicBezTo>
                    <a:pt x="591846" y="114702"/>
                    <a:pt x="534138" y="152327"/>
                    <a:pt x="513565" y="185328"/>
                  </a:cubicBezTo>
                  <a:cubicBezTo>
                    <a:pt x="509677" y="191473"/>
                    <a:pt x="506291" y="204646"/>
                    <a:pt x="490735" y="239144"/>
                  </a:cubicBezTo>
                  <a:cubicBezTo>
                    <a:pt x="428026" y="271510"/>
                    <a:pt x="191792" y="395325"/>
                    <a:pt x="113641" y="455663"/>
                  </a:cubicBezTo>
                  <a:cubicBezTo>
                    <a:pt x="21929" y="526290"/>
                    <a:pt x="5256" y="576218"/>
                    <a:pt x="9387" y="617868"/>
                  </a:cubicBezTo>
                  <a:lnTo>
                    <a:pt x="13651" y="684356"/>
                  </a:lnTo>
                  <a:cubicBezTo>
                    <a:pt x="13651" y="684356"/>
                    <a:pt x="52790" y="922706"/>
                    <a:pt x="93562" y="1040230"/>
                  </a:cubicBezTo>
                  <a:lnTo>
                    <a:pt x="88542" y="1037847"/>
                  </a:lnTo>
                  <a:lnTo>
                    <a:pt x="87182" y="2500790"/>
                  </a:lnTo>
                  <a:lnTo>
                    <a:pt x="1261744" y="2456258"/>
                  </a:lnTo>
                  <a:lnTo>
                    <a:pt x="1263626" y="1369508"/>
                  </a:lnTo>
                  <a:cubicBezTo>
                    <a:pt x="1303767" y="1356339"/>
                    <a:pt x="1345540" y="1340897"/>
                    <a:pt x="1370757" y="1329743"/>
                  </a:cubicBezTo>
                  <a:lnTo>
                    <a:pt x="1377028" y="1335387"/>
                  </a:lnTo>
                  <a:lnTo>
                    <a:pt x="1429966" y="1374153"/>
                  </a:lnTo>
                  <a:cubicBezTo>
                    <a:pt x="1447223" y="1387130"/>
                    <a:pt x="1469567" y="1391261"/>
                    <a:pt x="1490323" y="1385315"/>
                  </a:cubicBezTo>
                  <a:cubicBezTo>
                    <a:pt x="1512777" y="1378919"/>
                    <a:pt x="1498726" y="1352322"/>
                    <a:pt x="1482418" y="1343543"/>
                  </a:cubicBezTo>
                  <a:cubicBezTo>
                    <a:pt x="1470037" y="1335183"/>
                    <a:pt x="1458299" y="1325918"/>
                    <a:pt x="1447293" y="1315818"/>
                  </a:cubicBezTo>
                  <a:lnTo>
                    <a:pt x="1398368" y="1254853"/>
                  </a:lnTo>
                  <a:cubicBezTo>
                    <a:pt x="1427724" y="1260120"/>
                    <a:pt x="1474768" y="1268402"/>
                    <a:pt x="1494337" y="1271161"/>
                  </a:cubicBezTo>
                  <a:cubicBezTo>
                    <a:pt x="1523442" y="1275300"/>
                    <a:pt x="1560965" y="1283703"/>
                    <a:pt x="1565088" y="1246077"/>
                  </a:cubicBezTo>
                  <a:cubicBezTo>
                    <a:pt x="1569212" y="1208452"/>
                    <a:pt x="1477119" y="1204673"/>
                    <a:pt x="1447889" y="1192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4328106" y="2888082"/>
              <a:ext cx="229519" cy="505278"/>
            </a:xfrm>
            <a:custGeom>
              <a:avLst/>
              <a:gdLst/>
              <a:ahLst/>
              <a:cxnLst/>
              <a:rect l="l" t="t" r="r" b="b"/>
              <a:pathLst>
                <a:path w="229519" h="505278" extrusionOk="0">
                  <a:moveTo>
                    <a:pt x="8817" y="6564"/>
                  </a:moveTo>
                  <a:cubicBezTo>
                    <a:pt x="8817" y="6564"/>
                    <a:pt x="13092" y="115129"/>
                    <a:pt x="35648" y="217733"/>
                  </a:cubicBezTo>
                  <a:cubicBezTo>
                    <a:pt x="47085" y="269754"/>
                    <a:pt x="72529" y="318487"/>
                    <a:pt x="85478" y="354329"/>
                  </a:cubicBezTo>
                  <a:cubicBezTo>
                    <a:pt x="123970" y="460868"/>
                    <a:pt x="156563" y="512533"/>
                    <a:pt x="192805" y="511835"/>
                  </a:cubicBezTo>
                  <a:cubicBezTo>
                    <a:pt x="229047" y="511137"/>
                    <a:pt x="235318" y="440053"/>
                    <a:pt x="237407" y="405904"/>
                  </a:cubicBezTo>
                  <a:cubicBezTo>
                    <a:pt x="239496" y="371754"/>
                    <a:pt x="237407" y="210764"/>
                    <a:pt x="237407" y="210764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4263833" y="3600274"/>
              <a:ext cx="849403" cy="1756127"/>
            </a:xfrm>
            <a:custGeom>
              <a:avLst/>
              <a:gdLst/>
              <a:ahLst/>
              <a:cxnLst/>
              <a:rect l="l" t="t" r="r" b="b"/>
              <a:pathLst>
                <a:path w="849403" h="1756127" extrusionOk="0">
                  <a:moveTo>
                    <a:pt x="858220" y="185830"/>
                  </a:moveTo>
                  <a:cubicBezTo>
                    <a:pt x="828363" y="110579"/>
                    <a:pt x="803401" y="47838"/>
                    <a:pt x="790353" y="6564"/>
                  </a:cubicBezTo>
                  <a:cubicBezTo>
                    <a:pt x="791741" y="57113"/>
                    <a:pt x="772277" y="106009"/>
                    <a:pt x="736537" y="141780"/>
                  </a:cubicBezTo>
                  <a:cubicBezTo>
                    <a:pt x="649979" y="226332"/>
                    <a:pt x="625514" y="196976"/>
                    <a:pt x="629402" y="314395"/>
                  </a:cubicBezTo>
                  <a:cubicBezTo>
                    <a:pt x="633290" y="431814"/>
                    <a:pt x="679570" y="485129"/>
                    <a:pt x="650606" y="585220"/>
                  </a:cubicBezTo>
                  <a:cubicBezTo>
                    <a:pt x="621642" y="685312"/>
                    <a:pt x="495554" y="784181"/>
                    <a:pt x="500069" y="957556"/>
                  </a:cubicBezTo>
                  <a:cubicBezTo>
                    <a:pt x="501691" y="995574"/>
                    <a:pt x="512265" y="1032674"/>
                    <a:pt x="530929" y="1065835"/>
                  </a:cubicBezTo>
                  <a:lnTo>
                    <a:pt x="8817" y="1762691"/>
                  </a:lnTo>
                  <a:lnTo>
                    <a:pt x="755479" y="1740743"/>
                  </a:lnTo>
                  <a:lnTo>
                    <a:pt x="755479" y="743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4196185" y="2229108"/>
              <a:ext cx="702860" cy="888172"/>
            </a:xfrm>
            <a:custGeom>
              <a:avLst/>
              <a:gdLst/>
              <a:ahLst/>
              <a:cxnLst/>
              <a:rect l="l" t="t" r="r" b="b"/>
              <a:pathLst>
                <a:path w="702860" h="888172" extrusionOk="0">
                  <a:moveTo>
                    <a:pt x="580263" y="309550"/>
                  </a:moveTo>
                  <a:cubicBezTo>
                    <a:pt x="605346" y="305411"/>
                    <a:pt x="730169" y="226378"/>
                    <a:pt x="709346" y="147349"/>
                  </a:cubicBezTo>
                  <a:cubicBezTo>
                    <a:pt x="688522" y="68319"/>
                    <a:pt x="513273" y="-27398"/>
                    <a:pt x="375784" y="18513"/>
                  </a:cubicBezTo>
                  <a:cubicBezTo>
                    <a:pt x="292957" y="46081"/>
                    <a:pt x="216451" y="89876"/>
                    <a:pt x="150732" y="147333"/>
                  </a:cubicBezTo>
                  <a:cubicBezTo>
                    <a:pt x="150732" y="147333"/>
                    <a:pt x="59153" y="147333"/>
                    <a:pt x="25282" y="184958"/>
                  </a:cubicBezTo>
                  <a:cubicBezTo>
                    <a:pt x="-8588" y="222584"/>
                    <a:pt x="17005" y="280551"/>
                    <a:pt x="37824" y="322198"/>
                  </a:cubicBezTo>
                  <a:cubicBezTo>
                    <a:pt x="55888" y="358200"/>
                    <a:pt x="55136" y="453667"/>
                    <a:pt x="54634" y="478379"/>
                  </a:cubicBezTo>
                  <a:cubicBezTo>
                    <a:pt x="53497" y="478316"/>
                    <a:pt x="52369" y="478579"/>
                    <a:pt x="51373" y="479131"/>
                  </a:cubicBezTo>
                  <a:cubicBezTo>
                    <a:pt x="37275" y="486915"/>
                    <a:pt x="27148" y="500323"/>
                    <a:pt x="23522" y="516012"/>
                  </a:cubicBezTo>
                  <a:cubicBezTo>
                    <a:pt x="17879" y="541096"/>
                    <a:pt x="28292" y="574598"/>
                    <a:pt x="53631" y="612482"/>
                  </a:cubicBezTo>
                  <a:cubicBezTo>
                    <a:pt x="70762" y="641383"/>
                    <a:pt x="106295" y="657633"/>
                    <a:pt x="139856" y="659008"/>
                  </a:cubicBezTo>
                  <a:lnTo>
                    <a:pt x="144210" y="663190"/>
                  </a:lnTo>
                  <a:cubicBezTo>
                    <a:pt x="155075" y="675709"/>
                    <a:pt x="160236" y="689297"/>
                    <a:pt x="166742" y="704543"/>
                  </a:cubicBezTo>
                  <a:cubicBezTo>
                    <a:pt x="177282" y="729627"/>
                    <a:pt x="276668" y="889092"/>
                    <a:pt x="336755" y="893733"/>
                  </a:cubicBezTo>
                  <a:cubicBezTo>
                    <a:pt x="345413" y="894485"/>
                    <a:pt x="353690" y="894736"/>
                    <a:pt x="361839" y="894736"/>
                  </a:cubicBezTo>
                  <a:cubicBezTo>
                    <a:pt x="413648" y="894736"/>
                    <a:pt x="451282" y="880811"/>
                    <a:pt x="471478" y="853975"/>
                  </a:cubicBezTo>
                  <a:cubicBezTo>
                    <a:pt x="498200" y="818474"/>
                    <a:pt x="564436" y="675340"/>
                    <a:pt x="572714" y="605714"/>
                  </a:cubicBezTo>
                  <a:cubicBezTo>
                    <a:pt x="574094" y="593172"/>
                    <a:pt x="574846" y="577494"/>
                    <a:pt x="575222" y="558682"/>
                  </a:cubicBezTo>
                  <a:cubicBezTo>
                    <a:pt x="594306" y="534523"/>
                    <a:pt x="594306" y="500421"/>
                    <a:pt x="575222" y="476262"/>
                  </a:cubicBezTo>
                  <a:cubicBezTo>
                    <a:pt x="573843" y="402626"/>
                    <a:pt x="569955" y="326352"/>
                    <a:pt x="568951" y="308789"/>
                  </a:cubicBezTo>
                  <a:cubicBezTo>
                    <a:pt x="572616" y="309903"/>
                    <a:pt x="576484" y="310161"/>
                    <a:pt x="580263" y="309550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4209525" y="2521895"/>
              <a:ext cx="554183" cy="595506"/>
            </a:xfrm>
            <a:custGeom>
              <a:avLst/>
              <a:gdLst/>
              <a:ahLst/>
              <a:cxnLst/>
              <a:rect l="l" t="t" r="r" b="b"/>
              <a:pathLst>
                <a:path w="554183" h="595506" extrusionOk="0">
                  <a:moveTo>
                    <a:pt x="348746" y="602070"/>
                  </a:moveTo>
                  <a:cubicBezTo>
                    <a:pt x="340880" y="602070"/>
                    <a:pt x="332672" y="601762"/>
                    <a:pt x="324120" y="601145"/>
                  </a:cubicBezTo>
                  <a:cubicBezTo>
                    <a:pt x="267431" y="597050"/>
                    <a:pt x="161276" y="440876"/>
                    <a:pt x="148108" y="410306"/>
                  </a:cubicBezTo>
                  <a:cubicBezTo>
                    <a:pt x="141797" y="394981"/>
                    <a:pt x="132963" y="380817"/>
                    <a:pt x="121977" y="368408"/>
                  </a:cubicBezTo>
                  <a:cubicBezTo>
                    <a:pt x="121915" y="368412"/>
                    <a:pt x="121856" y="368412"/>
                    <a:pt x="121793" y="368408"/>
                  </a:cubicBezTo>
                  <a:cubicBezTo>
                    <a:pt x="110035" y="368408"/>
                    <a:pt x="70477" y="364846"/>
                    <a:pt x="40377" y="319809"/>
                  </a:cubicBezTo>
                  <a:cubicBezTo>
                    <a:pt x="22650" y="293287"/>
                    <a:pt x="3061" y="254936"/>
                    <a:pt x="10398" y="222868"/>
                  </a:cubicBezTo>
                  <a:cubicBezTo>
                    <a:pt x="13953" y="207402"/>
                    <a:pt x="23301" y="195119"/>
                    <a:pt x="38225" y="186363"/>
                  </a:cubicBezTo>
                  <a:cubicBezTo>
                    <a:pt x="41114" y="184659"/>
                    <a:pt x="44841" y="185619"/>
                    <a:pt x="46546" y="188507"/>
                  </a:cubicBezTo>
                  <a:cubicBezTo>
                    <a:pt x="46546" y="188511"/>
                    <a:pt x="46550" y="188519"/>
                    <a:pt x="46554" y="188523"/>
                  </a:cubicBezTo>
                  <a:cubicBezTo>
                    <a:pt x="48259" y="191415"/>
                    <a:pt x="47295" y="195143"/>
                    <a:pt x="44402" y="196848"/>
                  </a:cubicBezTo>
                  <a:cubicBezTo>
                    <a:pt x="44402" y="196848"/>
                    <a:pt x="44398" y="196848"/>
                    <a:pt x="44398" y="196848"/>
                  </a:cubicBezTo>
                  <a:cubicBezTo>
                    <a:pt x="32319" y="203949"/>
                    <a:pt x="25080" y="213344"/>
                    <a:pt x="22274" y="225584"/>
                  </a:cubicBezTo>
                  <a:cubicBezTo>
                    <a:pt x="17226" y="247622"/>
                    <a:pt x="26977" y="277860"/>
                    <a:pt x="50512" y="313048"/>
                  </a:cubicBezTo>
                  <a:cubicBezTo>
                    <a:pt x="81530" y="359476"/>
                    <a:pt x="123670" y="356211"/>
                    <a:pt x="124062" y="356160"/>
                  </a:cubicBezTo>
                  <a:cubicBezTo>
                    <a:pt x="125951" y="356000"/>
                    <a:pt x="127805" y="356713"/>
                    <a:pt x="129099" y="358100"/>
                  </a:cubicBezTo>
                  <a:cubicBezTo>
                    <a:pt x="141888" y="372034"/>
                    <a:pt x="152117" y="388115"/>
                    <a:pt x="159317" y="405603"/>
                  </a:cubicBezTo>
                  <a:cubicBezTo>
                    <a:pt x="173775" y="439140"/>
                    <a:pt x="276849" y="585543"/>
                    <a:pt x="324994" y="589027"/>
                  </a:cubicBezTo>
                  <a:cubicBezTo>
                    <a:pt x="367115" y="592057"/>
                    <a:pt x="422746" y="588431"/>
                    <a:pt x="448778" y="553804"/>
                  </a:cubicBezTo>
                  <a:cubicBezTo>
                    <a:pt x="474897" y="519075"/>
                    <a:pt x="539911" y="379167"/>
                    <a:pt x="547957" y="311370"/>
                  </a:cubicBezTo>
                  <a:cubicBezTo>
                    <a:pt x="556187" y="241943"/>
                    <a:pt x="543904" y="15258"/>
                    <a:pt x="543783" y="12973"/>
                  </a:cubicBezTo>
                  <a:cubicBezTo>
                    <a:pt x="543599" y="9618"/>
                    <a:pt x="546174" y="6753"/>
                    <a:pt x="549525" y="6568"/>
                  </a:cubicBezTo>
                  <a:cubicBezTo>
                    <a:pt x="549529" y="6568"/>
                    <a:pt x="549529" y="6568"/>
                    <a:pt x="549529" y="6568"/>
                  </a:cubicBezTo>
                  <a:cubicBezTo>
                    <a:pt x="552864" y="6439"/>
                    <a:pt x="555698" y="8983"/>
                    <a:pt x="555933" y="12310"/>
                  </a:cubicBezTo>
                  <a:cubicBezTo>
                    <a:pt x="556450" y="21673"/>
                    <a:pt x="568404" y="242335"/>
                    <a:pt x="560036" y="312805"/>
                  </a:cubicBezTo>
                  <a:cubicBezTo>
                    <a:pt x="551622" y="383674"/>
                    <a:pt x="485961" y="524613"/>
                    <a:pt x="458506" y="561117"/>
                  </a:cubicBezTo>
                  <a:cubicBezTo>
                    <a:pt x="438020" y="588333"/>
                    <a:pt x="401159" y="602070"/>
                    <a:pt x="348746" y="6020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4440371" y="2684077"/>
              <a:ext cx="137152" cy="136858"/>
            </a:xfrm>
            <a:custGeom>
              <a:avLst/>
              <a:gdLst/>
              <a:ahLst/>
              <a:cxnLst/>
              <a:rect l="l" t="t" r="r" b="b"/>
              <a:pathLst>
                <a:path w="137152" h="136858" extrusionOk="0">
                  <a:moveTo>
                    <a:pt x="77405" y="143423"/>
                  </a:moveTo>
                  <a:cubicBezTo>
                    <a:pt x="39599" y="143423"/>
                    <a:pt x="8817" y="112722"/>
                    <a:pt x="8817" y="74991"/>
                  </a:cubicBezTo>
                  <a:cubicBezTo>
                    <a:pt x="8817" y="37260"/>
                    <a:pt x="39579" y="6564"/>
                    <a:pt x="77405" y="6564"/>
                  </a:cubicBezTo>
                  <a:cubicBezTo>
                    <a:pt x="115230" y="6564"/>
                    <a:pt x="145969" y="37256"/>
                    <a:pt x="145969" y="74991"/>
                  </a:cubicBezTo>
                  <a:cubicBezTo>
                    <a:pt x="145969" y="112726"/>
                    <a:pt x="115211" y="143423"/>
                    <a:pt x="77405" y="143423"/>
                  </a:cubicBezTo>
                  <a:close/>
                  <a:moveTo>
                    <a:pt x="77405" y="18729"/>
                  </a:moveTo>
                  <a:cubicBezTo>
                    <a:pt x="46313" y="18729"/>
                    <a:pt x="21013" y="43966"/>
                    <a:pt x="21013" y="74991"/>
                  </a:cubicBezTo>
                  <a:cubicBezTo>
                    <a:pt x="21013" y="106017"/>
                    <a:pt x="46313" y="131257"/>
                    <a:pt x="77405" y="131257"/>
                  </a:cubicBezTo>
                  <a:cubicBezTo>
                    <a:pt x="108497" y="131257"/>
                    <a:pt x="133792" y="106013"/>
                    <a:pt x="133792" y="74991"/>
                  </a:cubicBezTo>
                  <a:cubicBezTo>
                    <a:pt x="133792" y="43970"/>
                    <a:pt x="108493" y="18729"/>
                    <a:pt x="77405" y="187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4446485" y="2677375"/>
              <a:ext cx="324908" cy="137478"/>
            </a:xfrm>
            <a:custGeom>
              <a:avLst/>
              <a:gdLst/>
              <a:ahLst/>
              <a:cxnLst/>
              <a:rect l="l" t="t" r="r" b="b"/>
              <a:pathLst>
                <a:path w="324908" h="137478" extrusionOk="0">
                  <a:moveTo>
                    <a:pt x="71291" y="19345"/>
                  </a:moveTo>
                  <a:cubicBezTo>
                    <a:pt x="105781" y="19345"/>
                    <a:pt x="133761" y="47258"/>
                    <a:pt x="133761" y="81693"/>
                  </a:cubicBezTo>
                  <a:cubicBezTo>
                    <a:pt x="133761" y="116128"/>
                    <a:pt x="105792" y="144042"/>
                    <a:pt x="71291" y="144042"/>
                  </a:cubicBezTo>
                  <a:cubicBezTo>
                    <a:pt x="36789" y="144042"/>
                    <a:pt x="8817" y="116128"/>
                    <a:pt x="8817" y="81693"/>
                  </a:cubicBezTo>
                  <a:cubicBezTo>
                    <a:pt x="8817" y="47258"/>
                    <a:pt x="36785" y="19345"/>
                    <a:pt x="71291" y="19345"/>
                  </a:cubicBezTo>
                  <a:close/>
                  <a:moveTo>
                    <a:pt x="333725" y="69273"/>
                  </a:moveTo>
                  <a:cubicBezTo>
                    <a:pt x="333725" y="34638"/>
                    <a:pt x="305651" y="6564"/>
                    <a:pt x="271016" y="6564"/>
                  </a:cubicBezTo>
                  <a:cubicBezTo>
                    <a:pt x="236380" y="6564"/>
                    <a:pt x="208306" y="34638"/>
                    <a:pt x="208306" y="69273"/>
                  </a:cubicBezTo>
                  <a:cubicBezTo>
                    <a:pt x="208306" y="103908"/>
                    <a:pt x="236380" y="131982"/>
                    <a:pt x="271016" y="131982"/>
                  </a:cubicBezTo>
                  <a:cubicBezTo>
                    <a:pt x="305651" y="131982"/>
                    <a:pt x="333725" y="103908"/>
                    <a:pt x="333725" y="69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4639857" y="2671273"/>
              <a:ext cx="137623" cy="137619"/>
            </a:xfrm>
            <a:custGeom>
              <a:avLst/>
              <a:gdLst/>
              <a:ahLst/>
              <a:cxnLst/>
              <a:rect l="l" t="t" r="r" b="b"/>
              <a:pathLst>
                <a:path w="137623" h="137619" extrusionOk="0">
                  <a:moveTo>
                    <a:pt x="77628" y="144183"/>
                  </a:moveTo>
                  <a:cubicBezTo>
                    <a:pt x="39689" y="144183"/>
                    <a:pt x="8817" y="113318"/>
                    <a:pt x="8817" y="75379"/>
                  </a:cubicBezTo>
                  <a:cubicBezTo>
                    <a:pt x="8817" y="37440"/>
                    <a:pt x="39689" y="6564"/>
                    <a:pt x="77628" y="6564"/>
                  </a:cubicBezTo>
                  <a:cubicBezTo>
                    <a:pt x="115567" y="6564"/>
                    <a:pt x="146440" y="37428"/>
                    <a:pt x="146440" y="75371"/>
                  </a:cubicBezTo>
                  <a:cubicBezTo>
                    <a:pt x="146440" y="113314"/>
                    <a:pt x="115555" y="144183"/>
                    <a:pt x="77628" y="144183"/>
                  </a:cubicBezTo>
                  <a:close/>
                  <a:moveTo>
                    <a:pt x="77628" y="18737"/>
                  </a:moveTo>
                  <a:cubicBezTo>
                    <a:pt x="46403" y="18737"/>
                    <a:pt x="20994" y="44146"/>
                    <a:pt x="20994" y="75379"/>
                  </a:cubicBezTo>
                  <a:cubicBezTo>
                    <a:pt x="20994" y="106612"/>
                    <a:pt x="46403" y="132017"/>
                    <a:pt x="77628" y="132017"/>
                  </a:cubicBezTo>
                  <a:cubicBezTo>
                    <a:pt x="108853" y="132017"/>
                    <a:pt x="134262" y="106612"/>
                    <a:pt x="134262" y="75379"/>
                  </a:cubicBezTo>
                  <a:cubicBezTo>
                    <a:pt x="134262" y="44146"/>
                    <a:pt x="108853" y="18737"/>
                    <a:pt x="77628" y="187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4315456" y="2628290"/>
              <a:ext cx="463250" cy="325750"/>
            </a:xfrm>
            <a:custGeom>
              <a:avLst/>
              <a:gdLst/>
              <a:ahLst/>
              <a:cxnLst/>
              <a:rect l="l" t="t" r="r" b="b"/>
              <a:pathLst>
                <a:path w="463250" h="325750" extrusionOk="0">
                  <a:moveTo>
                    <a:pt x="327448" y="105675"/>
                  </a:moveTo>
                  <a:cubicBezTo>
                    <a:pt x="319104" y="97261"/>
                    <a:pt x="309866" y="93659"/>
                    <a:pt x="299930" y="94901"/>
                  </a:cubicBezTo>
                  <a:cubicBezTo>
                    <a:pt x="287651" y="96469"/>
                    <a:pt x="277175" y="105530"/>
                    <a:pt x="269916" y="113757"/>
                  </a:cubicBezTo>
                  <a:cubicBezTo>
                    <a:pt x="262277" y="83578"/>
                    <a:pt x="234917" y="61113"/>
                    <a:pt x="202320" y="61113"/>
                  </a:cubicBezTo>
                  <a:cubicBezTo>
                    <a:pt x="165733" y="61113"/>
                    <a:pt x="135691" y="89363"/>
                    <a:pt x="132810" y="125147"/>
                  </a:cubicBezTo>
                  <a:lnTo>
                    <a:pt x="14490" y="132985"/>
                  </a:lnTo>
                  <a:cubicBezTo>
                    <a:pt x="11143" y="133209"/>
                    <a:pt x="8607" y="136101"/>
                    <a:pt x="8830" y="139448"/>
                  </a:cubicBezTo>
                  <a:cubicBezTo>
                    <a:pt x="8830" y="139452"/>
                    <a:pt x="8830" y="139456"/>
                    <a:pt x="8830" y="139460"/>
                  </a:cubicBezTo>
                  <a:cubicBezTo>
                    <a:pt x="9038" y="142650"/>
                    <a:pt x="11683" y="145135"/>
                    <a:pt x="14882" y="145139"/>
                  </a:cubicBezTo>
                  <a:cubicBezTo>
                    <a:pt x="15031" y="145139"/>
                    <a:pt x="15164" y="145139"/>
                    <a:pt x="15301" y="145139"/>
                  </a:cubicBezTo>
                  <a:lnTo>
                    <a:pt x="132857" y="137348"/>
                  </a:lnTo>
                  <a:cubicBezTo>
                    <a:pt x="136181" y="172696"/>
                    <a:pt x="166046" y="200449"/>
                    <a:pt x="202320" y="200449"/>
                  </a:cubicBezTo>
                  <a:cubicBezTo>
                    <a:pt x="240811" y="200449"/>
                    <a:pt x="272111" y="169196"/>
                    <a:pt x="272111" y="130779"/>
                  </a:cubicBezTo>
                  <a:cubicBezTo>
                    <a:pt x="272111" y="130728"/>
                    <a:pt x="272111" y="130677"/>
                    <a:pt x="272111" y="130626"/>
                  </a:cubicBezTo>
                  <a:cubicBezTo>
                    <a:pt x="277621" y="122478"/>
                    <a:pt x="289395" y="108497"/>
                    <a:pt x="301506" y="106969"/>
                  </a:cubicBezTo>
                  <a:cubicBezTo>
                    <a:pt x="306958" y="106240"/>
                    <a:pt x="312268" y="108223"/>
                    <a:pt x="317434" y="112922"/>
                  </a:cubicBezTo>
                  <a:lnTo>
                    <a:pt x="337097" y="238584"/>
                  </a:lnTo>
                  <a:lnTo>
                    <a:pt x="279663" y="253869"/>
                  </a:lnTo>
                  <a:cubicBezTo>
                    <a:pt x="276728" y="254657"/>
                    <a:pt x="274819" y="257483"/>
                    <a:pt x="275191" y="260500"/>
                  </a:cubicBezTo>
                  <a:lnTo>
                    <a:pt x="283473" y="326984"/>
                  </a:lnTo>
                  <a:cubicBezTo>
                    <a:pt x="283857" y="330022"/>
                    <a:pt x="286440" y="332303"/>
                    <a:pt x="289501" y="332314"/>
                  </a:cubicBezTo>
                  <a:cubicBezTo>
                    <a:pt x="289756" y="332316"/>
                    <a:pt x="290010" y="332301"/>
                    <a:pt x="290261" y="332271"/>
                  </a:cubicBezTo>
                  <a:cubicBezTo>
                    <a:pt x="293593" y="331862"/>
                    <a:pt x="295964" y="328830"/>
                    <a:pt x="295556" y="325497"/>
                  </a:cubicBezTo>
                  <a:cubicBezTo>
                    <a:pt x="295552" y="325491"/>
                    <a:pt x="295552" y="325485"/>
                    <a:pt x="295552" y="325479"/>
                  </a:cubicBezTo>
                  <a:lnTo>
                    <a:pt x="287921" y="264263"/>
                  </a:lnTo>
                  <a:lnTo>
                    <a:pt x="345535" y="248942"/>
                  </a:lnTo>
                  <a:cubicBezTo>
                    <a:pt x="348542" y="248135"/>
                    <a:pt x="350458" y="245196"/>
                    <a:pt x="349984" y="242119"/>
                  </a:cubicBezTo>
                  <a:lnTo>
                    <a:pt x="329157" y="109023"/>
                  </a:lnTo>
                  <a:cubicBezTo>
                    <a:pt x="328949" y="107757"/>
                    <a:pt x="328349" y="106589"/>
                    <a:pt x="327448" y="105675"/>
                  </a:cubicBezTo>
                  <a:close/>
                  <a:moveTo>
                    <a:pt x="202320" y="185806"/>
                  </a:moveTo>
                  <a:cubicBezTo>
                    <a:pt x="171902" y="185806"/>
                    <a:pt x="147155" y="161114"/>
                    <a:pt x="147155" y="130779"/>
                  </a:cubicBezTo>
                  <a:cubicBezTo>
                    <a:pt x="147155" y="100443"/>
                    <a:pt x="171902" y="75751"/>
                    <a:pt x="202320" y="75751"/>
                  </a:cubicBezTo>
                  <a:cubicBezTo>
                    <a:pt x="232737" y="75751"/>
                    <a:pt x="257484" y="100443"/>
                    <a:pt x="257484" y="130779"/>
                  </a:cubicBezTo>
                  <a:cubicBezTo>
                    <a:pt x="257484" y="161114"/>
                    <a:pt x="232737" y="185806"/>
                    <a:pt x="202320" y="185806"/>
                  </a:cubicBezTo>
                  <a:close/>
                  <a:moveTo>
                    <a:pt x="402029" y="48316"/>
                  </a:moveTo>
                  <a:cubicBezTo>
                    <a:pt x="363404" y="48316"/>
                    <a:pt x="331990" y="79741"/>
                    <a:pt x="331990" y="118362"/>
                  </a:cubicBezTo>
                  <a:cubicBezTo>
                    <a:pt x="331990" y="156983"/>
                    <a:pt x="363404" y="188405"/>
                    <a:pt x="402029" y="188405"/>
                  </a:cubicBezTo>
                  <a:cubicBezTo>
                    <a:pt x="440653" y="188405"/>
                    <a:pt x="472067" y="156983"/>
                    <a:pt x="472067" y="118362"/>
                  </a:cubicBezTo>
                  <a:cubicBezTo>
                    <a:pt x="472067" y="79741"/>
                    <a:pt x="440653" y="48316"/>
                    <a:pt x="402029" y="48316"/>
                  </a:cubicBezTo>
                  <a:close/>
                  <a:moveTo>
                    <a:pt x="402029" y="173766"/>
                  </a:moveTo>
                  <a:cubicBezTo>
                    <a:pt x="371458" y="173766"/>
                    <a:pt x="346617" y="148910"/>
                    <a:pt x="346617" y="118362"/>
                  </a:cubicBezTo>
                  <a:cubicBezTo>
                    <a:pt x="346617" y="87815"/>
                    <a:pt x="371474" y="62959"/>
                    <a:pt x="402029" y="62959"/>
                  </a:cubicBezTo>
                  <a:cubicBezTo>
                    <a:pt x="432584" y="62959"/>
                    <a:pt x="457440" y="87815"/>
                    <a:pt x="457440" y="118362"/>
                  </a:cubicBezTo>
                  <a:cubicBezTo>
                    <a:pt x="457440" y="148910"/>
                    <a:pt x="432584" y="173766"/>
                    <a:pt x="402029" y="173766"/>
                  </a:cubicBezTo>
                  <a:close/>
                  <a:moveTo>
                    <a:pt x="136534" y="48347"/>
                  </a:moveTo>
                  <a:cubicBezTo>
                    <a:pt x="134170" y="45976"/>
                    <a:pt x="134178" y="42135"/>
                    <a:pt x="136549" y="39772"/>
                  </a:cubicBezTo>
                  <a:cubicBezTo>
                    <a:pt x="136553" y="39768"/>
                    <a:pt x="136553" y="39768"/>
                    <a:pt x="136557" y="39764"/>
                  </a:cubicBezTo>
                  <a:cubicBezTo>
                    <a:pt x="138015" y="38306"/>
                    <a:pt x="173399" y="4055"/>
                    <a:pt x="238346" y="23958"/>
                  </a:cubicBezTo>
                  <a:cubicBezTo>
                    <a:pt x="241560" y="24937"/>
                    <a:pt x="243370" y="28339"/>
                    <a:pt x="242391" y="31557"/>
                  </a:cubicBezTo>
                  <a:cubicBezTo>
                    <a:pt x="242391" y="31557"/>
                    <a:pt x="242391" y="31557"/>
                    <a:pt x="242391" y="31557"/>
                  </a:cubicBezTo>
                  <a:cubicBezTo>
                    <a:pt x="241387" y="34751"/>
                    <a:pt x="238005" y="36550"/>
                    <a:pt x="234795" y="35594"/>
                  </a:cubicBezTo>
                  <a:cubicBezTo>
                    <a:pt x="177095" y="17918"/>
                    <a:pt x="146395" y="47160"/>
                    <a:pt x="145121" y="48402"/>
                  </a:cubicBezTo>
                  <a:cubicBezTo>
                    <a:pt x="143980" y="49523"/>
                    <a:pt x="142444" y="50150"/>
                    <a:pt x="140845" y="50147"/>
                  </a:cubicBezTo>
                  <a:cubicBezTo>
                    <a:pt x="139226" y="50158"/>
                    <a:pt x="137674" y="49519"/>
                    <a:pt x="136534" y="48371"/>
                  </a:cubicBezTo>
                  <a:close/>
                  <a:moveTo>
                    <a:pt x="345982" y="27865"/>
                  </a:moveTo>
                  <a:cubicBezTo>
                    <a:pt x="344403" y="24902"/>
                    <a:pt x="345524" y="21222"/>
                    <a:pt x="348483" y="19638"/>
                  </a:cubicBezTo>
                  <a:cubicBezTo>
                    <a:pt x="348487" y="19638"/>
                    <a:pt x="348491" y="19635"/>
                    <a:pt x="348495" y="19635"/>
                  </a:cubicBezTo>
                  <a:cubicBezTo>
                    <a:pt x="350035" y="18811"/>
                    <a:pt x="386606" y="-413"/>
                    <a:pt x="414367" y="9295"/>
                  </a:cubicBezTo>
                  <a:cubicBezTo>
                    <a:pt x="425294" y="13117"/>
                    <a:pt x="433328" y="20799"/>
                    <a:pt x="438227" y="32118"/>
                  </a:cubicBezTo>
                  <a:cubicBezTo>
                    <a:pt x="439564" y="35198"/>
                    <a:pt x="438149" y="38777"/>
                    <a:pt x="435068" y="40113"/>
                  </a:cubicBezTo>
                  <a:cubicBezTo>
                    <a:pt x="435065" y="40113"/>
                    <a:pt x="435061" y="40117"/>
                    <a:pt x="435057" y="40117"/>
                  </a:cubicBezTo>
                  <a:cubicBezTo>
                    <a:pt x="434296" y="40450"/>
                    <a:pt x="433473" y="40623"/>
                    <a:pt x="432642" y="40619"/>
                  </a:cubicBezTo>
                  <a:cubicBezTo>
                    <a:pt x="430216" y="40619"/>
                    <a:pt x="428026" y="39180"/>
                    <a:pt x="427057" y="36958"/>
                  </a:cubicBezTo>
                  <a:cubicBezTo>
                    <a:pt x="423530" y="28774"/>
                    <a:pt x="418043" y="23479"/>
                    <a:pt x="410373" y="20787"/>
                  </a:cubicBezTo>
                  <a:cubicBezTo>
                    <a:pt x="387684" y="12835"/>
                    <a:pt x="354534" y="30193"/>
                    <a:pt x="354201" y="30377"/>
                  </a:cubicBezTo>
                  <a:cubicBezTo>
                    <a:pt x="351246" y="31961"/>
                    <a:pt x="347570" y="30848"/>
                    <a:pt x="345986" y="27896"/>
                  </a:cubicBezTo>
                  <a:cubicBezTo>
                    <a:pt x="345986" y="27893"/>
                    <a:pt x="345982" y="27889"/>
                    <a:pt x="345982" y="278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4196613" y="2229056"/>
              <a:ext cx="702184" cy="531729"/>
            </a:xfrm>
            <a:custGeom>
              <a:avLst/>
              <a:gdLst/>
              <a:ahLst/>
              <a:cxnLst/>
              <a:rect l="l" t="t" r="r" b="b"/>
              <a:pathLst>
                <a:path w="702184" h="531729" extrusionOk="0">
                  <a:moveTo>
                    <a:pt x="183673" y="313740"/>
                  </a:moveTo>
                  <a:cubicBezTo>
                    <a:pt x="183673" y="313740"/>
                    <a:pt x="217042" y="392773"/>
                    <a:pt x="225320" y="405319"/>
                  </a:cubicBezTo>
                  <a:cubicBezTo>
                    <a:pt x="233597" y="417864"/>
                    <a:pt x="183673" y="475945"/>
                    <a:pt x="183673" y="475945"/>
                  </a:cubicBezTo>
                  <a:lnTo>
                    <a:pt x="183673" y="534151"/>
                  </a:lnTo>
                  <a:lnTo>
                    <a:pt x="133506" y="538294"/>
                  </a:lnTo>
                  <a:lnTo>
                    <a:pt x="83338" y="492629"/>
                  </a:lnTo>
                  <a:lnTo>
                    <a:pt x="54233" y="484223"/>
                  </a:lnTo>
                  <a:cubicBezTo>
                    <a:pt x="54233" y="484223"/>
                    <a:pt x="58372" y="363668"/>
                    <a:pt x="37549" y="322147"/>
                  </a:cubicBezTo>
                  <a:cubicBezTo>
                    <a:pt x="16725" y="280625"/>
                    <a:pt x="-8241" y="221789"/>
                    <a:pt x="25007" y="184908"/>
                  </a:cubicBezTo>
                  <a:cubicBezTo>
                    <a:pt x="58255" y="148027"/>
                    <a:pt x="150457" y="147282"/>
                    <a:pt x="150457" y="147282"/>
                  </a:cubicBezTo>
                  <a:cubicBezTo>
                    <a:pt x="216168" y="89821"/>
                    <a:pt x="292662" y="46019"/>
                    <a:pt x="375481" y="18438"/>
                  </a:cubicBezTo>
                  <a:cubicBezTo>
                    <a:pt x="513472" y="-27347"/>
                    <a:pt x="687851" y="68606"/>
                    <a:pt x="708666" y="147274"/>
                  </a:cubicBezTo>
                  <a:cubicBezTo>
                    <a:pt x="729482" y="225943"/>
                    <a:pt x="604922" y="305462"/>
                    <a:pt x="579834" y="309601"/>
                  </a:cubicBezTo>
                  <a:cubicBezTo>
                    <a:pt x="554747" y="313740"/>
                    <a:pt x="517125" y="263941"/>
                    <a:pt x="479476" y="263941"/>
                  </a:cubicBezTo>
                  <a:lnTo>
                    <a:pt x="421141" y="263941"/>
                  </a:lnTo>
                  <a:cubicBezTo>
                    <a:pt x="379494" y="263941"/>
                    <a:pt x="375355" y="259673"/>
                    <a:pt x="329429" y="259673"/>
                  </a:cubicBezTo>
                  <a:cubicBezTo>
                    <a:pt x="283502" y="259673"/>
                    <a:pt x="183673" y="313740"/>
                    <a:pt x="183673" y="313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4270429" y="2307141"/>
              <a:ext cx="459134" cy="362810"/>
            </a:xfrm>
            <a:custGeom>
              <a:avLst/>
              <a:gdLst/>
              <a:ahLst/>
              <a:cxnLst/>
              <a:rect l="l" t="t" r="r" b="b"/>
              <a:pathLst>
                <a:path w="459134" h="362810" extrusionOk="0">
                  <a:moveTo>
                    <a:pt x="162031" y="170461"/>
                  </a:moveTo>
                  <a:cubicBezTo>
                    <a:pt x="160925" y="170457"/>
                    <a:pt x="159910" y="169857"/>
                    <a:pt x="159373" y="168893"/>
                  </a:cubicBezTo>
                  <a:cubicBezTo>
                    <a:pt x="158554" y="167428"/>
                    <a:pt x="159079" y="165578"/>
                    <a:pt x="160545" y="164762"/>
                  </a:cubicBezTo>
                  <a:cubicBezTo>
                    <a:pt x="160545" y="164758"/>
                    <a:pt x="160549" y="164758"/>
                    <a:pt x="160549" y="164758"/>
                  </a:cubicBezTo>
                  <a:cubicBezTo>
                    <a:pt x="161247" y="164367"/>
                    <a:pt x="231308" y="124993"/>
                    <a:pt x="266089" y="59481"/>
                  </a:cubicBezTo>
                  <a:cubicBezTo>
                    <a:pt x="274296" y="44004"/>
                    <a:pt x="274456" y="33645"/>
                    <a:pt x="266555" y="28703"/>
                  </a:cubicBezTo>
                  <a:cubicBezTo>
                    <a:pt x="245116" y="15330"/>
                    <a:pt x="178315" y="40755"/>
                    <a:pt x="156579" y="70601"/>
                  </a:cubicBezTo>
                  <a:cubicBezTo>
                    <a:pt x="152013" y="76872"/>
                    <a:pt x="147247" y="85357"/>
                    <a:pt x="150429" y="90272"/>
                  </a:cubicBezTo>
                  <a:cubicBezTo>
                    <a:pt x="155795" y="98581"/>
                    <a:pt x="181854" y="96621"/>
                    <a:pt x="197018" y="93435"/>
                  </a:cubicBezTo>
                  <a:cubicBezTo>
                    <a:pt x="198661" y="93097"/>
                    <a:pt x="200267" y="94148"/>
                    <a:pt x="200620" y="95786"/>
                  </a:cubicBezTo>
                  <a:cubicBezTo>
                    <a:pt x="200965" y="97428"/>
                    <a:pt x="199911" y="99039"/>
                    <a:pt x="198269" y="99388"/>
                  </a:cubicBezTo>
                  <a:cubicBezTo>
                    <a:pt x="193836" y="100325"/>
                    <a:pt x="154693" y="108061"/>
                    <a:pt x="145322" y="93580"/>
                  </a:cubicBezTo>
                  <a:cubicBezTo>
                    <a:pt x="141266" y="87309"/>
                    <a:pt x="143398" y="78365"/>
                    <a:pt x="151656" y="67022"/>
                  </a:cubicBezTo>
                  <a:cubicBezTo>
                    <a:pt x="175250" y="34625"/>
                    <a:pt x="245888" y="8624"/>
                    <a:pt x="269777" y="23545"/>
                  </a:cubicBezTo>
                  <a:cubicBezTo>
                    <a:pt x="277408" y="28315"/>
                    <a:pt x="283886" y="38913"/>
                    <a:pt x="271454" y="62346"/>
                  </a:cubicBezTo>
                  <a:cubicBezTo>
                    <a:pt x="235820" y="129481"/>
                    <a:pt x="164214" y="169689"/>
                    <a:pt x="163489" y="170085"/>
                  </a:cubicBezTo>
                  <a:cubicBezTo>
                    <a:pt x="163042" y="170336"/>
                    <a:pt x="162540" y="170465"/>
                    <a:pt x="162031" y="170461"/>
                  </a:cubicBezTo>
                  <a:close/>
                  <a:moveTo>
                    <a:pt x="12097" y="288868"/>
                  </a:moveTo>
                  <a:cubicBezTo>
                    <a:pt x="67959" y="284815"/>
                    <a:pt x="110295" y="239645"/>
                    <a:pt x="112075" y="237724"/>
                  </a:cubicBezTo>
                  <a:cubicBezTo>
                    <a:pt x="113219" y="236490"/>
                    <a:pt x="113145" y="234562"/>
                    <a:pt x="111914" y="233413"/>
                  </a:cubicBezTo>
                  <a:cubicBezTo>
                    <a:pt x="110684" y="232269"/>
                    <a:pt x="108759" y="232339"/>
                    <a:pt x="107615" y="233570"/>
                  </a:cubicBezTo>
                  <a:cubicBezTo>
                    <a:pt x="107611" y="233578"/>
                    <a:pt x="107607" y="233582"/>
                    <a:pt x="107603" y="233586"/>
                  </a:cubicBezTo>
                  <a:cubicBezTo>
                    <a:pt x="107187" y="234040"/>
                    <a:pt x="65066" y="278913"/>
                    <a:pt x="11642" y="282797"/>
                  </a:cubicBezTo>
                  <a:cubicBezTo>
                    <a:pt x="9969" y="282914"/>
                    <a:pt x="8706" y="284372"/>
                    <a:pt x="8824" y="286046"/>
                  </a:cubicBezTo>
                  <a:cubicBezTo>
                    <a:pt x="8824" y="286046"/>
                    <a:pt x="8824" y="286050"/>
                    <a:pt x="8824" y="286050"/>
                  </a:cubicBezTo>
                  <a:cubicBezTo>
                    <a:pt x="8946" y="287637"/>
                    <a:pt x="10266" y="288868"/>
                    <a:pt x="11862" y="288876"/>
                  </a:cubicBezTo>
                  <a:cubicBezTo>
                    <a:pt x="11944" y="288879"/>
                    <a:pt x="12026" y="288876"/>
                    <a:pt x="12109" y="288868"/>
                  </a:cubicBezTo>
                  <a:close/>
                  <a:moveTo>
                    <a:pt x="131711" y="296491"/>
                  </a:moveTo>
                  <a:cubicBezTo>
                    <a:pt x="133227" y="295774"/>
                    <a:pt x="133882" y="293963"/>
                    <a:pt x="133169" y="292442"/>
                  </a:cubicBezTo>
                  <a:cubicBezTo>
                    <a:pt x="132440" y="290937"/>
                    <a:pt x="130637" y="290290"/>
                    <a:pt x="129116" y="290988"/>
                  </a:cubicBezTo>
                  <a:cubicBezTo>
                    <a:pt x="128367" y="291337"/>
                    <a:pt x="54006" y="326195"/>
                    <a:pt x="15757" y="326195"/>
                  </a:cubicBezTo>
                  <a:cubicBezTo>
                    <a:pt x="14080" y="326199"/>
                    <a:pt x="12720" y="327563"/>
                    <a:pt x="12720" y="329241"/>
                  </a:cubicBezTo>
                  <a:cubicBezTo>
                    <a:pt x="12720" y="330918"/>
                    <a:pt x="14080" y="332282"/>
                    <a:pt x="15757" y="332286"/>
                  </a:cubicBezTo>
                  <a:cubicBezTo>
                    <a:pt x="55378" y="332286"/>
                    <a:pt x="128622" y="297953"/>
                    <a:pt x="131722" y="296491"/>
                  </a:cubicBezTo>
                  <a:close/>
                  <a:moveTo>
                    <a:pt x="107834" y="363554"/>
                  </a:moveTo>
                  <a:cubicBezTo>
                    <a:pt x="109390" y="362931"/>
                    <a:pt x="110154" y="361164"/>
                    <a:pt x="109539" y="359604"/>
                  </a:cubicBezTo>
                  <a:cubicBezTo>
                    <a:pt x="108900" y="358056"/>
                    <a:pt x="107144" y="357295"/>
                    <a:pt x="105581" y="357895"/>
                  </a:cubicBezTo>
                  <a:cubicBezTo>
                    <a:pt x="75210" y="369986"/>
                    <a:pt x="16984" y="357895"/>
                    <a:pt x="16385" y="357750"/>
                  </a:cubicBezTo>
                  <a:cubicBezTo>
                    <a:pt x="14742" y="357417"/>
                    <a:pt x="13139" y="358467"/>
                    <a:pt x="12783" y="360101"/>
                  </a:cubicBezTo>
                  <a:cubicBezTo>
                    <a:pt x="12434" y="361744"/>
                    <a:pt x="13480" y="363358"/>
                    <a:pt x="15126" y="363707"/>
                  </a:cubicBezTo>
                  <a:cubicBezTo>
                    <a:pt x="15126" y="363711"/>
                    <a:pt x="15130" y="363711"/>
                    <a:pt x="15134" y="363711"/>
                  </a:cubicBezTo>
                  <a:cubicBezTo>
                    <a:pt x="16749" y="364052"/>
                    <a:pt x="42405" y="369375"/>
                    <a:pt x="68915" y="369375"/>
                  </a:cubicBezTo>
                  <a:cubicBezTo>
                    <a:pt x="82770" y="369367"/>
                    <a:pt x="96833" y="367924"/>
                    <a:pt x="107846" y="363554"/>
                  </a:cubicBezTo>
                  <a:close/>
                  <a:moveTo>
                    <a:pt x="225625" y="178339"/>
                  </a:moveTo>
                  <a:cubicBezTo>
                    <a:pt x="226935" y="178178"/>
                    <a:pt x="258728" y="174000"/>
                    <a:pt x="360603" y="138797"/>
                  </a:cubicBezTo>
                  <a:cubicBezTo>
                    <a:pt x="428262" y="115418"/>
                    <a:pt x="463227" y="91181"/>
                    <a:pt x="467491" y="64694"/>
                  </a:cubicBezTo>
                  <a:cubicBezTo>
                    <a:pt x="470466" y="46207"/>
                    <a:pt x="459049" y="27398"/>
                    <a:pt x="432609" y="7182"/>
                  </a:cubicBezTo>
                  <a:cubicBezTo>
                    <a:pt x="431272" y="6171"/>
                    <a:pt x="429368" y="6426"/>
                    <a:pt x="428345" y="7758"/>
                  </a:cubicBezTo>
                  <a:cubicBezTo>
                    <a:pt x="427322" y="9083"/>
                    <a:pt x="427565" y="10984"/>
                    <a:pt x="428889" y="12007"/>
                  </a:cubicBezTo>
                  <a:cubicBezTo>
                    <a:pt x="428897" y="12015"/>
                    <a:pt x="428901" y="12018"/>
                    <a:pt x="428909" y="12022"/>
                  </a:cubicBezTo>
                  <a:cubicBezTo>
                    <a:pt x="453091" y="30482"/>
                    <a:pt x="464054" y="47880"/>
                    <a:pt x="461506" y="63726"/>
                  </a:cubicBezTo>
                  <a:cubicBezTo>
                    <a:pt x="457634" y="87795"/>
                    <a:pt x="423982" y="110468"/>
                    <a:pt x="358640" y="133051"/>
                  </a:cubicBezTo>
                  <a:cubicBezTo>
                    <a:pt x="257643" y="167933"/>
                    <a:pt x="225214" y="172244"/>
                    <a:pt x="224896" y="172299"/>
                  </a:cubicBezTo>
                  <a:cubicBezTo>
                    <a:pt x="223235" y="172507"/>
                    <a:pt x="222055" y="174024"/>
                    <a:pt x="222263" y="175685"/>
                  </a:cubicBezTo>
                  <a:cubicBezTo>
                    <a:pt x="222263" y="175689"/>
                    <a:pt x="222263" y="175689"/>
                    <a:pt x="222263" y="175693"/>
                  </a:cubicBezTo>
                  <a:cubicBezTo>
                    <a:pt x="222447" y="177218"/>
                    <a:pt x="223740" y="178362"/>
                    <a:pt x="225277" y="178362"/>
                  </a:cubicBezTo>
                  <a:cubicBezTo>
                    <a:pt x="225390" y="178362"/>
                    <a:pt x="225524" y="178351"/>
                    <a:pt x="225637" y="178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5058120" y="3802496"/>
              <a:ext cx="1494018" cy="1678092"/>
            </a:xfrm>
            <a:custGeom>
              <a:avLst/>
              <a:gdLst/>
              <a:ahLst/>
              <a:cxnLst/>
              <a:rect l="l" t="t" r="r" b="b"/>
              <a:pathLst>
                <a:path w="1494018" h="1678092" extrusionOk="0">
                  <a:moveTo>
                    <a:pt x="1502431" y="910160"/>
                  </a:moveTo>
                  <a:cubicBezTo>
                    <a:pt x="1502431" y="910160"/>
                    <a:pt x="1338724" y="474723"/>
                    <a:pt x="1296698" y="432833"/>
                  </a:cubicBezTo>
                  <a:cubicBezTo>
                    <a:pt x="1254671" y="390943"/>
                    <a:pt x="1044050" y="262601"/>
                    <a:pt x="1044050" y="262601"/>
                  </a:cubicBezTo>
                  <a:lnTo>
                    <a:pt x="1027119" y="233622"/>
                  </a:lnTo>
                  <a:lnTo>
                    <a:pt x="1016830" y="198371"/>
                  </a:lnTo>
                  <a:cubicBezTo>
                    <a:pt x="1016830" y="198371"/>
                    <a:pt x="1004289" y="145308"/>
                    <a:pt x="968156" y="119091"/>
                  </a:cubicBezTo>
                  <a:lnTo>
                    <a:pt x="965272" y="112942"/>
                  </a:lnTo>
                  <a:lnTo>
                    <a:pt x="716888" y="6564"/>
                  </a:lnTo>
                  <a:cubicBezTo>
                    <a:pt x="716888" y="6564"/>
                    <a:pt x="718644" y="39431"/>
                    <a:pt x="721278" y="79071"/>
                  </a:cubicBezTo>
                  <a:cubicBezTo>
                    <a:pt x="691922" y="89736"/>
                    <a:pt x="626822" y="118339"/>
                    <a:pt x="604482" y="169270"/>
                  </a:cubicBezTo>
                  <a:cubicBezTo>
                    <a:pt x="589930" y="202259"/>
                    <a:pt x="581652" y="257063"/>
                    <a:pt x="577513" y="308642"/>
                  </a:cubicBezTo>
                  <a:lnTo>
                    <a:pt x="567350" y="316167"/>
                  </a:lnTo>
                  <a:lnTo>
                    <a:pt x="571113" y="302367"/>
                  </a:lnTo>
                  <a:cubicBezTo>
                    <a:pt x="571113" y="302367"/>
                    <a:pt x="296133" y="456541"/>
                    <a:pt x="283717" y="481633"/>
                  </a:cubicBezTo>
                  <a:cubicBezTo>
                    <a:pt x="267648" y="502707"/>
                    <a:pt x="226134" y="637814"/>
                    <a:pt x="226134" y="637814"/>
                  </a:cubicBezTo>
                  <a:cubicBezTo>
                    <a:pt x="226134" y="637814"/>
                    <a:pt x="184738" y="767649"/>
                    <a:pt x="139200" y="911038"/>
                  </a:cubicBezTo>
                  <a:cubicBezTo>
                    <a:pt x="74970" y="1108238"/>
                    <a:pt x="12876" y="1305322"/>
                    <a:pt x="8878" y="1336802"/>
                  </a:cubicBezTo>
                  <a:lnTo>
                    <a:pt x="8878" y="1338311"/>
                  </a:lnTo>
                  <a:cubicBezTo>
                    <a:pt x="4735" y="1392378"/>
                    <a:pt x="211221" y="1591711"/>
                    <a:pt x="211221" y="1591711"/>
                  </a:cubicBezTo>
                  <a:lnTo>
                    <a:pt x="213984" y="1591711"/>
                  </a:lnTo>
                  <a:lnTo>
                    <a:pt x="239068" y="1616794"/>
                  </a:lnTo>
                  <a:lnTo>
                    <a:pt x="239068" y="1606381"/>
                  </a:lnTo>
                  <a:cubicBezTo>
                    <a:pt x="256505" y="1641882"/>
                    <a:pt x="284983" y="1694193"/>
                    <a:pt x="307562" y="1683156"/>
                  </a:cubicBezTo>
                  <a:cubicBezTo>
                    <a:pt x="326128" y="1673997"/>
                    <a:pt x="320104" y="1641756"/>
                    <a:pt x="305054" y="1599733"/>
                  </a:cubicBezTo>
                  <a:cubicBezTo>
                    <a:pt x="323745" y="1628207"/>
                    <a:pt x="345195" y="1648909"/>
                    <a:pt x="362256" y="1640628"/>
                  </a:cubicBezTo>
                  <a:cubicBezTo>
                    <a:pt x="391737" y="1626075"/>
                    <a:pt x="377059" y="1575771"/>
                    <a:pt x="347453" y="1503765"/>
                  </a:cubicBezTo>
                  <a:cubicBezTo>
                    <a:pt x="342330" y="1491329"/>
                    <a:pt x="338611" y="1479998"/>
                    <a:pt x="325771" y="1475981"/>
                  </a:cubicBezTo>
                  <a:cubicBezTo>
                    <a:pt x="335307" y="1474977"/>
                    <a:pt x="344043" y="1495558"/>
                    <a:pt x="353955" y="1494304"/>
                  </a:cubicBezTo>
                  <a:cubicBezTo>
                    <a:pt x="363863" y="1540344"/>
                    <a:pt x="380320" y="1560466"/>
                    <a:pt x="405298" y="1555198"/>
                  </a:cubicBezTo>
                  <a:cubicBezTo>
                    <a:pt x="430276" y="1549931"/>
                    <a:pt x="434023" y="1517573"/>
                    <a:pt x="429006" y="1462494"/>
                  </a:cubicBezTo>
                  <a:cubicBezTo>
                    <a:pt x="431515" y="1462494"/>
                    <a:pt x="434885" y="1455091"/>
                    <a:pt x="437413" y="1454715"/>
                  </a:cubicBezTo>
                  <a:cubicBezTo>
                    <a:pt x="448450" y="1493481"/>
                    <a:pt x="465385" y="1527978"/>
                    <a:pt x="486710" y="1523459"/>
                  </a:cubicBezTo>
                  <a:cubicBezTo>
                    <a:pt x="510171" y="1518443"/>
                    <a:pt x="516568" y="1495111"/>
                    <a:pt x="513809" y="1448208"/>
                  </a:cubicBezTo>
                  <a:cubicBezTo>
                    <a:pt x="513809" y="1430771"/>
                    <a:pt x="512554" y="1425128"/>
                    <a:pt x="511927" y="1414087"/>
                  </a:cubicBezTo>
                  <a:cubicBezTo>
                    <a:pt x="521083" y="1419731"/>
                    <a:pt x="566014" y="1446829"/>
                    <a:pt x="571137" y="1450717"/>
                  </a:cubicBezTo>
                  <a:cubicBezTo>
                    <a:pt x="587821" y="1463259"/>
                    <a:pt x="714776" y="1436164"/>
                    <a:pt x="714776" y="1436164"/>
                  </a:cubicBezTo>
                  <a:cubicBezTo>
                    <a:pt x="900187" y="1376199"/>
                    <a:pt x="1196618" y="1373455"/>
                    <a:pt x="1388049" y="1245235"/>
                  </a:cubicBezTo>
                  <a:cubicBezTo>
                    <a:pt x="1515858" y="1159045"/>
                    <a:pt x="1502431" y="910160"/>
                    <a:pt x="1502431" y="910160"/>
                  </a:cubicBezTo>
                  <a:close/>
                  <a:moveTo>
                    <a:pt x="333767" y="1266301"/>
                  </a:moveTo>
                  <a:lnTo>
                    <a:pt x="383957" y="936121"/>
                  </a:lnTo>
                  <a:lnTo>
                    <a:pt x="403903" y="1237196"/>
                  </a:lnTo>
                  <a:lnTo>
                    <a:pt x="398024" y="13114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5283351" y="5136906"/>
              <a:ext cx="281068" cy="341580"/>
            </a:xfrm>
            <a:custGeom>
              <a:avLst/>
              <a:gdLst/>
              <a:ahLst/>
              <a:cxnLst/>
              <a:rect l="l" t="t" r="r" b="b"/>
              <a:pathLst>
                <a:path w="281068" h="341580" extrusionOk="0">
                  <a:moveTo>
                    <a:pt x="11788" y="263861"/>
                  </a:moveTo>
                  <a:cubicBezTo>
                    <a:pt x="5074" y="252495"/>
                    <a:pt x="10392" y="236680"/>
                    <a:pt x="21194" y="229096"/>
                  </a:cubicBezTo>
                  <a:cubicBezTo>
                    <a:pt x="31996" y="221512"/>
                    <a:pt x="46556" y="221058"/>
                    <a:pt x="59211" y="224754"/>
                  </a:cubicBezTo>
                  <a:cubicBezTo>
                    <a:pt x="51867" y="211499"/>
                    <a:pt x="44396" y="197871"/>
                    <a:pt x="42162" y="182884"/>
                  </a:cubicBezTo>
                  <a:cubicBezTo>
                    <a:pt x="39928" y="167896"/>
                    <a:pt x="44001" y="151004"/>
                    <a:pt x="56107" y="141888"/>
                  </a:cubicBezTo>
                  <a:cubicBezTo>
                    <a:pt x="63487" y="136330"/>
                    <a:pt x="73031" y="134237"/>
                    <a:pt x="82265" y="134441"/>
                  </a:cubicBezTo>
                  <a:cubicBezTo>
                    <a:pt x="99816" y="134833"/>
                    <a:pt x="117021" y="143353"/>
                    <a:pt x="127945" y="157090"/>
                  </a:cubicBezTo>
                  <a:cubicBezTo>
                    <a:pt x="121768" y="132924"/>
                    <a:pt x="118758" y="108060"/>
                    <a:pt x="118985" y="83121"/>
                  </a:cubicBezTo>
                  <a:cubicBezTo>
                    <a:pt x="119079" y="73056"/>
                    <a:pt x="119879" y="62443"/>
                    <a:pt x="125495" y="54091"/>
                  </a:cubicBezTo>
                  <a:cubicBezTo>
                    <a:pt x="132322" y="43936"/>
                    <a:pt x="145268" y="39166"/>
                    <a:pt x="157504" y="39507"/>
                  </a:cubicBezTo>
                  <a:cubicBezTo>
                    <a:pt x="171308" y="39965"/>
                    <a:pt x="184344" y="45970"/>
                    <a:pt x="193668" y="56156"/>
                  </a:cubicBezTo>
                  <a:cubicBezTo>
                    <a:pt x="202878" y="66441"/>
                    <a:pt x="207558" y="80005"/>
                    <a:pt x="206652" y="93782"/>
                  </a:cubicBezTo>
                  <a:cubicBezTo>
                    <a:pt x="202122" y="78598"/>
                    <a:pt x="199088" y="62035"/>
                    <a:pt x="200425" y="46240"/>
                  </a:cubicBezTo>
                  <a:cubicBezTo>
                    <a:pt x="201761" y="30445"/>
                    <a:pt x="210384" y="14239"/>
                    <a:pt x="225195" y="8615"/>
                  </a:cubicBezTo>
                  <a:cubicBezTo>
                    <a:pt x="241636" y="2344"/>
                    <a:pt x="260888" y="11182"/>
                    <a:pt x="271506" y="25213"/>
                  </a:cubicBezTo>
                  <a:cubicBezTo>
                    <a:pt x="282123" y="39244"/>
                    <a:pt x="285791" y="57258"/>
                    <a:pt x="287767" y="74742"/>
                  </a:cubicBezTo>
                  <a:cubicBezTo>
                    <a:pt x="290408" y="98379"/>
                    <a:pt x="290581" y="122232"/>
                    <a:pt x="288272" y="145905"/>
                  </a:cubicBezTo>
                  <a:cubicBezTo>
                    <a:pt x="287289" y="156115"/>
                    <a:pt x="285733" y="166642"/>
                    <a:pt x="280230" y="175300"/>
                  </a:cubicBezTo>
                  <a:cubicBezTo>
                    <a:pt x="274727" y="183958"/>
                    <a:pt x="264270" y="190240"/>
                    <a:pt x="254292" y="187877"/>
                  </a:cubicBezTo>
                  <a:cubicBezTo>
                    <a:pt x="244948" y="185666"/>
                    <a:pt x="238807" y="176989"/>
                    <a:pt x="233547" y="168958"/>
                  </a:cubicBezTo>
                  <a:lnTo>
                    <a:pt x="209467" y="132191"/>
                  </a:lnTo>
                  <a:cubicBezTo>
                    <a:pt x="209858" y="156099"/>
                    <a:pt x="210086" y="180994"/>
                    <a:pt x="199935" y="202657"/>
                  </a:cubicBezTo>
                  <a:cubicBezTo>
                    <a:pt x="196584" y="209809"/>
                    <a:pt x="191653" y="216864"/>
                    <a:pt x="184257" y="219600"/>
                  </a:cubicBezTo>
                  <a:cubicBezTo>
                    <a:pt x="176419" y="222492"/>
                    <a:pt x="167404" y="219807"/>
                    <a:pt x="160718" y="214802"/>
                  </a:cubicBezTo>
                  <a:cubicBezTo>
                    <a:pt x="154032" y="209798"/>
                    <a:pt x="149223" y="202747"/>
                    <a:pt x="144539" y="195833"/>
                  </a:cubicBezTo>
                  <a:lnTo>
                    <a:pt x="138864" y="205757"/>
                  </a:lnTo>
                  <a:cubicBezTo>
                    <a:pt x="144124" y="224397"/>
                    <a:pt x="149003" y="241481"/>
                    <a:pt x="151696" y="260663"/>
                  </a:cubicBezTo>
                  <a:cubicBezTo>
                    <a:pt x="152930" y="269477"/>
                    <a:pt x="153597" y="278617"/>
                    <a:pt x="151041" y="287145"/>
                  </a:cubicBezTo>
                  <a:cubicBezTo>
                    <a:pt x="148486" y="295674"/>
                    <a:pt x="142113" y="303532"/>
                    <a:pt x="133463" y="305625"/>
                  </a:cubicBezTo>
                  <a:cubicBezTo>
                    <a:pt x="125464" y="307557"/>
                    <a:pt x="116947" y="304281"/>
                    <a:pt x="110543" y="299111"/>
                  </a:cubicBezTo>
                  <a:cubicBezTo>
                    <a:pt x="104139" y="293942"/>
                    <a:pt x="99420" y="287036"/>
                    <a:pt x="94544" y="280404"/>
                  </a:cubicBezTo>
                  <a:cubicBezTo>
                    <a:pt x="89669" y="273773"/>
                    <a:pt x="84385" y="267169"/>
                    <a:pt x="77299" y="262975"/>
                  </a:cubicBezTo>
                  <a:cubicBezTo>
                    <a:pt x="84464" y="279805"/>
                    <a:pt x="88450" y="297857"/>
                    <a:pt x="90656" y="316015"/>
                  </a:cubicBezTo>
                  <a:cubicBezTo>
                    <a:pt x="91397" y="322149"/>
                    <a:pt x="91930" y="328467"/>
                    <a:pt x="90299" y="334436"/>
                  </a:cubicBezTo>
                  <a:cubicBezTo>
                    <a:pt x="88669" y="340405"/>
                    <a:pt x="84444" y="345998"/>
                    <a:pt x="78487" y="347640"/>
                  </a:cubicBezTo>
                  <a:cubicBezTo>
                    <a:pt x="74066" y="348859"/>
                    <a:pt x="69249" y="347754"/>
                    <a:pt x="65235" y="345535"/>
                  </a:cubicBezTo>
                  <a:cubicBezTo>
                    <a:pt x="61222" y="343317"/>
                    <a:pt x="57887" y="340048"/>
                    <a:pt x="54728" y="336733"/>
                  </a:cubicBezTo>
                  <a:cubicBezTo>
                    <a:pt x="35449" y="316388"/>
                    <a:pt x="26034" y="287984"/>
                    <a:pt x="11788" y="263861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5769073" y="3816499"/>
              <a:ext cx="209562" cy="393053"/>
            </a:xfrm>
            <a:custGeom>
              <a:avLst/>
              <a:gdLst/>
              <a:ahLst/>
              <a:cxnLst/>
              <a:rect l="l" t="t" r="r" b="b"/>
              <a:pathLst>
                <a:path w="209562" h="393053" extrusionOk="0">
                  <a:moveTo>
                    <a:pt x="8817" y="6564"/>
                  </a:moveTo>
                  <a:cubicBezTo>
                    <a:pt x="8817" y="6564"/>
                    <a:pt x="16518" y="200178"/>
                    <a:pt x="44874" y="298451"/>
                  </a:cubicBezTo>
                  <a:lnTo>
                    <a:pt x="56495" y="346538"/>
                  </a:lnTo>
                  <a:cubicBezTo>
                    <a:pt x="56495" y="346538"/>
                    <a:pt x="103186" y="397414"/>
                    <a:pt x="145005" y="399503"/>
                  </a:cubicBezTo>
                  <a:cubicBezTo>
                    <a:pt x="186824" y="401592"/>
                    <a:pt x="213068" y="374529"/>
                    <a:pt x="217485" y="347235"/>
                  </a:cubicBezTo>
                  <a:cubicBezTo>
                    <a:pt x="221902" y="319941"/>
                    <a:pt x="208506" y="172081"/>
                    <a:pt x="208506" y="172081"/>
                  </a:cubicBezTo>
                  <a:lnTo>
                    <a:pt x="215169" y="73706"/>
                  </a:lnTo>
                  <a:lnTo>
                    <a:pt x="73901" y="19262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5773953" y="3829217"/>
              <a:ext cx="162844" cy="166716"/>
            </a:xfrm>
            <a:custGeom>
              <a:avLst/>
              <a:gdLst/>
              <a:ahLst/>
              <a:cxnLst/>
              <a:rect l="l" t="t" r="r" b="b"/>
              <a:pathLst>
                <a:path w="162844" h="166716" extrusionOk="0">
                  <a:moveTo>
                    <a:pt x="171661" y="74556"/>
                  </a:moveTo>
                  <a:lnTo>
                    <a:pt x="18615" y="173280"/>
                  </a:lnTo>
                  <a:lnTo>
                    <a:pt x="8817" y="6564"/>
                  </a:lnTo>
                  <a:cubicBezTo>
                    <a:pt x="8817" y="6564"/>
                    <a:pt x="111068" y="67027"/>
                    <a:pt x="171661" y="74556"/>
                  </a:cubicBezTo>
                  <a:close/>
                </a:path>
              </a:pathLst>
            </a:custGeom>
            <a:solidFill>
              <a:srgbClr val="A05B4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795441" y="3009576"/>
              <a:ext cx="1084529" cy="1840526"/>
            </a:xfrm>
            <a:custGeom>
              <a:avLst/>
              <a:gdLst/>
              <a:ahLst/>
              <a:cxnLst/>
              <a:rect l="l" t="t" r="r" b="b"/>
              <a:pathLst>
                <a:path w="1084529" h="1840526" extrusionOk="0">
                  <a:moveTo>
                    <a:pt x="547149" y="1267399"/>
                  </a:moveTo>
                  <a:lnTo>
                    <a:pt x="845837" y="1091774"/>
                  </a:lnTo>
                  <a:cubicBezTo>
                    <a:pt x="845837" y="1091774"/>
                    <a:pt x="864528" y="931705"/>
                    <a:pt x="902667" y="915404"/>
                  </a:cubicBezTo>
                  <a:cubicBezTo>
                    <a:pt x="902667" y="915404"/>
                    <a:pt x="955104" y="869615"/>
                    <a:pt x="1014693" y="878649"/>
                  </a:cubicBezTo>
                  <a:cubicBezTo>
                    <a:pt x="1048815" y="883666"/>
                    <a:pt x="1074028" y="841023"/>
                    <a:pt x="1093346" y="766748"/>
                  </a:cubicBezTo>
                  <a:cubicBezTo>
                    <a:pt x="1093346" y="619852"/>
                    <a:pt x="1091339" y="432309"/>
                    <a:pt x="1089819" y="315140"/>
                  </a:cubicBezTo>
                  <a:cubicBezTo>
                    <a:pt x="1077277" y="257311"/>
                    <a:pt x="1063728" y="210393"/>
                    <a:pt x="1059209" y="192074"/>
                  </a:cubicBezTo>
                  <a:lnTo>
                    <a:pt x="918458" y="132986"/>
                  </a:lnTo>
                  <a:cubicBezTo>
                    <a:pt x="918458" y="132986"/>
                    <a:pt x="888350" y="31374"/>
                    <a:pt x="733548" y="8669"/>
                  </a:cubicBezTo>
                  <a:cubicBezTo>
                    <a:pt x="578747" y="-14036"/>
                    <a:pt x="412795" y="151924"/>
                    <a:pt x="393841" y="264953"/>
                  </a:cubicBezTo>
                  <a:cubicBezTo>
                    <a:pt x="374887" y="377983"/>
                    <a:pt x="484412" y="498545"/>
                    <a:pt x="442887" y="562638"/>
                  </a:cubicBezTo>
                  <a:cubicBezTo>
                    <a:pt x="401362" y="626731"/>
                    <a:pt x="227748" y="720826"/>
                    <a:pt x="182460" y="830092"/>
                  </a:cubicBezTo>
                  <a:cubicBezTo>
                    <a:pt x="137172" y="939359"/>
                    <a:pt x="148491" y="1014751"/>
                    <a:pt x="148491" y="1014751"/>
                  </a:cubicBezTo>
                  <a:cubicBezTo>
                    <a:pt x="148491" y="1014751"/>
                    <a:pt x="273063" y="1191756"/>
                    <a:pt x="239067" y="1252094"/>
                  </a:cubicBezTo>
                  <a:cubicBezTo>
                    <a:pt x="205070" y="1312432"/>
                    <a:pt x="5107" y="1368890"/>
                    <a:pt x="8869" y="1546020"/>
                  </a:cubicBezTo>
                  <a:cubicBezTo>
                    <a:pt x="12396" y="1710102"/>
                    <a:pt x="174837" y="1825640"/>
                    <a:pt x="354851" y="1847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4853017" y="3072658"/>
              <a:ext cx="810584" cy="1651011"/>
            </a:xfrm>
            <a:custGeom>
              <a:avLst/>
              <a:gdLst/>
              <a:ahLst/>
              <a:cxnLst/>
              <a:rect l="l" t="t" r="r" b="b"/>
              <a:pathLst>
                <a:path w="810584" h="1651011" extrusionOk="0">
                  <a:moveTo>
                    <a:pt x="191501" y="915937"/>
                  </a:moveTo>
                  <a:cubicBezTo>
                    <a:pt x="190278" y="915941"/>
                    <a:pt x="189172" y="915205"/>
                    <a:pt x="188706" y="914072"/>
                  </a:cubicBezTo>
                  <a:cubicBezTo>
                    <a:pt x="188008" y="912406"/>
                    <a:pt x="172425" y="871884"/>
                    <a:pt x="232183" y="749742"/>
                  </a:cubicBezTo>
                  <a:cubicBezTo>
                    <a:pt x="263067" y="686602"/>
                    <a:pt x="309021" y="651873"/>
                    <a:pt x="353443" y="618288"/>
                  </a:cubicBezTo>
                  <a:cubicBezTo>
                    <a:pt x="395423" y="586565"/>
                    <a:pt x="435067" y="556594"/>
                    <a:pt x="457940" y="505220"/>
                  </a:cubicBezTo>
                  <a:cubicBezTo>
                    <a:pt x="493606" y="425105"/>
                    <a:pt x="465414" y="371755"/>
                    <a:pt x="438155" y="320161"/>
                  </a:cubicBezTo>
                  <a:cubicBezTo>
                    <a:pt x="429752" y="304264"/>
                    <a:pt x="421067" y="287827"/>
                    <a:pt x="414487" y="270974"/>
                  </a:cubicBezTo>
                  <a:cubicBezTo>
                    <a:pt x="400596" y="235406"/>
                    <a:pt x="406342" y="184063"/>
                    <a:pt x="429470" y="136995"/>
                  </a:cubicBezTo>
                  <a:cubicBezTo>
                    <a:pt x="446633" y="102066"/>
                    <a:pt x="488299" y="39698"/>
                    <a:pt x="574516" y="14415"/>
                  </a:cubicBezTo>
                  <a:cubicBezTo>
                    <a:pt x="709200" y="-25025"/>
                    <a:pt x="817569" y="96897"/>
                    <a:pt x="818647" y="98131"/>
                  </a:cubicBezTo>
                  <a:cubicBezTo>
                    <a:pt x="819753" y="99388"/>
                    <a:pt x="819627" y="101303"/>
                    <a:pt x="818373" y="102407"/>
                  </a:cubicBezTo>
                  <a:cubicBezTo>
                    <a:pt x="818365" y="102412"/>
                    <a:pt x="818361" y="102418"/>
                    <a:pt x="818353" y="102423"/>
                  </a:cubicBezTo>
                  <a:cubicBezTo>
                    <a:pt x="817087" y="103522"/>
                    <a:pt x="815175" y="103394"/>
                    <a:pt x="814066" y="102137"/>
                  </a:cubicBezTo>
                  <a:cubicBezTo>
                    <a:pt x="813015" y="100922"/>
                    <a:pt x="707107" y="-18186"/>
                    <a:pt x="576233" y="20258"/>
                  </a:cubicBezTo>
                  <a:cubicBezTo>
                    <a:pt x="492242" y="44883"/>
                    <a:pt x="451657" y="105645"/>
                    <a:pt x="434934" y="139672"/>
                  </a:cubicBezTo>
                  <a:cubicBezTo>
                    <a:pt x="412527" y="185270"/>
                    <a:pt x="406867" y="234736"/>
                    <a:pt x="420138" y="268755"/>
                  </a:cubicBezTo>
                  <a:cubicBezTo>
                    <a:pt x="426593" y="285291"/>
                    <a:pt x="435208" y="301572"/>
                    <a:pt x="443525" y="317320"/>
                  </a:cubicBezTo>
                  <a:cubicBezTo>
                    <a:pt x="471470" y="370199"/>
                    <a:pt x="500355" y="424874"/>
                    <a:pt x="463494" y="507693"/>
                  </a:cubicBezTo>
                  <a:cubicBezTo>
                    <a:pt x="439978" y="560502"/>
                    <a:pt x="399730" y="590931"/>
                    <a:pt x="357108" y="623144"/>
                  </a:cubicBezTo>
                  <a:cubicBezTo>
                    <a:pt x="313239" y="656294"/>
                    <a:pt x="267888" y="690580"/>
                    <a:pt x="237639" y="752415"/>
                  </a:cubicBezTo>
                  <a:cubicBezTo>
                    <a:pt x="179488" y="871269"/>
                    <a:pt x="194162" y="911367"/>
                    <a:pt x="194322" y="911759"/>
                  </a:cubicBezTo>
                  <a:cubicBezTo>
                    <a:pt x="194938" y="913315"/>
                    <a:pt x="194189" y="915071"/>
                    <a:pt x="192645" y="915710"/>
                  </a:cubicBezTo>
                  <a:cubicBezTo>
                    <a:pt x="192280" y="915859"/>
                    <a:pt x="191892" y="915934"/>
                    <a:pt x="191501" y="915937"/>
                  </a:cubicBezTo>
                  <a:close/>
                  <a:moveTo>
                    <a:pt x="631837" y="1097010"/>
                  </a:moveTo>
                  <a:cubicBezTo>
                    <a:pt x="691167" y="1054764"/>
                    <a:pt x="657959" y="940151"/>
                    <a:pt x="616830" y="875996"/>
                  </a:cubicBezTo>
                  <a:cubicBezTo>
                    <a:pt x="573717" y="808732"/>
                    <a:pt x="578303" y="758780"/>
                    <a:pt x="636567" y="662185"/>
                  </a:cubicBezTo>
                  <a:lnTo>
                    <a:pt x="648219" y="642913"/>
                  </a:lnTo>
                  <a:cubicBezTo>
                    <a:pt x="698457" y="560043"/>
                    <a:pt x="719245" y="525726"/>
                    <a:pt x="712253" y="451215"/>
                  </a:cubicBezTo>
                  <a:cubicBezTo>
                    <a:pt x="708455" y="410701"/>
                    <a:pt x="691873" y="382000"/>
                    <a:pt x="677277" y="356670"/>
                  </a:cubicBezTo>
                  <a:cubicBezTo>
                    <a:pt x="663015" y="331954"/>
                    <a:pt x="649540" y="308607"/>
                    <a:pt x="649540" y="278005"/>
                  </a:cubicBezTo>
                  <a:cubicBezTo>
                    <a:pt x="649540" y="217969"/>
                    <a:pt x="744631" y="205889"/>
                    <a:pt x="745599" y="205756"/>
                  </a:cubicBezTo>
                  <a:cubicBezTo>
                    <a:pt x="747261" y="205554"/>
                    <a:pt x="748448" y="204043"/>
                    <a:pt x="748244" y="202379"/>
                  </a:cubicBezTo>
                  <a:cubicBezTo>
                    <a:pt x="748244" y="202377"/>
                    <a:pt x="748244" y="202376"/>
                    <a:pt x="748244" y="202374"/>
                  </a:cubicBezTo>
                  <a:cubicBezTo>
                    <a:pt x="748048" y="200710"/>
                    <a:pt x="746540" y="199520"/>
                    <a:pt x="744878" y="199716"/>
                  </a:cubicBezTo>
                  <a:cubicBezTo>
                    <a:pt x="744874" y="199716"/>
                    <a:pt x="744874" y="199716"/>
                    <a:pt x="744874" y="199716"/>
                  </a:cubicBezTo>
                  <a:cubicBezTo>
                    <a:pt x="740735" y="200210"/>
                    <a:pt x="643465" y="212580"/>
                    <a:pt x="643465" y="278005"/>
                  </a:cubicBezTo>
                  <a:cubicBezTo>
                    <a:pt x="643465" y="310233"/>
                    <a:pt x="657332" y="334271"/>
                    <a:pt x="672010" y="359715"/>
                  </a:cubicBezTo>
                  <a:cubicBezTo>
                    <a:pt x="687017" y="385712"/>
                    <a:pt x="702526" y="412590"/>
                    <a:pt x="706202" y="451780"/>
                  </a:cubicBezTo>
                  <a:cubicBezTo>
                    <a:pt x="712998" y="524287"/>
                    <a:pt x="693950" y="555744"/>
                    <a:pt x="643022" y="639766"/>
                  </a:cubicBezTo>
                  <a:lnTo>
                    <a:pt x="631347" y="659049"/>
                  </a:lnTo>
                  <a:cubicBezTo>
                    <a:pt x="572326" y="756911"/>
                    <a:pt x="567560" y="810429"/>
                    <a:pt x="611711" y="879280"/>
                  </a:cubicBezTo>
                  <a:cubicBezTo>
                    <a:pt x="653154" y="943949"/>
                    <a:pt x="681980" y="1053843"/>
                    <a:pt x="628309" y="1092056"/>
                  </a:cubicBezTo>
                  <a:cubicBezTo>
                    <a:pt x="626941" y="1093028"/>
                    <a:pt x="626620" y="1094925"/>
                    <a:pt x="627592" y="1096293"/>
                  </a:cubicBezTo>
                  <a:cubicBezTo>
                    <a:pt x="627596" y="1096293"/>
                    <a:pt x="627596" y="1096297"/>
                    <a:pt x="627600" y="1096301"/>
                  </a:cubicBezTo>
                  <a:cubicBezTo>
                    <a:pt x="628168" y="1097100"/>
                    <a:pt x="629089" y="1097579"/>
                    <a:pt x="630073" y="1097579"/>
                  </a:cubicBezTo>
                  <a:cubicBezTo>
                    <a:pt x="630704" y="1097582"/>
                    <a:pt x="631323" y="1097390"/>
                    <a:pt x="631837" y="1097026"/>
                  </a:cubicBezTo>
                  <a:close/>
                  <a:moveTo>
                    <a:pt x="354631" y="982895"/>
                  </a:moveTo>
                  <a:cubicBezTo>
                    <a:pt x="356296" y="982664"/>
                    <a:pt x="357460" y="981124"/>
                    <a:pt x="357229" y="979458"/>
                  </a:cubicBezTo>
                  <a:cubicBezTo>
                    <a:pt x="344001" y="884943"/>
                    <a:pt x="372573" y="789351"/>
                    <a:pt x="435498" y="717600"/>
                  </a:cubicBezTo>
                  <a:lnTo>
                    <a:pt x="452743" y="698611"/>
                  </a:lnTo>
                  <a:cubicBezTo>
                    <a:pt x="550577" y="590979"/>
                    <a:pt x="621274" y="513203"/>
                    <a:pt x="606118" y="407405"/>
                  </a:cubicBezTo>
                  <a:cubicBezTo>
                    <a:pt x="600411" y="367530"/>
                    <a:pt x="580760" y="327212"/>
                    <a:pt x="561759" y="288223"/>
                  </a:cubicBezTo>
                  <a:cubicBezTo>
                    <a:pt x="527924" y="218850"/>
                    <a:pt x="498717" y="158885"/>
                    <a:pt x="557287" y="122517"/>
                  </a:cubicBezTo>
                  <a:cubicBezTo>
                    <a:pt x="649415" y="65295"/>
                    <a:pt x="766348" y="125884"/>
                    <a:pt x="767524" y="126511"/>
                  </a:cubicBezTo>
                  <a:cubicBezTo>
                    <a:pt x="768997" y="127297"/>
                    <a:pt x="770828" y="126741"/>
                    <a:pt x="771611" y="125269"/>
                  </a:cubicBezTo>
                  <a:cubicBezTo>
                    <a:pt x="771619" y="125260"/>
                    <a:pt x="771623" y="125251"/>
                    <a:pt x="771627" y="125241"/>
                  </a:cubicBezTo>
                  <a:cubicBezTo>
                    <a:pt x="772415" y="123763"/>
                    <a:pt x="771858" y="121926"/>
                    <a:pt x="770377" y="121137"/>
                  </a:cubicBezTo>
                  <a:cubicBezTo>
                    <a:pt x="770373" y="121135"/>
                    <a:pt x="770369" y="121132"/>
                    <a:pt x="770365" y="121130"/>
                  </a:cubicBezTo>
                  <a:cubicBezTo>
                    <a:pt x="769189" y="120499"/>
                    <a:pt x="649231" y="58248"/>
                    <a:pt x="554077" y="117344"/>
                  </a:cubicBezTo>
                  <a:cubicBezTo>
                    <a:pt x="490843" y="156627"/>
                    <a:pt x="522632" y="221845"/>
                    <a:pt x="556284" y="290896"/>
                  </a:cubicBezTo>
                  <a:cubicBezTo>
                    <a:pt x="575097" y="329454"/>
                    <a:pt x="594517" y="369337"/>
                    <a:pt x="600094" y="408264"/>
                  </a:cubicBezTo>
                  <a:cubicBezTo>
                    <a:pt x="614831" y="511224"/>
                    <a:pt x="544953" y="588110"/>
                    <a:pt x="448244" y="694511"/>
                  </a:cubicBezTo>
                  <a:lnTo>
                    <a:pt x="430959" y="713551"/>
                  </a:lnTo>
                  <a:cubicBezTo>
                    <a:pt x="366847" y="786635"/>
                    <a:pt x="337734" y="884015"/>
                    <a:pt x="351209" y="980297"/>
                  </a:cubicBezTo>
                  <a:cubicBezTo>
                    <a:pt x="351421" y="981798"/>
                    <a:pt x="352706" y="982919"/>
                    <a:pt x="354223" y="982919"/>
                  </a:cubicBezTo>
                  <a:cubicBezTo>
                    <a:pt x="354360" y="982927"/>
                    <a:pt x="354493" y="982923"/>
                    <a:pt x="354631" y="982911"/>
                  </a:cubicBezTo>
                  <a:close/>
                  <a:moveTo>
                    <a:pt x="63774" y="1656454"/>
                  </a:moveTo>
                  <a:cubicBezTo>
                    <a:pt x="64836" y="1655153"/>
                    <a:pt x="64648" y="1653237"/>
                    <a:pt x="63346" y="1652175"/>
                  </a:cubicBezTo>
                  <a:cubicBezTo>
                    <a:pt x="62586" y="1651555"/>
                    <a:pt x="-12203" y="1588772"/>
                    <a:pt x="25552" y="1473955"/>
                  </a:cubicBezTo>
                  <a:cubicBezTo>
                    <a:pt x="48853" y="1403062"/>
                    <a:pt x="117935" y="1367706"/>
                    <a:pt x="184724" y="1333514"/>
                  </a:cubicBezTo>
                  <a:cubicBezTo>
                    <a:pt x="229157" y="1310782"/>
                    <a:pt x="271129" y="1289284"/>
                    <a:pt x="300850" y="1258083"/>
                  </a:cubicBezTo>
                  <a:cubicBezTo>
                    <a:pt x="376547" y="1178587"/>
                    <a:pt x="350108" y="1119197"/>
                    <a:pt x="348948" y="1116709"/>
                  </a:cubicBezTo>
                  <a:cubicBezTo>
                    <a:pt x="348238" y="1115192"/>
                    <a:pt x="346435" y="1114534"/>
                    <a:pt x="344915" y="1115239"/>
                  </a:cubicBezTo>
                  <a:cubicBezTo>
                    <a:pt x="343394" y="1115937"/>
                    <a:pt x="342728" y="1117736"/>
                    <a:pt x="343425" y="1119256"/>
                  </a:cubicBezTo>
                  <a:cubicBezTo>
                    <a:pt x="343425" y="1119264"/>
                    <a:pt x="343429" y="1119268"/>
                    <a:pt x="343433" y="1119276"/>
                  </a:cubicBezTo>
                  <a:cubicBezTo>
                    <a:pt x="343692" y="1119852"/>
                    <a:pt x="369073" y="1177607"/>
                    <a:pt x="296440" y="1253893"/>
                  </a:cubicBezTo>
                  <a:cubicBezTo>
                    <a:pt x="267437" y="1284342"/>
                    <a:pt x="225924" y="1305597"/>
                    <a:pt x="181957" y="1328101"/>
                  </a:cubicBezTo>
                  <a:cubicBezTo>
                    <a:pt x="114062" y="1362850"/>
                    <a:pt x="43856" y="1398786"/>
                    <a:pt x="19771" y="1472058"/>
                  </a:cubicBezTo>
                  <a:cubicBezTo>
                    <a:pt x="-19320" y="1590970"/>
                    <a:pt x="58714" y="1656266"/>
                    <a:pt x="59498" y="1656890"/>
                  </a:cubicBezTo>
                  <a:cubicBezTo>
                    <a:pt x="60042" y="1657332"/>
                    <a:pt x="60720" y="1657575"/>
                    <a:pt x="61422" y="1657575"/>
                  </a:cubicBezTo>
                  <a:cubicBezTo>
                    <a:pt x="62331" y="1657579"/>
                    <a:pt x="63197" y="1657176"/>
                    <a:pt x="63774" y="1656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624063" y="3873999"/>
              <a:ext cx="145010" cy="446842"/>
            </a:xfrm>
            <a:custGeom>
              <a:avLst/>
              <a:gdLst/>
              <a:ahLst/>
              <a:cxnLst/>
              <a:rect l="l" t="t" r="r" b="b"/>
              <a:pathLst>
                <a:path w="145010" h="446842" extrusionOk="0">
                  <a:moveTo>
                    <a:pt x="153827" y="6564"/>
                  </a:moveTo>
                  <a:cubicBezTo>
                    <a:pt x="153827" y="6564"/>
                    <a:pt x="68523" y="24502"/>
                    <a:pt x="39292" y="91115"/>
                  </a:cubicBezTo>
                  <a:cubicBezTo>
                    <a:pt x="10062" y="157728"/>
                    <a:pt x="6049" y="311526"/>
                    <a:pt x="10188" y="353048"/>
                  </a:cubicBezTo>
                  <a:cubicBezTo>
                    <a:pt x="12508" y="386460"/>
                    <a:pt x="12508" y="419994"/>
                    <a:pt x="10188" y="453406"/>
                  </a:cubicBezTo>
                  <a:lnTo>
                    <a:pt x="126854" y="4157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5058858" y="4091636"/>
              <a:ext cx="562436" cy="1293231"/>
            </a:xfrm>
            <a:custGeom>
              <a:avLst/>
              <a:gdLst/>
              <a:ahLst/>
              <a:cxnLst/>
              <a:rect l="l" t="t" r="r" b="b"/>
              <a:pathLst>
                <a:path w="562436" h="1293231" extrusionOk="0">
                  <a:moveTo>
                    <a:pt x="571254" y="6564"/>
                  </a:moveTo>
                  <a:cubicBezTo>
                    <a:pt x="571254" y="6564"/>
                    <a:pt x="296274" y="160362"/>
                    <a:pt x="283732" y="185324"/>
                  </a:cubicBezTo>
                  <a:cubicBezTo>
                    <a:pt x="271190" y="210286"/>
                    <a:pt x="13016" y="988186"/>
                    <a:pt x="8877" y="1042002"/>
                  </a:cubicBezTo>
                  <a:cubicBezTo>
                    <a:pt x="4739" y="1095818"/>
                    <a:pt x="212976" y="1299795"/>
                    <a:pt x="212976" y="129979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5058603" y="3874011"/>
              <a:ext cx="1383382" cy="1532729"/>
            </a:xfrm>
            <a:custGeom>
              <a:avLst/>
              <a:gdLst/>
              <a:ahLst/>
              <a:cxnLst/>
              <a:rect l="l" t="t" r="r" b="b"/>
              <a:pathLst>
                <a:path w="1383382" h="1532729" extrusionOk="0">
                  <a:moveTo>
                    <a:pt x="735344" y="112178"/>
                  </a:moveTo>
                  <a:cubicBezTo>
                    <a:pt x="700200" y="113001"/>
                    <a:pt x="666392" y="125793"/>
                    <a:pt x="639501" y="148435"/>
                  </a:cubicBezTo>
                  <a:cubicBezTo>
                    <a:pt x="590200" y="187197"/>
                    <a:pt x="585058" y="257071"/>
                    <a:pt x="585058" y="257071"/>
                  </a:cubicBezTo>
                  <a:cubicBezTo>
                    <a:pt x="585058" y="257071"/>
                    <a:pt x="569502" y="174275"/>
                    <a:pt x="600606" y="101905"/>
                  </a:cubicBezTo>
                  <a:cubicBezTo>
                    <a:pt x="631710" y="29535"/>
                    <a:pt x="719279" y="6564"/>
                    <a:pt x="719279" y="6564"/>
                  </a:cubicBezTo>
                  <a:close/>
                  <a:moveTo>
                    <a:pt x="606877" y="592765"/>
                  </a:moveTo>
                  <a:lnTo>
                    <a:pt x="580409" y="649470"/>
                  </a:lnTo>
                  <a:lnTo>
                    <a:pt x="754529" y="819447"/>
                  </a:lnTo>
                  <a:close/>
                  <a:moveTo>
                    <a:pt x="404032" y="718089"/>
                  </a:moveTo>
                  <a:cubicBezTo>
                    <a:pt x="404032" y="718089"/>
                    <a:pt x="462238" y="583610"/>
                    <a:pt x="480553" y="614227"/>
                  </a:cubicBezTo>
                  <a:cubicBezTo>
                    <a:pt x="498868" y="644845"/>
                    <a:pt x="382570" y="776178"/>
                    <a:pt x="428493" y="794493"/>
                  </a:cubicBezTo>
                  <a:cubicBezTo>
                    <a:pt x="474415" y="812808"/>
                    <a:pt x="541397" y="745568"/>
                    <a:pt x="520318" y="800513"/>
                  </a:cubicBezTo>
                  <a:cubicBezTo>
                    <a:pt x="499240" y="855458"/>
                    <a:pt x="462254" y="919680"/>
                    <a:pt x="462254" y="947280"/>
                  </a:cubicBezTo>
                  <a:cubicBezTo>
                    <a:pt x="462254" y="974880"/>
                    <a:pt x="474795" y="1246716"/>
                    <a:pt x="474795" y="1246716"/>
                  </a:cubicBezTo>
                  <a:lnTo>
                    <a:pt x="477931" y="1265031"/>
                  </a:lnTo>
                  <a:lnTo>
                    <a:pt x="451750" y="1269472"/>
                  </a:lnTo>
                  <a:lnTo>
                    <a:pt x="434818" y="1279623"/>
                  </a:lnTo>
                  <a:cubicBezTo>
                    <a:pt x="434818" y="1279623"/>
                    <a:pt x="401394" y="1250357"/>
                    <a:pt x="401394" y="1216741"/>
                  </a:cubicBezTo>
                  <a:cubicBezTo>
                    <a:pt x="401394" y="1183125"/>
                    <a:pt x="395249" y="1048641"/>
                    <a:pt x="395249" y="1018157"/>
                  </a:cubicBezTo>
                  <a:cubicBezTo>
                    <a:pt x="395249" y="987672"/>
                    <a:pt x="380947" y="880165"/>
                    <a:pt x="380947" y="880165"/>
                  </a:cubicBezTo>
                  <a:close/>
                  <a:moveTo>
                    <a:pt x="527346" y="267857"/>
                  </a:moveTo>
                  <a:lnTo>
                    <a:pt x="527346" y="502068"/>
                  </a:lnTo>
                  <a:lnTo>
                    <a:pt x="674995" y="464309"/>
                  </a:lnTo>
                  <a:lnTo>
                    <a:pt x="724178" y="407612"/>
                  </a:lnTo>
                  <a:lnTo>
                    <a:pt x="572779" y="437838"/>
                  </a:lnTo>
                  <a:lnTo>
                    <a:pt x="582691" y="226712"/>
                  </a:lnTo>
                  <a:close/>
                  <a:moveTo>
                    <a:pt x="376558" y="351405"/>
                  </a:moveTo>
                  <a:cubicBezTo>
                    <a:pt x="376558" y="351405"/>
                    <a:pt x="309192" y="424795"/>
                    <a:pt x="312202" y="443118"/>
                  </a:cubicBezTo>
                  <a:cubicBezTo>
                    <a:pt x="315212" y="461440"/>
                    <a:pt x="394873" y="495053"/>
                    <a:pt x="376558" y="516378"/>
                  </a:cubicBezTo>
                  <a:cubicBezTo>
                    <a:pt x="358243" y="537703"/>
                    <a:pt x="312202" y="485893"/>
                    <a:pt x="303047" y="495053"/>
                  </a:cubicBezTo>
                  <a:cubicBezTo>
                    <a:pt x="293891" y="504212"/>
                    <a:pt x="125537" y="1078640"/>
                    <a:pt x="140842" y="1087537"/>
                  </a:cubicBezTo>
                  <a:cubicBezTo>
                    <a:pt x="156147" y="1096434"/>
                    <a:pt x="192902" y="1063076"/>
                    <a:pt x="202061" y="1084527"/>
                  </a:cubicBezTo>
                  <a:cubicBezTo>
                    <a:pt x="211221" y="1105977"/>
                    <a:pt x="49016" y="1166946"/>
                    <a:pt x="82636" y="1184885"/>
                  </a:cubicBezTo>
                  <a:cubicBezTo>
                    <a:pt x="116256" y="1202824"/>
                    <a:pt x="198926" y="1163434"/>
                    <a:pt x="182994" y="1169580"/>
                  </a:cubicBezTo>
                  <a:cubicBezTo>
                    <a:pt x="167062" y="1175725"/>
                    <a:pt x="121774" y="1233684"/>
                    <a:pt x="134069" y="1258157"/>
                  </a:cubicBezTo>
                  <a:cubicBezTo>
                    <a:pt x="146364" y="1282629"/>
                    <a:pt x="277454" y="1406562"/>
                    <a:pt x="277454" y="1406562"/>
                  </a:cubicBezTo>
                  <a:cubicBezTo>
                    <a:pt x="261408" y="1413174"/>
                    <a:pt x="261039" y="1431430"/>
                    <a:pt x="267075" y="1447715"/>
                  </a:cubicBezTo>
                  <a:cubicBezTo>
                    <a:pt x="270567" y="1463482"/>
                    <a:pt x="271876" y="1477423"/>
                    <a:pt x="284606" y="1487359"/>
                  </a:cubicBezTo>
                  <a:cubicBezTo>
                    <a:pt x="284606" y="1487359"/>
                    <a:pt x="241102" y="1472304"/>
                    <a:pt x="235717" y="1503667"/>
                  </a:cubicBezTo>
                  <a:cubicBezTo>
                    <a:pt x="232648" y="1520022"/>
                    <a:pt x="239213" y="1522664"/>
                    <a:pt x="238691" y="1539294"/>
                  </a:cubicBezTo>
                  <a:lnTo>
                    <a:pt x="152760" y="1454244"/>
                  </a:lnTo>
                  <a:cubicBezTo>
                    <a:pt x="82761" y="1382991"/>
                    <a:pt x="25809" y="1316253"/>
                    <a:pt x="8999" y="1258925"/>
                  </a:cubicBezTo>
                  <a:cubicBezTo>
                    <a:pt x="8999" y="1258925"/>
                    <a:pt x="5985" y="1267332"/>
                    <a:pt x="24430" y="1200092"/>
                  </a:cubicBezTo>
                  <a:cubicBezTo>
                    <a:pt x="42874" y="1132852"/>
                    <a:pt x="226396" y="558428"/>
                    <a:pt x="226396" y="558428"/>
                  </a:cubicBezTo>
                  <a:cubicBezTo>
                    <a:pt x="226396" y="558428"/>
                    <a:pt x="267941" y="423211"/>
                    <a:pt x="283854" y="402247"/>
                  </a:cubicBezTo>
                  <a:cubicBezTo>
                    <a:pt x="299766" y="381282"/>
                    <a:pt x="376565" y="351405"/>
                    <a:pt x="376565" y="351405"/>
                  </a:cubicBezTo>
                  <a:close/>
                  <a:moveTo>
                    <a:pt x="1291826" y="764271"/>
                  </a:moveTo>
                  <a:lnTo>
                    <a:pt x="1262470" y="511247"/>
                  </a:lnTo>
                  <a:lnTo>
                    <a:pt x="1392200" y="797013"/>
                  </a:lnTo>
                  <a:lnTo>
                    <a:pt x="1297744" y="8012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5383051" y="5207228"/>
              <a:ext cx="383701" cy="195284"/>
            </a:xfrm>
            <a:custGeom>
              <a:avLst/>
              <a:gdLst/>
              <a:ahLst/>
              <a:cxnLst/>
              <a:rect l="l" t="t" r="r" b="b"/>
              <a:pathLst>
                <a:path w="383701" h="195284" extrusionOk="0">
                  <a:moveTo>
                    <a:pt x="190199" y="9292"/>
                  </a:moveTo>
                  <a:lnTo>
                    <a:pt x="227856" y="40011"/>
                  </a:lnTo>
                  <a:cubicBezTo>
                    <a:pt x="227856" y="40011"/>
                    <a:pt x="239935" y="49304"/>
                    <a:pt x="253410" y="49770"/>
                  </a:cubicBezTo>
                  <a:cubicBezTo>
                    <a:pt x="266885" y="50237"/>
                    <a:pt x="392518" y="30566"/>
                    <a:pt x="392518" y="30566"/>
                  </a:cubicBezTo>
                  <a:lnTo>
                    <a:pt x="392518" y="107020"/>
                  </a:lnTo>
                  <a:lnTo>
                    <a:pt x="201836" y="145645"/>
                  </a:lnTo>
                  <a:lnTo>
                    <a:pt x="128191" y="150740"/>
                  </a:lnTo>
                  <a:lnTo>
                    <a:pt x="110308" y="172124"/>
                  </a:lnTo>
                  <a:lnTo>
                    <a:pt x="86145" y="190309"/>
                  </a:lnTo>
                  <a:lnTo>
                    <a:pt x="46168" y="201848"/>
                  </a:lnTo>
                  <a:lnTo>
                    <a:pt x="8817" y="135262"/>
                  </a:lnTo>
                  <a:lnTo>
                    <a:pt x="71259" y="36299"/>
                  </a:lnTo>
                  <a:lnTo>
                    <a:pt x="133968" y="6564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5052813" y="3789739"/>
              <a:ext cx="1489696" cy="1697951"/>
            </a:xfrm>
            <a:custGeom>
              <a:avLst/>
              <a:gdLst/>
              <a:ahLst/>
              <a:cxnLst/>
              <a:rect l="l" t="t" r="r" b="b"/>
              <a:pathLst>
                <a:path w="1489696" h="1697951" extrusionOk="0">
                  <a:moveTo>
                    <a:pt x="928831" y="184758"/>
                  </a:moveTo>
                  <a:cubicBezTo>
                    <a:pt x="929042" y="186494"/>
                    <a:pt x="947644" y="460467"/>
                    <a:pt x="945555" y="633332"/>
                  </a:cubicBezTo>
                  <a:cubicBezTo>
                    <a:pt x="942846" y="855648"/>
                    <a:pt x="921408" y="886701"/>
                    <a:pt x="903046" y="888912"/>
                  </a:cubicBezTo>
                  <a:cubicBezTo>
                    <a:pt x="902489" y="888978"/>
                    <a:pt x="901929" y="889014"/>
                    <a:pt x="901368" y="889014"/>
                  </a:cubicBezTo>
                  <a:cubicBezTo>
                    <a:pt x="868144" y="889014"/>
                    <a:pt x="835422" y="772100"/>
                    <a:pt x="826062" y="735768"/>
                  </a:cubicBezTo>
                  <a:cubicBezTo>
                    <a:pt x="807085" y="669888"/>
                    <a:pt x="794425" y="602350"/>
                    <a:pt x="788253" y="534068"/>
                  </a:cubicBezTo>
                  <a:cubicBezTo>
                    <a:pt x="777278" y="420713"/>
                    <a:pt x="750960" y="295734"/>
                    <a:pt x="738316" y="235666"/>
                  </a:cubicBezTo>
                  <a:cubicBezTo>
                    <a:pt x="736443" y="226769"/>
                    <a:pt x="734899" y="219440"/>
                    <a:pt x="733786" y="213965"/>
                  </a:cubicBezTo>
                  <a:cubicBezTo>
                    <a:pt x="729510" y="192801"/>
                    <a:pt x="725320" y="142727"/>
                    <a:pt x="722192" y="97812"/>
                  </a:cubicBezTo>
                  <a:cubicBezTo>
                    <a:pt x="705198" y="102366"/>
                    <a:pt x="640137" y="123064"/>
                    <a:pt x="616116" y="177821"/>
                  </a:cubicBezTo>
                  <a:cubicBezTo>
                    <a:pt x="587505" y="243062"/>
                    <a:pt x="583585" y="397425"/>
                    <a:pt x="587505" y="436700"/>
                  </a:cubicBezTo>
                  <a:cubicBezTo>
                    <a:pt x="589637" y="467467"/>
                    <a:pt x="589829" y="498339"/>
                    <a:pt x="588081" y="529133"/>
                  </a:cubicBezTo>
                  <a:lnTo>
                    <a:pt x="696254" y="494251"/>
                  </a:lnTo>
                  <a:cubicBezTo>
                    <a:pt x="699448" y="493225"/>
                    <a:pt x="702874" y="494976"/>
                    <a:pt x="703909" y="498171"/>
                  </a:cubicBezTo>
                  <a:cubicBezTo>
                    <a:pt x="704935" y="501369"/>
                    <a:pt x="703184" y="504794"/>
                    <a:pt x="699989" y="505829"/>
                  </a:cubicBezTo>
                  <a:lnTo>
                    <a:pt x="583327" y="543455"/>
                  </a:lnTo>
                  <a:cubicBezTo>
                    <a:pt x="582727" y="543651"/>
                    <a:pt x="582096" y="543749"/>
                    <a:pt x="581465" y="543749"/>
                  </a:cubicBezTo>
                  <a:cubicBezTo>
                    <a:pt x="580105" y="543749"/>
                    <a:pt x="578784" y="543294"/>
                    <a:pt x="577714" y="542455"/>
                  </a:cubicBezTo>
                  <a:cubicBezTo>
                    <a:pt x="576123" y="541213"/>
                    <a:pt x="575253" y="539257"/>
                    <a:pt x="575398" y="537242"/>
                  </a:cubicBezTo>
                  <a:cubicBezTo>
                    <a:pt x="577679" y="504112"/>
                    <a:pt x="577679" y="470861"/>
                    <a:pt x="575398" y="437731"/>
                  </a:cubicBezTo>
                  <a:cubicBezTo>
                    <a:pt x="573340" y="417123"/>
                    <a:pt x="573258" y="367939"/>
                    <a:pt x="577436" y="315381"/>
                  </a:cubicBezTo>
                  <a:cubicBezTo>
                    <a:pt x="471571" y="374677"/>
                    <a:pt x="303691" y="473150"/>
                    <a:pt x="295245" y="489968"/>
                  </a:cubicBezTo>
                  <a:cubicBezTo>
                    <a:pt x="278878" y="522521"/>
                    <a:pt x="24764" y="1295616"/>
                    <a:pt x="21013" y="1344380"/>
                  </a:cubicBezTo>
                  <a:cubicBezTo>
                    <a:pt x="17792" y="1386203"/>
                    <a:pt x="165954" y="1541181"/>
                    <a:pt x="223309" y="1597369"/>
                  </a:cubicBezTo>
                  <a:cubicBezTo>
                    <a:pt x="225712" y="1599712"/>
                    <a:pt x="225759" y="1603557"/>
                    <a:pt x="223415" y="1605960"/>
                  </a:cubicBezTo>
                  <a:cubicBezTo>
                    <a:pt x="223411" y="1605964"/>
                    <a:pt x="223411" y="1605964"/>
                    <a:pt x="223407" y="1605968"/>
                  </a:cubicBezTo>
                  <a:cubicBezTo>
                    <a:pt x="222263" y="1607135"/>
                    <a:pt x="220695" y="1607798"/>
                    <a:pt x="219061" y="1607794"/>
                  </a:cubicBezTo>
                  <a:cubicBezTo>
                    <a:pt x="217469" y="1607798"/>
                    <a:pt x="215941" y="1607171"/>
                    <a:pt x="214808" y="1606054"/>
                  </a:cubicBezTo>
                  <a:cubicBezTo>
                    <a:pt x="193283" y="1584976"/>
                    <a:pt x="4646" y="1398502"/>
                    <a:pt x="8887" y="1343459"/>
                  </a:cubicBezTo>
                  <a:cubicBezTo>
                    <a:pt x="12661" y="1294369"/>
                    <a:pt x="267954" y="517211"/>
                    <a:pt x="284369" y="484516"/>
                  </a:cubicBezTo>
                  <a:cubicBezTo>
                    <a:pt x="297110" y="459170"/>
                    <a:pt x="528150" y="329013"/>
                    <a:pt x="574367" y="303173"/>
                  </a:cubicBezTo>
                  <a:cubicBezTo>
                    <a:pt x="575645" y="302463"/>
                    <a:pt x="577142" y="302252"/>
                    <a:pt x="578569" y="302581"/>
                  </a:cubicBezTo>
                  <a:cubicBezTo>
                    <a:pt x="583052" y="253981"/>
                    <a:pt x="591236" y="204280"/>
                    <a:pt x="604989" y="172933"/>
                  </a:cubicBezTo>
                  <a:cubicBezTo>
                    <a:pt x="632753" y="109676"/>
                    <a:pt x="706958" y="88935"/>
                    <a:pt x="721369" y="85446"/>
                  </a:cubicBezTo>
                  <a:cubicBezTo>
                    <a:pt x="718830" y="47499"/>
                    <a:pt x="717160" y="15863"/>
                    <a:pt x="717011" y="12986"/>
                  </a:cubicBezTo>
                  <a:cubicBezTo>
                    <a:pt x="716835" y="9631"/>
                    <a:pt x="719414" y="6770"/>
                    <a:pt x="722768" y="6594"/>
                  </a:cubicBezTo>
                  <a:cubicBezTo>
                    <a:pt x="722768" y="6594"/>
                    <a:pt x="722768" y="6594"/>
                    <a:pt x="722768" y="6594"/>
                  </a:cubicBezTo>
                  <a:cubicBezTo>
                    <a:pt x="726578" y="6245"/>
                    <a:pt x="728988" y="9004"/>
                    <a:pt x="729161" y="12351"/>
                  </a:cubicBezTo>
                  <a:cubicBezTo>
                    <a:pt x="729247" y="13919"/>
                    <a:pt x="737517" y="170942"/>
                    <a:pt x="745736" y="211551"/>
                  </a:cubicBezTo>
                  <a:cubicBezTo>
                    <a:pt x="746841" y="217002"/>
                    <a:pt x="748369" y="224300"/>
                    <a:pt x="750247" y="233158"/>
                  </a:cubicBezTo>
                  <a:cubicBezTo>
                    <a:pt x="762938" y="293437"/>
                    <a:pt x="789362" y="418871"/>
                    <a:pt x="800387" y="532935"/>
                  </a:cubicBezTo>
                  <a:cubicBezTo>
                    <a:pt x="806497" y="600512"/>
                    <a:pt x="819027" y="667352"/>
                    <a:pt x="837812" y="732554"/>
                  </a:cubicBezTo>
                  <a:cubicBezTo>
                    <a:pt x="856092" y="803494"/>
                    <a:pt x="885311" y="878827"/>
                    <a:pt x="901603" y="876832"/>
                  </a:cubicBezTo>
                  <a:cubicBezTo>
                    <a:pt x="908376" y="876017"/>
                    <a:pt x="930685" y="856029"/>
                    <a:pt x="933393" y="633184"/>
                  </a:cubicBezTo>
                  <a:cubicBezTo>
                    <a:pt x="934247" y="563279"/>
                    <a:pt x="931700" y="476752"/>
                    <a:pt x="928357" y="398396"/>
                  </a:cubicBezTo>
                  <a:cubicBezTo>
                    <a:pt x="925319" y="407803"/>
                    <a:pt x="914894" y="424217"/>
                    <a:pt x="878863" y="430876"/>
                  </a:cubicBezTo>
                  <a:cubicBezTo>
                    <a:pt x="874928" y="431601"/>
                    <a:pt x="870935" y="431962"/>
                    <a:pt x="866933" y="431962"/>
                  </a:cubicBezTo>
                  <a:cubicBezTo>
                    <a:pt x="823037" y="431962"/>
                    <a:pt x="786912" y="389108"/>
                    <a:pt x="785270" y="387125"/>
                  </a:cubicBezTo>
                  <a:cubicBezTo>
                    <a:pt x="783122" y="384546"/>
                    <a:pt x="783475" y="380713"/>
                    <a:pt x="786054" y="378565"/>
                  </a:cubicBezTo>
                  <a:cubicBezTo>
                    <a:pt x="788637" y="376417"/>
                    <a:pt x="792470" y="376770"/>
                    <a:pt x="794617" y="379349"/>
                  </a:cubicBezTo>
                  <a:cubicBezTo>
                    <a:pt x="795009" y="379827"/>
                    <a:pt x="834532" y="426674"/>
                    <a:pt x="876649" y="418906"/>
                  </a:cubicBezTo>
                  <a:cubicBezTo>
                    <a:pt x="916477" y="411550"/>
                    <a:pt x="917410" y="392435"/>
                    <a:pt x="917441" y="391624"/>
                  </a:cubicBezTo>
                  <a:cubicBezTo>
                    <a:pt x="917539" y="388312"/>
                    <a:pt x="920408" y="385529"/>
                    <a:pt x="923567" y="385635"/>
                  </a:cubicBezTo>
                  <a:cubicBezTo>
                    <a:pt x="925186" y="385635"/>
                    <a:pt x="926738" y="386282"/>
                    <a:pt x="927878" y="387434"/>
                  </a:cubicBezTo>
                  <a:cubicBezTo>
                    <a:pt x="923038" y="277415"/>
                    <a:pt x="916842" y="186153"/>
                    <a:pt x="916736" y="184578"/>
                  </a:cubicBezTo>
                  <a:lnTo>
                    <a:pt x="925029" y="100383"/>
                  </a:lnTo>
                  <a:cubicBezTo>
                    <a:pt x="925347" y="97028"/>
                    <a:pt x="928372" y="94504"/>
                    <a:pt x="931692" y="94931"/>
                  </a:cubicBezTo>
                  <a:cubicBezTo>
                    <a:pt x="935035" y="95264"/>
                    <a:pt x="937477" y="98243"/>
                    <a:pt x="937144" y="101586"/>
                  </a:cubicBezTo>
                  <a:cubicBezTo>
                    <a:pt x="937144" y="101586"/>
                    <a:pt x="937144" y="101590"/>
                    <a:pt x="937144" y="101594"/>
                  </a:cubicBezTo>
                  <a:close/>
                  <a:moveTo>
                    <a:pt x="605734" y="654168"/>
                  </a:moveTo>
                  <a:lnTo>
                    <a:pt x="731755" y="512096"/>
                  </a:lnTo>
                  <a:cubicBezTo>
                    <a:pt x="733989" y="509588"/>
                    <a:pt x="733762" y="505743"/>
                    <a:pt x="731254" y="503509"/>
                  </a:cubicBezTo>
                  <a:cubicBezTo>
                    <a:pt x="728738" y="501287"/>
                    <a:pt x="724897" y="501518"/>
                    <a:pt x="722666" y="504026"/>
                  </a:cubicBezTo>
                  <a:lnTo>
                    <a:pt x="593580" y="649543"/>
                  </a:lnTo>
                  <a:cubicBezTo>
                    <a:pt x="591769" y="651577"/>
                    <a:pt x="591534" y="654571"/>
                    <a:pt x="593004" y="656864"/>
                  </a:cubicBezTo>
                  <a:cubicBezTo>
                    <a:pt x="596923" y="662990"/>
                    <a:pt x="689650" y="807531"/>
                    <a:pt x="735275" y="857275"/>
                  </a:cubicBezTo>
                  <a:cubicBezTo>
                    <a:pt x="736427" y="858529"/>
                    <a:pt x="738054" y="859238"/>
                    <a:pt x="739759" y="859234"/>
                  </a:cubicBezTo>
                  <a:cubicBezTo>
                    <a:pt x="741283" y="859234"/>
                    <a:pt x="742749" y="858666"/>
                    <a:pt x="743874" y="857635"/>
                  </a:cubicBezTo>
                  <a:cubicBezTo>
                    <a:pt x="746347" y="855362"/>
                    <a:pt x="746512" y="851517"/>
                    <a:pt x="744242" y="849040"/>
                  </a:cubicBezTo>
                  <a:cubicBezTo>
                    <a:pt x="703407" y="804532"/>
                    <a:pt x="621093" y="677942"/>
                    <a:pt x="605734" y="654168"/>
                  </a:cubicBezTo>
                  <a:close/>
                  <a:moveTo>
                    <a:pt x="445237" y="601845"/>
                  </a:moveTo>
                  <a:cubicBezTo>
                    <a:pt x="441980" y="601120"/>
                    <a:pt x="438751" y="603177"/>
                    <a:pt x="438026" y="606434"/>
                  </a:cubicBezTo>
                  <a:cubicBezTo>
                    <a:pt x="438022" y="606462"/>
                    <a:pt x="438014" y="606485"/>
                    <a:pt x="438010" y="606513"/>
                  </a:cubicBezTo>
                  <a:lnTo>
                    <a:pt x="425468" y="664718"/>
                  </a:lnTo>
                  <a:cubicBezTo>
                    <a:pt x="424759" y="667999"/>
                    <a:pt x="426844" y="671236"/>
                    <a:pt x="430124" y="671946"/>
                  </a:cubicBezTo>
                  <a:cubicBezTo>
                    <a:pt x="430124" y="671946"/>
                    <a:pt x="430124" y="671946"/>
                    <a:pt x="430124" y="671946"/>
                  </a:cubicBezTo>
                  <a:cubicBezTo>
                    <a:pt x="430548" y="672032"/>
                    <a:pt x="430979" y="672079"/>
                    <a:pt x="431410" y="672079"/>
                  </a:cubicBezTo>
                  <a:cubicBezTo>
                    <a:pt x="434275" y="672079"/>
                    <a:pt x="436748" y="670080"/>
                    <a:pt x="437351" y="667278"/>
                  </a:cubicBezTo>
                  <a:lnTo>
                    <a:pt x="449893" y="609076"/>
                  </a:lnTo>
                  <a:cubicBezTo>
                    <a:pt x="450603" y="605795"/>
                    <a:pt x="448518" y="602558"/>
                    <a:pt x="445237" y="601845"/>
                  </a:cubicBezTo>
                  <a:close/>
                  <a:moveTo>
                    <a:pt x="236055" y="1229720"/>
                  </a:moveTo>
                  <a:cubicBezTo>
                    <a:pt x="266575" y="1231464"/>
                    <a:pt x="301931" y="1248219"/>
                    <a:pt x="334355" y="1268584"/>
                  </a:cubicBezTo>
                  <a:lnTo>
                    <a:pt x="417092" y="698491"/>
                  </a:lnTo>
                  <a:cubicBezTo>
                    <a:pt x="417606" y="695187"/>
                    <a:pt x="420667" y="692902"/>
                    <a:pt x="423979" y="693345"/>
                  </a:cubicBezTo>
                  <a:cubicBezTo>
                    <a:pt x="427302" y="693823"/>
                    <a:pt x="429607" y="696908"/>
                    <a:pt x="429125" y="700231"/>
                  </a:cubicBezTo>
                  <a:cubicBezTo>
                    <a:pt x="429125" y="700235"/>
                    <a:pt x="429125" y="700239"/>
                    <a:pt x="429125" y="700243"/>
                  </a:cubicBezTo>
                  <a:lnTo>
                    <a:pt x="391550" y="959099"/>
                  </a:lnTo>
                  <a:cubicBezTo>
                    <a:pt x="394580" y="959287"/>
                    <a:pt x="397104" y="961545"/>
                    <a:pt x="397308" y="964649"/>
                  </a:cubicBezTo>
                  <a:cubicBezTo>
                    <a:pt x="398005" y="974811"/>
                    <a:pt x="414274" y="1213878"/>
                    <a:pt x="414274" y="1247569"/>
                  </a:cubicBezTo>
                  <a:cubicBezTo>
                    <a:pt x="414274" y="1277179"/>
                    <a:pt x="410622" y="1315318"/>
                    <a:pt x="409681" y="1324631"/>
                  </a:cubicBezTo>
                  <a:cubicBezTo>
                    <a:pt x="424523" y="1337290"/>
                    <a:pt x="434279" y="1346536"/>
                    <a:pt x="435603" y="1347809"/>
                  </a:cubicBezTo>
                  <a:cubicBezTo>
                    <a:pt x="438026" y="1350130"/>
                    <a:pt x="438108" y="1353979"/>
                    <a:pt x="435784" y="1356401"/>
                  </a:cubicBezTo>
                  <a:cubicBezTo>
                    <a:pt x="435784" y="1356401"/>
                    <a:pt x="435780" y="1356405"/>
                    <a:pt x="435776" y="1356408"/>
                  </a:cubicBezTo>
                  <a:cubicBezTo>
                    <a:pt x="434631" y="1357604"/>
                    <a:pt x="433044" y="1358278"/>
                    <a:pt x="431390" y="1358278"/>
                  </a:cubicBezTo>
                  <a:cubicBezTo>
                    <a:pt x="429818" y="1358282"/>
                    <a:pt x="428310" y="1357671"/>
                    <a:pt x="427177" y="1356581"/>
                  </a:cubicBezTo>
                  <a:cubicBezTo>
                    <a:pt x="426025" y="1355476"/>
                    <a:pt x="311345" y="1246189"/>
                    <a:pt x="235353" y="1241851"/>
                  </a:cubicBezTo>
                  <a:cubicBezTo>
                    <a:pt x="160149" y="1237461"/>
                    <a:pt x="107787" y="1309365"/>
                    <a:pt x="107274" y="1310090"/>
                  </a:cubicBezTo>
                  <a:cubicBezTo>
                    <a:pt x="105306" y="1312810"/>
                    <a:pt x="101508" y="1313425"/>
                    <a:pt x="98785" y="1311462"/>
                  </a:cubicBezTo>
                  <a:cubicBezTo>
                    <a:pt x="96061" y="1309502"/>
                    <a:pt x="95437" y="1305708"/>
                    <a:pt x="97397" y="1302984"/>
                  </a:cubicBezTo>
                  <a:cubicBezTo>
                    <a:pt x="97397" y="1302980"/>
                    <a:pt x="97401" y="1302980"/>
                    <a:pt x="97401" y="1302976"/>
                  </a:cubicBezTo>
                  <a:cubicBezTo>
                    <a:pt x="99717" y="1299794"/>
                    <a:pt x="154576" y="1225393"/>
                    <a:pt x="236055" y="1229701"/>
                  </a:cubicBezTo>
                  <a:close/>
                  <a:moveTo>
                    <a:pt x="345294" y="1275702"/>
                  </a:moveTo>
                  <a:cubicBezTo>
                    <a:pt x="365193" y="1288934"/>
                    <a:pt x="383453" y="1302949"/>
                    <a:pt x="398374" y="1315193"/>
                  </a:cubicBezTo>
                  <a:cubicBezTo>
                    <a:pt x="399765" y="1300076"/>
                    <a:pt x="402113" y="1271073"/>
                    <a:pt x="402113" y="1247588"/>
                  </a:cubicBezTo>
                  <a:cubicBezTo>
                    <a:pt x="402113" y="1220757"/>
                    <a:pt x="391221" y="1055455"/>
                    <a:pt x="386918" y="991124"/>
                  </a:cubicBezTo>
                  <a:lnTo>
                    <a:pt x="345847" y="1274056"/>
                  </a:lnTo>
                  <a:cubicBezTo>
                    <a:pt x="345741" y="1274620"/>
                    <a:pt x="345557" y="1275169"/>
                    <a:pt x="345294" y="1275682"/>
                  </a:cubicBezTo>
                  <a:close/>
                  <a:moveTo>
                    <a:pt x="131374" y="1223622"/>
                  </a:moveTo>
                  <a:cubicBezTo>
                    <a:pt x="165194" y="1193055"/>
                    <a:pt x="215616" y="1189822"/>
                    <a:pt x="253061" y="1215818"/>
                  </a:cubicBezTo>
                  <a:cubicBezTo>
                    <a:pt x="255828" y="1217715"/>
                    <a:pt x="259610" y="1217022"/>
                    <a:pt x="261527" y="1214270"/>
                  </a:cubicBezTo>
                  <a:cubicBezTo>
                    <a:pt x="263427" y="1211499"/>
                    <a:pt x="262726" y="1207717"/>
                    <a:pt x="259959" y="1205812"/>
                  </a:cubicBezTo>
                  <a:cubicBezTo>
                    <a:pt x="217885" y="1176598"/>
                    <a:pt x="161231" y="1180227"/>
                    <a:pt x="123229" y="1214572"/>
                  </a:cubicBezTo>
                  <a:cubicBezTo>
                    <a:pt x="120733" y="1216814"/>
                    <a:pt x="120525" y="1220655"/>
                    <a:pt x="122763" y="1223151"/>
                  </a:cubicBezTo>
                  <a:cubicBezTo>
                    <a:pt x="122767" y="1223155"/>
                    <a:pt x="122771" y="1223159"/>
                    <a:pt x="122775" y="1223163"/>
                  </a:cubicBezTo>
                  <a:cubicBezTo>
                    <a:pt x="123927" y="1224449"/>
                    <a:pt x="125573" y="1225182"/>
                    <a:pt x="127298" y="1225178"/>
                  </a:cubicBezTo>
                  <a:cubicBezTo>
                    <a:pt x="128803" y="1225182"/>
                    <a:pt x="130253" y="1224625"/>
                    <a:pt x="131374" y="1223622"/>
                  </a:cubicBezTo>
                  <a:close/>
                  <a:moveTo>
                    <a:pt x="706836" y="1451848"/>
                  </a:moveTo>
                  <a:cubicBezTo>
                    <a:pt x="707424" y="1455152"/>
                    <a:pt x="705225" y="1458307"/>
                    <a:pt x="701925" y="1458903"/>
                  </a:cubicBezTo>
                  <a:cubicBezTo>
                    <a:pt x="692860" y="1460537"/>
                    <a:pt x="624111" y="1472722"/>
                    <a:pt x="590185" y="1472722"/>
                  </a:cubicBezTo>
                  <a:cubicBezTo>
                    <a:pt x="583805" y="1472722"/>
                    <a:pt x="578659" y="1472291"/>
                    <a:pt x="575374" y="1471276"/>
                  </a:cubicBezTo>
                  <a:cubicBezTo>
                    <a:pt x="557769" y="1465789"/>
                    <a:pt x="536753" y="1447388"/>
                    <a:pt x="524988" y="1436038"/>
                  </a:cubicBezTo>
                  <a:cubicBezTo>
                    <a:pt x="529554" y="1490332"/>
                    <a:pt x="525681" y="1534726"/>
                    <a:pt x="495451" y="1541526"/>
                  </a:cubicBezTo>
                  <a:cubicBezTo>
                    <a:pt x="493817" y="1541863"/>
                    <a:pt x="492148" y="1542035"/>
                    <a:pt x="490478" y="1542035"/>
                  </a:cubicBezTo>
                  <a:cubicBezTo>
                    <a:pt x="484916" y="1542035"/>
                    <a:pt x="477897" y="1540131"/>
                    <a:pt x="470423" y="1533382"/>
                  </a:cubicBezTo>
                  <a:cubicBezTo>
                    <a:pt x="459343" y="1523383"/>
                    <a:pt x="449842" y="1505006"/>
                    <a:pt x="442529" y="1483959"/>
                  </a:cubicBezTo>
                  <a:cubicBezTo>
                    <a:pt x="445327" y="1531383"/>
                    <a:pt x="439629" y="1568573"/>
                    <a:pt x="411633" y="1574774"/>
                  </a:cubicBezTo>
                  <a:cubicBezTo>
                    <a:pt x="410002" y="1575111"/>
                    <a:pt x="408345" y="1575279"/>
                    <a:pt x="406683" y="1575283"/>
                  </a:cubicBezTo>
                  <a:cubicBezTo>
                    <a:pt x="401121" y="1575283"/>
                    <a:pt x="394102" y="1573378"/>
                    <a:pt x="386631" y="1566629"/>
                  </a:cubicBezTo>
                  <a:cubicBezTo>
                    <a:pt x="383653" y="1563941"/>
                    <a:pt x="380819" y="1560523"/>
                    <a:pt x="378079" y="1556737"/>
                  </a:cubicBezTo>
                  <a:cubicBezTo>
                    <a:pt x="396892" y="1614057"/>
                    <a:pt x="394788" y="1646881"/>
                    <a:pt x="371942" y="1658553"/>
                  </a:cubicBezTo>
                  <a:cubicBezTo>
                    <a:pt x="368528" y="1660278"/>
                    <a:pt x="364754" y="1661171"/>
                    <a:pt x="360929" y="1661167"/>
                  </a:cubicBezTo>
                  <a:cubicBezTo>
                    <a:pt x="356676" y="1661167"/>
                    <a:pt x="351702" y="1660113"/>
                    <a:pt x="346035" y="1657197"/>
                  </a:cubicBezTo>
                  <a:cubicBezTo>
                    <a:pt x="338588" y="1653352"/>
                    <a:pt x="330946" y="1646666"/>
                    <a:pt x="323495" y="1638329"/>
                  </a:cubicBezTo>
                  <a:cubicBezTo>
                    <a:pt x="331965" y="1668759"/>
                    <a:pt x="332466" y="1693380"/>
                    <a:pt x="314026" y="1702489"/>
                  </a:cubicBezTo>
                  <a:cubicBezTo>
                    <a:pt x="311302" y="1703833"/>
                    <a:pt x="308304" y="1704527"/>
                    <a:pt x="305266" y="1704515"/>
                  </a:cubicBezTo>
                  <a:cubicBezTo>
                    <a:pt x="301809" y="1704515"/>
                    <a:pt x="297757" y="1703653"/>
                    <a:pt x="293163" y="1701250"/>
                  </a:cubicBezTo>
                  <a:cubicBezTo>
                    <a:pt x="266904" y="1687533"/>
                    <a:pt x="237717" y="1629527"/>
                    <a:pt x="233315" y="1600347"/>
                  </a:cubicBezTo>
                  <a:cubicBezTo>
                    <a:pt x="231591" y="1589687"/>
                    <a:pt x="235483" y="1578889"/>
                    <a:pt x="243608" y="1571775"/>
                  </a:cubicBezTo>
                  <a:cubicBezTo>
                    <a:pt x="246864" y="1569040"/>
                    <a:pt x="250541" y="1566849"/>
                    <a:pt x="254499" y="1565289"/>
                  </a:cubicBezTo>
                  <a:cubicBezTo>
                    <a:pt x="262420" y="1562208"/>
                    <a:pt x="271129" y="1561812"/>
                    <a:pt x="279297" y="1564160"/>
                  </a:cubicBezTo>
                  <a:cubicBezTo>
                    <a:pt x="273061" y="1548937"/>
                    <a:pt x="268605" y="1534530"/>
                    <a:pt x="266931" y="1523317"/>
                  </a:cubicBezTo>
                  <a:cubicBezTo>
                    <a:pt x="264494" y="1509744"/>
                    <a:pt x="269432" y="1495897"/>
                    <a:pt x="279908" y="1486930"/>
                  </a:cubicBezTo>
                  <a:cubicBezTo>
                    <a:pt x="283984" y="1483544"/>
                    <a:pt x="288570" y="1480820"/>
                    <a:pt x="293493" y="1478860"/>
                  </a:cubicBezTo>
                  <a:cubicBezTo>
                    <a:pt x="314908" y="1470335"/>
                    <a:pt x="338565" y="1477657"/>
                    <a:pt x="352047" y="1494984"/>
                  </a:cubicBezTo>
                  <a:cubicBezTo>
                    <a:pt x="344667" y="1466440"/>
                    <a:pt x="341246" y="1436664"/>
                    <a:pt x="343170" y="1417683"/>
                  </a:cubicBezTo>
                  <a:cubicBezTo>
                    <a:pt x="344197" y="1403969"/>
                    <a:pt x="352392" y="1391824"/>
                    <a:pt x="364726" y="1385741"/>
                  </a:cubicBezTo>
                  <a:cubicBezTo>
                    <a:pt x="369371" y="1383565"/>
                    <a:pt x="374321" y="1382111"/>
                    <a:pt x="379404" y="1381430"/>
                  </a:cubicBezTo>
                  <a:cubicBezTo>
                    <a:pt x="398217" y="1378898"/>
                    <a:pt x="415932" y="1387336"/>
                    <a:pt x="426546" y="1401653"/>
                  </a:cubicBezTo>
                  <a:cubicBezTo>
                    <a:pt x="426303" y="1395911"/>
                    <a:pt x="426440" y="1390162"/>
                    <a:pt x="426957" y="1384439"/>
                  </a:cubicBezTo>
                  <a:cubicBezTo>
                    <a:pt x="428035" y="1370730"/>
                    <a:pt x="436191" y="1358576"/>
                    <a:pt x="448471" y="1352383"/>
                  </a:cubicBezTo>
                  <a:cubicBezTo>
                    <a:pt x="453178" y="1350192"/>
                    <a:pt x="458191" y="1348735"/>
                    <a:pt x="463340" y="1348060"/>
                  </a:cubicBezTo>
                  <a:cubicBezTo>
                    <a:pt x="476615" y="1346281"/>
                    <a:pt x="490055" y="1349887"/>
                    <a:pt x="500656" y="1358070"/>
                  </a:cubicBezTo>
                  <a:cubicBezTo>
                    <a:pt x="511293" y="1366199"/>
                    <a:pt x="518246" y="1378239"/>
                    <a:pt x="519963" y="1391518"/>
                  </a:cubicBezTo>
                  <a:cubicBezTo>
                    <a:pt x="521139" y="1400242"/>
                    <a:pt x="522228" y="1408896"/>
                    <a:pt x="523173" y="1417385"/>
                  </a:cubicBezTo>
                  <a:cubicBezTo>
                    <a:pt x="523773" y="1417683"/>
                    <a:pt x="524317" y="1418083"/>
                    <a:pt x="524788" y="1418561"/>
                  </a:cubicBezTo>
                  <a:cubicBezTo>
                    <a:pt x="525109" y="1418906"/>
                    <a:pt x="556605" y="1452706"/>
                    <a:pt x="578961" y="1459663"/>
                  </a:cubicBezTo>
                  <a:cubicBezTo>
                    <a:pt x="592486" y="1463818"/>
                    <a:pt x="660220" y="1454059"/>
                    <a:pt x="699766" y="1446941"/>
                  </a:cubicBezTo>
                  <a:cubicBezTo>
                    <a:pt x="703070" y="1446365"/>
                    <a:pt x="706229" y="1448552"/>
                    <a:pt x="706848" y="1451848"/>
                  </a:cubicBezTo>
                  <a:close/>
                  <a:moveTo>
                    <a:pt x="298443" y="1602926"/>
                  </a:moveTo>
                  <a:cubicBezTo>
                    <a:pt x="294610" y="1596334"/>
                    <a:pt x="290996" y="1589561"/>
                    <a:pt x="287665" y="1582738"/>
                  </a:cubicBezTo>
                  <a:cubicBezTo>
                    <a:pt x="282616" y="1577776"/>
                    <a:pt x="275934" y="1574738"/>
                    <a:pt x="268832" y="1574738"/>
                  </a:cubicBezTo>
                  <a:cubicBezTo>
                    <a:pt x="265462" y="1574742"/>
                    <a:pt x="262118" y="1575377"/>
                    <a:pt x="258983" y="1576616"/>
                  </a:cubicBezTo>
                  <a:cubicBezTo>
                    <a:pt x="256279" y="1577678"/>
                    <a:pt x="253762" y="1579171"/>
                    <a:pt x="251536" y="1581037"/>
                  </a:cubicBezTo>
                  <a:cubicBezTo>
                    <a:pt x="246618" y="1585391"/>
                    <a:pt x="244286" y="1591968"/>
                    <a:pt x="245363" y="1598446"/>
                  </a:cubicBezTo>
                  <a:cubicBezTo>
                    <a:pt x="249318" y="1624678"/>
                    <a:pt x="276675" y="1678906"/>
                    <a:pt x="298823" y="1690480"/>
                  </a:cubicBezTo>
                  <a:cubicBezTo>
                    <a:pt x="304702" y="1693549"/>
                    <a:pt x="307681" y="1692071"/>
                    <a:pt x="308660" y="1691585"/>
                  </a:cubicBezTo>
                  <a:cubicBezTo>
                    <a:pt x="326356" y="1682845"/>
                    <a:pt x="312776" y="1639407"/>
                    <a:pt x="298439" y="1602926"/>
                  </a:cubicBezTo>
                  <a:close/>
                  <a:moveTo>
                    <a:pt x="348030" y="1511747"/>
                  </a:moveTo>
                  <a:cubicBezTo>
                    <a:pt x="348010" y="1511708"/>
                    <a:pt x="347995" y="1511669"/>
                    <a:pt x="347983" y="1511629"/>
                  </a:cubicBezTo>
                  <a:cubicBezTo>
                    <a:pt x="342128" y="1497014"/>
                    <a:pt x="327967" y="1487432"/>
                    <a:pt x="312223" y="1487432"/>
                  </a:cubicBezTo>
                  <a:cubicBezTo>
                    <a:pt x="307359" y="1487435"/>
                    <a:pt x="302538" y="1488364"/>
                    <a:pt x="298023" y="1490175"/>
                  </a:cubicBezTo>
                  <a:cubicBezTo>
                    <a:pt x="294304" y="1491653"/>
                    <a:pt x="290839" y="1493702"/>
                    <a:pt x="287755" y="1496250"/>
                  </a:cubicBezTo>
                  <a:cubicBezTo>
                    <a:pt x="280571" y="1502446"/>
                    <a:pt x="277216" y="1511986"/>
                    <a:pt x="278932" y="1521314"/>
                  </a:cubicBezTo>
                  <a:cubicBezTo>
                    <a:pt x="281045" y="1535447"/>
                    <a:pt x="288143" y="1555463"/>
                    <a:pt x="297769" y="1575483"/>
                  </a:cubicBezTo>
                  <a:cubicBezTo>
                    <a:pt x="300994" y="1578959"/>
                    <a:pt x="303554" y="1582996"/>
                    <a:pt x="305321" y="1587394"/>
                  </a:cubicBezTo>
                  <a:cubicBezTo>
                    <a:pt x="306662" y="1590663"/>
                    <a:pt x="307967" y="1593919"/>
                    <a:pt x="309241" y="1597169"/>
                  </a:cubicBezTo>
                  <a:cubicBezTo>
                    <a:pt x="322323" y="1619654"/>
                    <a:pt x="337687" y="1639219"/>
                    <a:pt x="351601" y="1646387"/>
                  </a:cubicBezTo>
                  <a:cubicBezTo>
                    <a:pt x="357409" y="1649390"/>
                    <a:pt x="362261" y="1649813"/>
                    <a:pt x="366400" y="1647716"/>
                  </a:cubicBezTo>
                  <a:cubicBezTo>
                    <a:pt x="387733" y="1636840"/>
                    <a:pt x="381544" y="1591090"/>
                    <a:pt x="348026" y="1511747"/>
                  </a:cubicBezTo>
                  <a:close/>
                  <a:moveTo>
                    <a:pt x="424147" y="1426435"/>
                  </a:moveTo>
                  <a:lnTo>
                    <a:pt x="424147" y="1426392"/>
                  </a:lnTo>
                  <a:cubicBezTo>
                    <a:pt x="421564" y="1407391"/>
                    <a:pt x="405362" y="1393203"/>
                    <a:pt x="386185" y="1393156"/>
                  </a:cubicBezTo>
                  <a:cubicBezTo>
                    <a:pt x="384472" y="1393156"/>
                    <a:pt x="382759" y="1393270"/>
                    <a:pt x="381062" y="1393497"/>
                  </a:cubicBezTo>
                  <a:cubicBezTo>
                    <a:pt x="377237" y="1394011"/>
                    <a:pt x="373514" y="1395100"/>
                    <a:pt x="370013" y="1396727"/>
                  </a:cubicBezTo>
                  <a:cubicBezTo>
                    <a:pt x="361571" y="1400948"/>
                    <a:pt x="355986" y="1409315"/>
                    <a:pt x="355324" y="1418730"/>
                  </a:cubicBezTo>
                  <a:cubicBezTo>
                    <a:pt x="351710" y="1454431"/>
                    <a:pt x="369512" y="1534773"/>
                    <a:pt x="394807" y="1557603"/>
                  </a:cubicBezTo>
                  <a:cubicBezTo>
                    <a:pt x="399820" y="1562122"/>
                    <a:pt x="404523" y="1563823"/>
                    <a:pt x="409117" y="1562882"/>
                  </a:cubicBezTo>
                  <a:cubicBezTo>
                    <a:pt x="438915" y="1556286"/>
                    <a:pt x="431986" y="1481850"/>
                    <a:pt x="424147" y="1426435"/>
                  </a:cubicBezTo>
                  <a:close/>
                  <a:moveTo>
                    <a:pt x="507942" y="1393148"/>
                  </a:moveTo>
                  <a:lnTo>
                    <a:pt x="507942" y="1393125"/>
                  </a:lnTo>
                  <a:cubicBezTo>
                    <a:pt x="506645" y="1383040"/>
                    <a:pt x="501366" y="1373893"/>
                    <a:pt x="493280" y="1367724"/>
                  </a:cubicBezTo>
                  <a:cubicBezTo>
                    <a:pt x="486621" y="1362578"/>
                    <a:pt x="478442" y="1359787"/>
                    <a:pt x="470027" y="1359791"/>
                  </a:cubicBezTo>
                  <a:cubicBezTo>
                    <a:pt x="468330" y="1359791"/>
                    <a:pt x="466637" y="1359905"/>
                    <a:pt x="464955" y="1360128"/>
                  </a:cubicBezTo>
                  <a:cubicBezTo>
                    <a:pt x="461095" y="1360630"/>
                    <a:pt x="457332" y="1361715"/>
                    <a:pt x="453797" y="1363354"/>
                  </a:cubicBezTo>
                  <a:cubicBezTo>
                    <a:pt x="445378" y="1367673"/>
                    <a:pt x="439817" y="1376068"/>
                    <a:pt x="439119" y="1385506"/>
                  </a:cubicBezTo>
                  <a:cubicBezTo>
                    <a:pt x="435505" y="1421191"/>
                    <a:pt x="453303" y="1501518"/>
                    <a:pt x="478602" y="1524359"/>
                  </a:cubicBezTo>
                  <a:cubicBezTo>
                    <a:pt x="483599" y="1528867"/>
                    <a:pt x="488197" y="1530603"/>
                    <a:pt x="492924" y="1529639"/>
                  </a:cubicBezTo>
                  <a:cubicBezTo>
                    <a:pt x="521680" y="1523164"/>
                    <a:pt x="516059" y="1453294"/>
                    <a:pt x="507923" y="1393148"/>
                  </a:cubicBezTo>
                  <a:close/>
                  <a:moveTo>
                    <a:pt x="667424" y="1525175"/>
                  </a:moveTo>
                  <a:cubicBezTo>
                    <a:pt x="666761" y="1525339"/>
                    <a:pt x="600462" y="1541792"/>
                    <a:pt x="554888" y="1550184"/>
                  </a:cubicBezTo>
                  <a:cubicBezTo>
                    <a:pt x="509463" y="1558563"/>
                    <a:pt x="460154" y="1562612"/>
                    <a:pt x="459649" y="1562647"/>
                  </a:cubicBezTo>
                  <a:cubicBezTo>
                    <a:pt x="457979" y="1562784"/>
                    <a:pt x="456442" y="1563604"/>
                    <a:pt x="455396" y="1564909"/>
                  </a:cubicBezTo>
                  <a:cubicBezTo>
                    <a:pt x="446601" y="1575859"/>
                    <a:pt x="419844" y="1604282"/>
                    <a:pt x="401799" y="1604282"/>
                  </a:cubicBezTo>
                  <a:cubicBezTo>
                    <a:pt x="398440" y="1604286"/>
                    <a:pt x="395716" y="1607006"/>
                    <a:pt x="395713" y="1610365"/>
                  </a:cubicBezTo>
                  <a:cubicBezTo>
                    <a:pt x="395716" y="1613724"/>
                    <a:pt x="398440" y="1616444"/>
                    <a:pt x="401799" y="1616448"/>
                  </a:cubicBezTo>
                  <a:cubicBezTo>
                    <a:pt x="426436" y="1616448"/>
                    <a:pt x="455431" y="1583863"/>
                    <a:pt x="463211" y="1574558"/>
                  </a:cubicBezTo>
                  <a:cubicBezTo>
                    <a:pt x="474040" y="1573594"/>
                    <a:pt x="517016" y="1569534"/>
                    <a:pt x="557079" y="1562153"/>
                  </a:cubicBezTo>
                  <a:cubicBezTo>
                    <a:pt x="603029" y="1553688"/>
                    <a:pt x="669673" y="1537148"/>
                    <a:pt x="670347" y="1536983"/>
                  </a:cubicBezTo>
                  <a:cubicBezTo>
                    <a:pt x="673608" y="1536168"/>
                    <a:pt x="675592" y="1532868"/>
                    <a:pt x="674780" y="1529607"/>
                  </a:cubicBezTo>
                  <a:cubicBezTo>
                    <a:pt x="673985" y="1526358"/>
                    <a:pt x="670704" y="1524367"/>
                    <a:pt x="667455" y="1525163"/>
                  </a:cubicBezTo>
                  <a:cubicBezTo>
                    <a:pt x="667439" y="1525167"/>
                    <a:pt x="667420" y="1525171"/>
                    <a:pt x="667404" y="1525175"/>
                  </a:cubicBezTo>
                  <a:close/>
                  <a:moveTo>
                    <a:pt x="1498132" y="871600"/>
                  </a:moveTo>
                  <a:cubicBezTo>
                    <a:pt x="1492093" y="855507"/>
                    <a:pt x="1349657" y="476991"/>
                    <a:pt x="1307171" y="434631"/>
                  </a:cubicBezTo>
                  <a:cubicBezTo>
                    <a:pt x="1265113" y="392694"/>
                    <a:pt x="1062021" y="268651"/>
                    <a:pt x="1053399" y="263392"/>
                  </a:cubicBezTo>
                  <a:cubicBezTo>
                    <a:pt x="1051251" y="262082"/>
                    <a:pt x="1048519" y="262239"/>
                    <a:pt x="1046536" y="263783"/>
                  </a:cubicBezTo>
                  <a:lnTo>
                    <a:pt x="1028687" y="202677"/>
                  </a:lnTo>
                  <a:cubicBezTo>
                    <a:pt x="1028099" y="199906"/>
                    <a:pt x="1013524" y="134618"/>
                    <a:pt x="962412" y="112811"/>
                  </a:cubicBezTo>
                  <a:cubicBezTo>
                    <a:pt x="959323" y="111494"/>
                    <a:pt x="955749" y="112933"/>
                    <a:pt x="954432" y="116021"/>
                  </a:cubicBezTo>
                  <a:cubicBezTo>
                    <a:pt x="953119" y="119113"/>
                    <a:pt x="954553" y="122684"/>
                    <a:pt x="957642" y="124005"/>
                  </a:cubicBezTo>
                  <a:cubicBezTo>
                    <a:pt x="1002910" y="143323"/>
                    <a:pt x="1016679" y="204629"/>
                    <a:pt x="1016910" y="205668"/>
                  </a:cubicBezTo>
                  <a:lnTo>
                    <a:pt x="1090515" y="457762"/>
                  </a:lnTo>
                  <a:lnTo>
                    <a:pt x="1004489" y="485061"/>
                  </a:lnTo>
                  <a:cubicBezTo>
                    <a:pt x="1002322" y="485754"/>
                    <a:pt x="1000719" y="487596"/>
                    <a:pt x="1000335" y="489838"/>
                  </a:cubicBezTo>
                  <a:cubicBezTo>
                    <a:pt x="999947" y="492080"/>
                    <a:pt x="1000848" y="494349"/>
                    <a:pt x="1002663" y="495717"/>
                  </a:cubicBezTo>
                  <a:lnTo>
                    <a:pt x="1116069" y="581080"/>
                  </a:lnTo>
                  <a:lnTo>
                    <a:pt x="1050502" y="830784"/>
                  </a:lnTo>
                  <a:cubicBezTo>
                    <a:pt x="1049640" y="834033"/>
                    <a:pt x="1051576" y="837365"/>
                    <a:pt x="1054825" y="838227"/>
                  </a:cubicBezTo>
                  <a:cubicBezTo>
                    <a:pt x="1054829" y="838227"/>
                    <a:pt x="1054833" y="838231"/>
                    <a:pt x="1054837" y="838231"/>
                  </a:cubicBezTo>
                  <a:cubicBezTo>
                    <a:pt x="1055343" y="838360"/>
                    <a:pt x="1055860" y="838427"/>
                    <a:pt x="1056381" y="838427"/>
                  </a:cubicBezTo>
                  <a:cubicBezTo>
                    <a:pt x="1059144" y="838427"/>
                    <a:pt x="1061563" y="836561"/>
                    <a:pt x="1062260" y="833888"/>
                  </a:cubicBezTo>
                  <a:lnTo>
                    <a:pt x="1128865" y="580230"/>
                  </a:lnTo>
                  <a:cubicBezTo>
                    <a:pt x="1129496" y="577843"/>
                    <a:pt x="1128618" y="575315"/>
                    <a:pt x="1126647" y="573829"/>
                  </a:cubicBezTo>
                  <a:lnTo>
                    <a:pt x="1019406" y="493091"/>
                  </a:lnTo>
                  <a:lnTo>
                    <a:pt x="1099855" y="467561"/>
                  </a:lnTo>
                  <a:cubicBezTo>
                    <a:pt x="1103002" y="466561"/>
                    <a:pt x="1104781" y="463234"/>
                    <a:pt x="1103864" y="460059"/>
                  </a:cubicBezTo>
                  <a:lnTo>
                    <a:pt x="1049977" y="275553"/>
                  </a:lnTo>
                  <a:cubicBezTo>
                    <a:pt x="1075406" y="291140"/>
                    <a:pt x="1260194" y="404961"/>
                    <a:pt x="1298576" y="443230"/>
                  </a:cubicBezTo>
                  <a:cubicBezTo>
                    <a:pt x="1339212" y="483732"/>
                    <a:pt x="1485261" y="871949"/>
                    <a:pt x="1486731" y="875864"/>
                  </a:cubicBezTo>
                  <a:cubicBezTo>
                    <a:pt x="1487623" y="878239"/>
                    <a:pt x="1489894" y="879807"/>
                    <a:pt x="1492430" y="879807"/>
                  </a:cubicBezTo>
                  <a:cubicBezTo>
                    <a:pt x="1493162" y="879803"/>
                    <a:pt x="1493888" y="879674"/>
                    <a:pt x="1494574" y="879415"/>
                  </a:cubicBezTo>
                  <a:cubicBezTo>
                    <a:pt x="1497705" y="878231"/>
                    <a:pt x="1499294" y="874739"/>
                    <a:pt x="1498132" y="871600"/>
                  </a:cubicBezTo>
                  <a:close/>
                  <a:moveTo>
                    <a:pt x="1249616" y="542925"/>
                  </a:moveTo>
                  <a:cubicBezTo>
                    <a:pt x="1246288" y="543388"/>
                    <a:pt x="1243964" y="546461"/>
                    <a:pt x="1244423" y="549788"/>
                  </a:cubicBezTo>
                  <a:lnTo>
                    <a:pt x="1291588" y="890377"/>
                  </a:lnTo>
                  <a:cubicBezTo>
                    <a:pt x="1292003" y="893384"/>
                    <a:pt x="1294570" y="895622"/>
                    <a:pt x="1297604" y="895625"/>
                  </a:cubicBezTo>
                  <a:cubicBezTo>
                    <a:pt x="1297886" y="895625"/>
                    <a:pt x="1298168" y="895606"/>
                    <a:pt x="1298447" y="895571"/>
                  </a:cubicBezTo>
                  <a:cubicBezTo>
                    <a:pt x="1301774" y="895108"/>
                    <a:pt x="1304098" y="892039"/>
                    <a:pt x="1303644" y="888712"/>
                  </a:cubicBezTo>
                  <a:lnTo>
                    <a:pt x="1256479" y="548123"/>
                  </a:lnTo>
                  <a:cubicBezTo>
                    <a:pt x="1255977" y="544819"/>
                    <a:pt x="1252935" y="542510"/>
                    <a:pt x="1249616" y="542925"/>
                  </a:cubicBezTo>
                  <a:close/>
                  <a:moveTo>
                    <a:pt x="498673" y="718637"/>
                  </a:moveTo>
                  <a:cubicBezTo>
                    <a:pt x="495804" y="716900"/>
                    <a:pt x="492073" y="717810"/>
                    <a:pt x="490321" y="720667"/>
                  </a:cubicBezTo>
                  <a:lnTo>
                    <a:pt x="408780" y="854516"/>
                  </a:lnTo>
                  <a:cubicBezTo>
                    <a:pt x="407251" y="857036"/>
                    <a:pt x="407745" y="860289"/>
                    <a:pt x="409955" y="862241"/>
                  </a:cubicBezTo>
                  <a:cubicBezTo>
                    <a:pt x="411068" y="863224"/>
                    <a:pt x="412499" y="863765"/>
                    <a:pt x="413984" y="863765"/>
                  </a:cubicBezTo>
                  <a:cubicBezTo>
                    <a:pt x="415356" y="863769"/>
                    <a:pt x="416685" y="863307"/>
                    <a:pt x="417759" y="862456"/>
                  </a:cubicBezTo>
                  <a:lnTo>
                    <a:pt x="486856" y="807754"/>
                  </a:lnTo>
                  <a:cubicBezTo>
                    <a:pt x="489490" y="805677"/>
                    <a:pt x="489937" y="801859"/>
                    <a:pt x="487864" y="799226"/>
                  </a:cubicBezTo>
                  <a:cubicBezTo>
                    <a:pt x="487856" y="799222"/>
                    <a:pt x="487852" y="799214"/>
                    <a:pt x="487848" y="799210"/>
                  </a:cubicBezTo>
                  <a:cubicBezTo>
                    <a:pt x="485771" y="796580"/>
                    <a:pt x="481953" y="796129"/>
                    <a:pt x="479320" y="798207"/>
                  </a:cubicBezTo>
                  <a:cubicBezTo>
                    <a:pt x="479320" y="798211"/>
                    <a:pt x="479316" y="798211"/>
                    <a:pt x="479312" y="798215"/>
                  </a:cubicBezTo>
                  <a:lnTo>
                    <a:pt x="436850" y="831823"/>
                  </a:lnTo>
                  <a:lnTo>
                    <a:pt x="500700" y="727000"/>
                  </a:lnTo>
                  <a:cubicBezTo>
                    <a:pt x="502451" y="724139"/>
                    <a:pt x="501554" y="720400"/>
                    <a:pt x="498689" y="718648"/>
                  </a:cubicBezTo>
                  <a:cubicBezTo>
                    <a:pt x="498685" y="718644"/>
                    <a:pt x="498681" y="718641"/>
                    <a:pt x="498673" y="718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566916" y="3087136"/>
              <a:ext cx="553746" cy="805644"/>
            </a:xfrm>
            <a:custGeom>
              <a:avLst/>
              <a:gdLst/>
              <a:ahLst/>
              <a:cxnLst/>
              <a:rect l="l" t="t" r="r" b="b"/>
              <a:pathLst>
                <a:path w="553746" h="805644" extrusionOk="0">
                  <a:moveTo>
                    <a:pt x="158921" y="42129"/>
                  </a:moveTo>
                  <a:cubicBezTo>
                    <a:pt x="158921" y="42129"/>
                    <a:pt x="38108" y="112755"/>
                    <a:pt x="29826" y="216750"/>
                  </a:cubicBezTo>
                  <a:cubicBezTo>
                    <a:pt x="25836" y="285336"/>
                    <a:pt x="32867" y="354117"/>
                    <a:pt x="50653" y="420477"/>
                  </a:cubicBezTo>
                  <a:cubicBezTo>
                    <a:pt x="50653" y="420477"/>
                    <a:pt x="13028" y="387233"/>
                    <a:pt x="9003" y="462123"/>
                  </a:cubicBezTo>
                  <a:cubicBezTo>
                    <a:pt x="4977" y="537014"/>
                    <a:pt x="67334" y="595098"/>
                    <a:pt x="92292" y="595098"/>
                  </a:cubicBezTo>
                  <a:lnTo>
                    <a:pt x="117376" y="595098"/>
                  </a:lnTo>
                  <a:cubicBezTo>
                    <a:pt x="117376" y="595098"/>
                    <a:pt x="172952" y="709252"/>
                    <a:pt x="239690" y="763323"/>
                  </a:cubicBezTo>
                  <a:cubicBezTo>
                    <a:pt x="306428" y="817394"/>
                    <a:pt x="371532" y="819762"/>
                    <a:pt x="417322" y="803089"/>
                  </a:cubicBezTo>
                  <a:cubicBezTo>
                    <a:pt x="463111" y="786416"/>
                    <a:pt x="550685" y="711627"/>
                    <a:pt x="559084" y="611783"/>
                  </a:cubicBezTo>
                  <a:cubicBezTo>
                    <a:pt x="567483" y="511938"/>
                    <a:pt x="559084" y="345582"/>
                    <a:pt x="550681" y="241712"/>
                  </a:cubicBezTo>
                  <a:cubicBezTo>
                    <a:pt x="542278" y="137842"/>
                    <a:pt x="521576" y="62826"/>
                    <a:pt x="409048" y="25444"/>
                  </a:cubicBezTo>
                  <a:cubicBezTo>
                    <a:pt x="296520" y="-11939"/>
                    <a:pt x="217244" y="12898"/>
                    <a:pt x="158921" y="4212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5566916" y="3087136"/>
              <a:ext cx="553746" cy="805644"/>
            </a:xfrm>
            <a:custGeom>
              <a:avLst/>
              <a:gdLst/>
              <a:ahLst/>
              <a:cxnLst/>
              <a:rect l="l" t="t" r="r" b="b"/>
              <a:pathLst>
                <a:path w="553746" h="805644" extrusionOk="0">
                  <a:moveTo>
                    <a:pt x="158921" y="42129"/>
                  </a:moveTo>
                  <a:cubicBezTo>
                    <a:pt x="158921" y="42129"/>
                    <a:pt x="38108" y="112755"/>
                    <a:pt x="29826" y="216750"/>
                  </a:cubicBezTo>
                  <a:cubicBezTo>
                    <a:pt x="25836" y="285336"/>
                    <a:pt x="32867" y="354117"/>
                    <a:pt x="50653" y="420477"/>
                  </a:cubicBezTo>
                  <a:cubicBezTo>
                    <a:pt x="50653" y="420477"/>
                    <a:pt x="13028" y="387233"/>
                    <a:pt x="9003" y="462123"/>
                  </a:cubicBezTo>
                  <a:cubicBezTo>
                    <a:pt x="4977" y="537014"/>
                    <a:pt x="67334" y="595098"/>
                    <a:pt x="92292" y="595098"/>
                  </a:cubicBezTo>
                  <a:lnTo>
                    <a:pt x="117376" y="595098"/>
                  </a:lnTo>
                  <a:cubicBezTo>
                    <a:pt x="117376" y="595098"/>
                    <a:pt x="172952" y="709252"/>
                    <a:pt x="239690" y="763323"/>
                  </a:cubicBezTo>
                  <a:cubicBezTo>
                    <a:pt x="306428" y="817394"/>
                    <a:pt x="371532" y="819762"/>
                    <a:pt x="417322" y="803089"/>
                  </a:cubicBezTo>
                  <a:cubicBezTo>
                    <a:pt x="463111" y="786416"/>
                    <a:pt x="550685" y="711627"/>
                    <a:pt x="559084" y="611783"/>
                  </a:cubicBezTo>
                  <a:cubicBezTo>
                    <a:pt x="567483" y="511938"/>
                    <a:pt x="559084" y="345582"/>
                    <a:pt x="550681" y="241712"/>
                  </a:cubicBezTo>
                  <a:cubicBezTo>
                    <a:pt x="542278" y="137842"/>
                    <a:pt x="521576" y="62826"/>
                    <a:pt x="409048" y="25444"/>
                  </a:cubicBezTo>
                  <a:cubicBezTo>
                    <a:pt x="296520" y="-11939"/>
                    <a:pt x="217244" y="12898"/>
                    <a:pt x="158921" y="421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5566916" y="3246872"/>
              <a:ext cx="289969" cy="632002"/>
            </a:xfrm>
            <a:custGeom>
              <a:avLst/>
              <a:gdLst/>
              <a:ahLst/>
              <a:cxnLst/>
              <a:rect l="l" t="t" r="r" b="b"/>
              <a:pathLst>
                <a:path w="289969" h="632002" extrusionOk="0">
                  <a:moveTo>
                    <a:pt x="50653" y="260740"/>
                  </a:moveTo>
                  <a:cubicBezTo>
                    <a:pt x="50653" y="260740"/>
                    <a:pt x="13028" y="227496"/>
                    <a:pt x="9003" y="302386"/>
                  </a:cubicBezTo>
                  <a:cubicBezTo>
                    <a:pt x="4977" y="377277"/>
                    <a:pt x="67334" y="435361"/>
                    <a:pt x="92292" y="435361"/>
                  </a:cubicBezTo>
                  <a:lnTo>
                    <a:pt x="117376" y="435361"/>
                  </a:lnTo>
                  <a:cubicBezTo>
                    <a:pt x="117376" y="435361"/>
                    <a:pt x="172952" y="549390"/>
                    <a:pt x="239690" y="603586"/>
                  </a:cubicBezTo>
                  <a:lnTo>
                    <a:pt x="268301" y="623281"/>
                  </a:lnTo>
                  <a:cubicBezTo>
                    <a:pt x="278045" y="629168"/>
                    <a:pt x="288239" y="634279"/>
                    <a:pt x="298786" y="638566"/>
                  </a:cubicBezTo>
                  <a:cubicBezTo>
                    <a:pt x="276332" y="610966"/>
                    <a:pt x="227532" y="547364"/>
                    <a:pt x="204573" y="490161"/>
                  </a:cubicBezTo>
                  <a:cubicBezTo>
                    <a:pt x="174218" y="414910"/>
                    <a:pt x="166947" y="255950"/>
                    <a:pt x="174218" y="153962"/>
                  </a:cubicBezTo>
                  <a:cubicBezTo>
                    <a:pt x="181488" y="51973"/>
                    <a:pt x="234807" y="10326"/>
                    <a:pt x="234807" y="10326"/>
                  </a:cubicBezTo>
                  <a:lnTo>
                    <a:pt x="159556" y="6564"/>
                  </a:lnTo>
                  <a:cubicBezTo>
                    <a:pt x="148389" y="6564"/>
                    <a:pt x="90058" y="93373"/>
                    <a:pt x="30845" y="143176"/>
                  </a:cubicBezTo>
                  <a:close/>
                </a:path>
              </a:pathLst>
            </a:custGeom>
            <a:solidFill>
              <a:srgbClr val="A05B4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5560812" y="3081224"/>
              <a:ext cx="565886" cy="817463"/>
            </a:xfrm>
            <a:custGeom>
              <a:avLst/>
              <a:gdLst/>
              <a:ahLst/>
              <a:cxnLst/>
              <a:rect l="l" t="t" r="r" b="b"/>
              <a:pathLst>
                <a:path w="565886" h="817463" extrusionOk="0">
                  <a:moveTo>
                    <a:pt x="370825" y="824027"/>
                  </a:moveTo>
                  <a:cubicBezTo>
                    <a:pt x="336084" y="824027"/>
                    <a:pt x="290683" y="813422"/>
                    <a:pt x="241973" y="773962"/>
                  </a:cubicBezTo>
                  <a:cubicBezTo>
                    <a:pt x="180659" y="724288"/>
                    <a:pt x="129720" y="626921"/>
                    <a:pt x="119722" y="607093"/>
                  </a:cubicBezTo>
                  <a:lnTo>
                    <a:pt x="98397" y="607093"/>
                  </a:lnTo>
                  <a:cubicBezTo>
                    <a:pt x="86082" y="607093"/>
                    <a:pt x="68343" y="596440"/>
                    <a:pt x="52090" y="579289"/>
                  </a:cubicBezTo>
                  <a:cubicBezTo>
                    <a:pt x="38121" y="564572"/>
                    <a:pt x="5991" y="524223"/>
                    <a:pt x="9016" y="467710"/>
                  </a:cubicBezTo>
                  <a:cubicBezTo>
                    <a:pt x="10643" y="437433"/>
                    <a:pt x="17749" y="420063"/>
                    <a:pt x="30761" y="414619"/>
                  </a:cubicBezTo>
                  <a:cubicBezTo>
                    <a:pt x="36554" y="412185"/>
                    <a:pt x="42386" y="412714"/>
                    <a:pt x="47371" y="414313"/>
                  </a:cubicBezTo>
                  <a:cubicBezTo>
                    <a:pt x="31988" y="351543"/>
                    <a:pt x="26077" y="286824"/>
                    <a:pt x="29840" y="222305"/>
                  </a:cubicBezTo>
                  <a:cubicBezTo>
                    <a:pt x="38294" y="116233"/>
                    <a:pt x="156892" y="45736"/>
                    <a:pt x="161921" y="42800"/>
                  </a:cubicBezTo>
                  <a:cubicBezTo>
                    <a:pt x="162042" y="42730"/>
                    <a:pt x="162152" y="42671"/>
                    <a:pt x="162274" y="42608"/>
                  </a:cubicBezTo>
                  <a:cubicBezTo>
                    <a:pt x="214636" y="16372"/>
                    <a:pt x="298012" y="-13979"/>
                    <a:pt x="417065" y="25595"/>
                  </a:cubicBezTo>
                  <a:cubicBezTo>
                    <a:pt x="538564" y="65964"/>
                    <a:pt x="554959" y="149810"/>
                    <a:pt x="562837" y="247138"/>
                  </a:cubicBezTo>
                  <a:cubicBezTo>
                    <a:pt x="571792" y="357898"/>
                    <a:pt x="579372" y="521538"/>
                    <a:pt x="571240" y="618208"/>
                  </a:cubicBezTo>
                  <a:cubicBezTo>
                    <a:pt x="562445" y="722768"/>
                    <a:pt x="471983" y="797791"/>
                    <a:pt x="425507" y="814719"/>
                  </a:cubicBezTo>
                  <a:cubicBezTo>
                    <a:pt x="414169" y="818854"/>
                    <a:pt x="395089" y="824027"/>
                    <a:pt x="370825" y="824027"/>
                  </a:cubicBezTo>
                  <a:close/>
                  <a:moveTo>
                    <a:pt x="39215" y="425122"/>
                  </a:moveTo>
                  <a:cubicBezTo>
                    <a:pt x="37925" y="425110"/>
                    <a:pt x="36648" y="425358"/>
                    <a:pt x="35456" y="425851"/>
                  </a:cubicBezTo>
                  <a:cubicBezTo>
                    <a:pt x="30874" y="427788"/>
                    <a:pt x="22934" y="435889"/>
                    <a:pt x="21194" y="468360"/>
                  </a:cubicBezTo>
                  <a:cubicBezTo>
                    <a:pt x="19273" y="504297"/>
                    <a:pt x="34127" y="542636"/>
                    <a:pt x="60936" y="570925"/>
                  </a:cubicBezTo>
                  <a:cubicBezTo>
                    <a:pt x="76582" y="587414"/>
                    <a:pt x="91330" y="594927"/>
                    <a:pt x="98424" y="594927"/>
                  </a:cubicBezTo>
                  <a:lnTo>
                    <a:pt x="123508" y="594927"/>
                  </a:lnTo>
                  <a:cubicBezTo>
                    <a:pt x="125832" y="594929"/>
                    <a:pt x="127956" y="596257"/>
                    <a:pt x="128971" y="598349"/>
                  </a:cubicBezTo>
                  <a:cubicBezTo>
                    <a:pt x="129524" y="599481"/>
                    <a:pt x="184751" y="711923"/>
                    <a:pt x="249655" y="764505"/>
                  </a:cubicBezTo>
                  <a:cubicBezTo>
                    <a:pt x="327493" y="827606"/>
                    <a:pt x="395658" y="812653"/>
                    <a:pt x="421372" y="803282"/>
                  </a:cubicBezTo>
                  <a:cubicBezTo>
                    <a:pt x="463928" y="787777"/>
                    <a:pt x="550910" y="715047"/>
                    <a:pt x="559144" y="617181"/>
                  </a:cubicBezTo>
                  <a:cubicBezTo>
                    <a:pt x="567214" y="521248"/>
                    <a:pt x="559658" y="358412"/>
                    <a:pt x="550738" y="248114"/>
                  </a:cubicBezTo>
                  <a:cubicBezTo>
                    <a:pt x="541821" y="137942"/>
                    <a:pt x="517270" y="71686"/>
                    <a:pt x="413248" y="37125"/>
                  </a:cubicBezTo>
                  <a:cubicBezTo>
                    <a:pt x="299956" y="-500"/>
                    <a:pt x="222639" y="26002"/>
                    <a:pt x="167941" y="53382"/>
                  </a:cubicBezTo>
                  <a:cubicBezTo>
                    <a:pt x="163054" y="56310"/>
                    <a:pt x="49797" y="125239"/>
                    <a:pt x="42005" y="223144"/>
                  </a:cubicBezTo>
                  <a:cubicBezTo>
                    <a:pt x="38051" y="291037"/>
                    <a:pt x="45019" y="359125"/>
                    <a:pt x="62648" y="424809"/>
                  </a:cubicBezTo>
                  <a:cubicBezTo>
                    <a:pt x="63338" y="427395"/>
                    <a:pt x="62253" y="430127"/>
                    <a:pt x="59975" y="431535"/>
                  </a:cubicBezTo>
                  <a:cubicBezTo>
                    <a:pt x="57702" y="432938"/>
                    <a:pt x="54782" y="432705"/>
                    <a:pt x="52760" y="430958"/>
                  </a:cubicBezTo>
                  <a:cubicBezTo>
                    <a:pt x="52662" y="430888"/>
                    <a:pt x="45815" y="425122"/>
                    <a:pt x="39215" y="425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5760917" y="3414753"/>
              <a:ext cx="387758" cy="164082"/>
            </a:xfrm>
            <a:custGeom>
              <a:avLst/>
              <a:gdLst/>
              <a:ahLst/>
              <a:cxnLst/>
              <a:rect l="l" t="t" r="r" b="b"/>
              <a:pathLst>
                <a:path w="387758" h="164082" extrusionOk="0">
                  <a:moveTo>
                    <a:pt x="83335" y="21865"/>
                  </a:moveTo>
                  <a:cubicBezTo>
                    <a:pt x="124488" y="21865"/>
                    <a:pt x="157849" y="55179"/>
                    <a:pt x="157849" y="96258"/>
                  </a:cubicBezTo>
                  <a:cubicBezTo>
                    <a:pt x="157849" y="137336"/>
                    <a:pt x="124488" y="170646"/>
                    <a:pt x="83335" y="170646"/>
                  </a:cubicBezTo>
                  <a:cubicBezTo>
                    <a:pt x="42182" y="170646"/>
                    <a:pt x="8817" y="137328"/>
                    <a:pt x="8817" y="96246"/>
                  </a:cubicBezTo>
                  <a:cubicBezTo>
                    <a:pt x="8817" y="55163"/>
                    <a:pt x="42178" y="21865"/>
                    <a:pt x="83335" y="21865"/>
                  </a:cubicBezTo>
                  <a:close/>
                  <a:moveTo>
                    <a:pt x="396575" y="81329"/>
                  </a:moveTo>
                  <a:cubicBezTo>
                    <a:pt x="396642" y="40105"/>
                    <a:pt x="363280" y="6634"/>
                    <a:pt x="322057" y="6564"/>
                  </a:cubicBezTo>
                  <a:cubicBezTo>
                    <a:pt x="280833" y="6493"/>
                    <a:pt x="247362" y="39858"/>
                    <a:pt x="247292" y="81082"/>
                  </a:cubicBezTo>
                  <a:cubicBezTo>
                    <a:pt x="247225" y="122109"/>
                    <a:pt x="280281" y="155498"/>
                    <a:pt x="321308" y="155843"/>
                  </a:cubicBezTo>
                  <a:cubicBezTo>
                    <a:pt x="362461" y="156258"/>
                    <a:pt x="396167" y="123238"/>
                    <a:pt x="396559" y="82085"/>
                  </a:cubicBezTo>
                  <a:cubicBezTo>
                    <a:pt x="396575" y="81830"/>
                    <a:pt x="396575" y="81568"/>
                    <a:pt x="396575" y="813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5605699" y="3359583"/>
              <a:ext cx="549059" cy="328327"/>
            </a:xfrm>
            <a:custGeom>
              <a:avLst/>
              <a:gdLst/>
              <a:ahLst/>
              <a:cxnLst/>
              <a:rect l="l" t="t" r="r" b="b"/>
              <a:pathLst>
                <a:path w="549059" h="328327" extrusionOk="0">
                  <a:moveTo>
                    <a:pt x="388651" y="125062"/>
                  </a:moveTo>
                  <a:cubicBezTo>
                    <a:pt x="388400" y="123904"/>
                    <a:pt x="387824" y="122842"/>
                    <a:pt x="386985" y="122005"/>
                  </a:cubicBezTo>
                  <a:cubicBezTo>
                    <a:pt x="377316" y="112406"/>
                    <a:pt x="366605" y="108287"/>
                    <a:pt x="355239" y="109784"/>
                  </a:cubicBezTo>
                  <a:cubicBezTo>
                    <a:pt x="339401" y="111850"/>
                    <a:pt x="325950" y="124607"/>
                    <a:pt x="317449" y="134903"/>
                  </a:cubicBezTo>
                  <a:cubicBezTo>
                    <a:pt x="309798" y="98426"/>
                    <a:pt x="277342" y="70944"/>
                    <a:pt x="238576" y="70944"/>
                  </a:cubicBezTo>
                  <a:cubicBezTo>
                    <a:pt x="196059" y="70944"/>
                    <a:pt x="161213" y="103996"/>
                    <a:pt x="158254" y="145701"/>
                  </a:cubicBezTo>
                  <a:lnTo>
                    <a:pt x="14497" y="155252"/>
                  </a:lnTo>
                  <a:cubicBezTo>
                    <a:pt x="11150" y="155468"/>
                    <a:pt x="8614" y="158354"/>
                    <a:pt x="8829" y="161701"/>
                  </a:cubicBezTo>
                  <a:cubicBezTo>
                    <a:pt x="8829" y="161709"/>
                    <a:pt x="8829" y="161718"/>
                    <a:pt x="8829" y="161727"/>
                  </a:cubicBezTo>
                  <a:cubicBezTo>
                    <a:pt x="9037" y="164922"/>
                    <a:pt x="11690" y="167407"/>
                    <a:pt x="14893" y="167406"/>
                  </a:cubicBezTo>
                  <a:cubicBezTo>
                    <a:pt x="15030" y="167406"/>
                    <a:pt x="15163" y="167406"/>
                    <a:pt x="15284" y="167406"/>
                  </a:cubicBezTo>
                  <a:lnTo>
                    <a:pt x="158273" y="157902"/>
                  </a:lnTo>
                  <a:cubicBezTo>
                    <a:pt x="161601" y="199251"/>
                    <a:pt x="196291" y="231899"/>
                    <a:pt x="238557" y="231899"/>
                  </a:cubicBezTo>
                  <a:cubicBezTo>
                    <a:pt x="282339" y="231899"/>
                    <a:pt x="318021" y="196821"/>
                    <a:pt x="319056" y="153336"/>
                  </a:cubicBezTo>
                  <a:cubicBezTo>
                    <a:pt x="324582" y="144357"/>
                    <a:pt x="340263" y="124015"/>
                    <a:pt x="356787" y="121864"/>
                  </a:cubicBezTo>
                  <a:cubicBezTo>
                    <a:pt x="363991" y="120900"/>
                    <a:pt x="370579" y="123408"/>
                    <a:pt x="377136" y="129432"/>
                  </a:cubicBezTo>
                  <a:lnTo>
                    <a:pt x="400570" y="239906"/>
                  </a:lnTo>
                  <a:lnTo>
                    <a:pt x="356383" y="248960"/>
                  </a:lnTo>
                  <a:cubicBezTo>
                    <a:pt x="353412" y="249573"/>
                    <a:pt x="351343" y="252280"/>
                    <a:pt x="351531" y="255309"/>
                  </a:cubicBezTo>
                  <a:lnTo>
                    <a:pt x="356297" y="329200"/>
                  </a:lnTo>
                  <a:cubicBezTo>
                    <a:pt x="356505" y="332402"/>
                    <a:pt x="359162" y="334892"/>
                    <a:pt x="362372" y="334891"/>
                  </a:cubicBezTo>
                  <a:lnTo>
                    <a:pt x="362764" y="334891"/>
                  </a:lnTo>
                  <a:cubicBezTo>
                    <a:pt x="366119" y="334675"/>
                    <a:pt x="368663" y="331782"/>
                    <a:pt x="368447" y="328428"/>
                  </a:cubicBezTo>
                  <a:lnTo>
                    <a:pt x="364014" y="259840"/>
                  </a:lnTo>
                  <a:lnTo>
                    <a:pt x="409012" y="250621"/>
                  </a:lnTo>
                  <a:cubicBezTo>
                    <a:pt x="410595" y="250294"/>
                    <a:pt x="411987" y="249347"/>
                    <a:pt x="412869" y="247992"/>
                  </a:cubicBezTo>
                  <a:cubicBezTo>
                    <a:pt x="413762" y="246638"/>
                    <a:pt x="414076" y="244984"/>
                    <a:pt x="413739" y="243398"/>
                  </a:cubicBezTo>
                  <a:close/>
                  <a:moveTo>
                    <a:pt x="238541" y="219721"/>
                  </a:moveTo>
                  <a:cubicBezTo>
                    <a:pt x="200806" y="219721"/>
                    <a:pt x="170106" y="189076"/>
                    <a:pt x="170106" y="151412"/>
                  </a:cubicBezTo>
                  <a:cubicBezTo>
                    <a:pt x="170106" y="113747"/>
                    <a:pt x="200806" y="83109"/>
                    <a:pt x="238541" y="83109"/>
                  </a:cubicBezTo>
                  <a:cubicBezTo>
                    <a:pt x="276276" y="83109"/>
                    <a:pt x="306961" y="113747"/>
                    <a:pt x="306961" y="151412"/>
                  </a:cubicBezTo>
                  <a:cubicBezTo>
                    <a:pt x="306961" y="189076"/>
                    <a:pt x="276288" y="219721"/>
                    <a:pt x="238557" y="219721"/>
                  </a:cubicBezTo>
                  <a:close/>
                  <a:moveTo>
                    <a:pt x="534325" y="79386"/>
                  </a:moveTo>
                  <a:cubicBezTo>
                    <a:pt x="519243" y="64174"/>
                    <a:pt x="498702" y="55626"/>
                    <a:pt x="477283" y="55651"/>
                  </a:cubicBezTo>
                  <a:lnTo>
                    <a:pt x="477149" y="55651"/>
                  </a:lnTo>
                  <a:cubicBezTo>
                    <a:pt x="432704" y="55651"/>
                    <a:pt x="396501" y="91771"/>
                    <a:pt x="396411" y="136240"/>
                  </a:cubicBezTo>
                  <a:cubicBezTo>
                    <a:pt x="396353" y="180450"/>
                    <a:pt x="432257" y="216723"/>
                    <a:pt x="476460" y="217092"/>
                  </a:cubicBezTo>
                  <a:lnTo>
                    <a:pt x="477291" y="217092"/>
                  </a:lnTo>
                  <a:cubicBezTo>
                    <a:pt x="498388" y="217146"/>
                    <a:pt x="518655" y="208870"/>
                    <a:pt x="533682" y="194062"/>
                  </a:cubicBezTo>
                  <a:cubicBezTo>
                    <a:pt x="549022" y="179115"/>
                    <a:pt x="557735" y="158648"/>
                    <a:pt x="557876" y="137231"/>
                  </a:cubicBezTo>
                  <a:lnTo>
                    <a:pt x="557876" y="136487"/>
                  </a:lnTo>
                  <a:cubicBezTo>
                    <a:pt x="557966" y="115072"/>
                    <a:pt x="549488" y="94510"/>
                    <a:pt x="534325" y="79386"/>
                  </a:cubicBezTo>
                  <a:close/>
                  <a:moveTo>
                    <a:pt x="545691" y="137192"/>
                  </a:moveTo>
                  <a:cubicBezTo>
                    <a:pt x="545557" y="155350"/>
                    <a:pt x="538165" y="172700"/>
                    <a:pt x="525161" y="185372"/>
                  </a:cubicBezTo>
                  <a:cubicBezTo>
                    <a:pt x="512102" y="198161"/>
                    <a:pt x="495257" y="205047"/>
                    <a:pt x="476562" y="204926"/>
                  </a:cubicBezTo>
                  <a:cubicBezTo>
                    <a:pt x="439026" y="204612"/>
                    <a:pt x="408522" y="173807"/>
                    <a:pt x="408581" y="136259"/>
                  </a:cubicBezTo>
                  <a:cubicBezTo>
                    <a:pt x="408644" y="98497"/>
                    <a:pt x="439395" y="67816"/>
                    <a:pt x="477138" y="67816"/>
                  </a:cubicBezTo>
                  <a:lnTo>
                    <a:pt x="477247" y="67816"/>
                  </a:lnTo>
                  <a:cubicBezTo>
                    <a:pt x="495441" y="67797"/>
                    <a:pt x="512886" y="75055"/>
                    <a:pt x="525698" y="87973"/>
                  </a:cubicBezTo>
                  <a:cubicBezTo>
                    <a:pt x="538573" y="100822"/>
                    <a:pt x="545773" y="118289"/>
                    <a:pt x="545687" y="136479"/>
                  </a:cubicBezTo>
                  <a:lnTo>
                    <a:pt x="551777" y="136479"/>
                  </a:lnTo>
                  <a:close/>
                  <a:moveTo>
                    <a:pt x="174005" y="56654"/>
                  </a:moveTo>
                  <a:cubicBezTo>
                    <a:pt x="171399" y="54533"/>
                    <a:pt x="171003" y="50700"/>
                    <a:pt x="173123" y="48092"/>
                  </a:cubicBezTo>
                  <a:cubicBezTo>
                    <a:pt x="173123" y="48091"/>
                    <a:pt x="173123" y="48091"/>
                    <a:pt x="173123" y="48090"/>
                  </a:cubicBezTo>
                  <a:cubicBezTo>
                    <a:pt x="192254" y="24501"/>
                    <a:pt x="222950" y="13565"/>
                    <a:pt x="252686" y="19750"/>
                  </a:cubicBezTo>
                  <a:cubicBezTo>
                    <a:pt x="255974" y="20429"/>
                    <a:pt x="258094" y="23646"/>
                    <a:pt x="257412" y="26937"/>
                  </a:cubicBezTo>
                  <a:cubicBezTo>
                    <a:pt x="257412" y="26938"/>
                    <a:pt x="257412" y="26940"/>
                    <a:pt x="257412" y="26942"/>
                  </a:cubicBezTo>
                  <a:cubicBezTo>
                    <a:pt x="256691" y="30188"/>
                    <a:pt x="253528" y="32279"/>
                    <a:pt x="250260" y="31672"/>
                  </a:cubicBezTo>
                  <a:cubicBezTo>
                    <a:pt x="224964" y="26370"/>
                    <a:pt x="198826" y="35678"/>
                    <a:pt x="182577" y="55776"/>
                  </a:cubicBezTo>
                  <a:cubicBezTo>
                    <a:pt x="181429" y="57194"/>
                    <a:pt x="179700" y="58017"/>
                    <a:pt x="177874" y="58018"/>
                  </a:cubicBezTo>
                  <a:cubicBezTo>
                    <a:pt x="176467" y="58025"/>
                    <a:pt x="175099" y="57543"/>
                    <a:pt x="174005" y="56654"/>
                  </a:cubicBezTo>
                  <a:close/>
                  <a:moveTo>
                    <a:pt x="404207" y="23371"/>
                  </a:moveTo>
                  <a:cubicBezTo>
                    <a:pt x="402592" y="20427"/>
                    <a:pt x="403670" y="16732"/>
                    <a:pt x="406609" y="15113"/>
                  </a:cubicBezTo>
                  <a:cubicBezTo>
                    <a:pt x="434370" y="-210"/>
                    <a:pt x="469013" y="5476"/>
                    <a:pt x="490416" y="28870"/>
                  </a:cubicBezTo>
                  <a:cubicBezTo>
                    <a:pt x="492686" y="31346"/>
                    <a:pt x="492521" y="35193"/>
                    <a:pt x="490048" y="37465"/>
                  </a:cubicBezTo>
                  <a:cubicBezTo>
                    <a:pt x="488927" y="38500"/>
                    <a:pt x="487457" y="39073"/>
                    <a:pt x="485933" y="39068"/>
                  </a:cubicBezTo>
                  <a:cubicBezTo>
                    <a:pt x="484228" y="39073"/>
                    <a:pt x="482601" y="38362"/>
                    <a:pt x="481449" y="37108"/>
                  </a:cubicBezTo>
                  <a:cubicBezTo>
                    <a:pt x="463828" y="17862"/>
                    <a:pt x="435322" y="13178"/>
                    <a:pt x="412469" y="25774"/>
                  </a:cubicBezTo>
                  <a:cubicBezTo>
                    <a:pt x="409537" y="27396"/>
                    <a:pt x="405845" y="26335"/>
                    <a:pt x="404223" y="23403"/>
                  </a:cubicBezTo>
                  <a:cubicBezTo>
                    <a:pt x="404219" y="23394"/>
                    <a:pt x="404211" y="23384"/>
                    <a:pt x="404207" y="23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586841" y="3087125"/>
              <a:ext cx="522956" cy="425568"/>
            </a:xfrm>
            <a:custGeom>
              <a:avLst/>
              <a:gdLst/>
              <a:ahLst/>
              <a:cxnLst/>
              <a:rect l="l" t="t" r="r" b="b"/>
              <a:pathLst>
                <a:path w="522956" h="425568" extrusionOk="0">
                  <a:moveTo>
                    <a:pt x="530635" y="241711"/>
                  </a:moveTo>
                  <a:cubicBezTo>
                    <a:pt x="522353" y="137716"/>
                    <a:pt x="501530" y="62825"/>
                    <a:pt x="389002" y="25443"/>
                  </a:cubicBezTo>
                  <a:cubicBezTo>
                    <a:pt x="276474" y="-11940"/>
                    <a:pt x="197320" y="12901"/>
                    <a:pt x="138988" y="42128"/>
                  </a:cubicBezTo>
                  <a:cubicBezTo>
                    <a:pt x="138988" y="42128"/>
                    <a:pt x="18183" y="112754"/>
                    <a:pt x="9901" y="216749"/>
                  </a:cubicBezTo>
                  <a:cubicBezTo>
                    <a:pt x="5912" y="285335"/>
                    <a:pt x="12943" y="354116"/>
                    <a:pt x="30729" y="420476"/>
                  </a:cubicBezTo>
                  <a:cubicBezTo>
                    <a:pt x="30729" y="420476"/>
                    <a:pt x="64098" y="453715"/>
                    <a:pt x="72375" y="407934"/>
                  </a:cubicBezTo>
                  <a:cubicBezTo>
                    <a:pt x="80653" y="362152"/>
                    <a:pt x="55691" y="287254"/>
                    <a:pt x="172734" y="199943"/>
                  </a:cubicBezTo>
                  <a:cubicBezTo>
                    <a:pt x="289776" y="112632"/>
                    <a:pt x="455991" y="154279"/>
                    <a:pt x="514326" y="237569"/>
                  </a:cubicBezTo>
                  <a:cubicBezTo>
                    <a:pt x="521142" y="243027"/>
                    <a:pt x="527029" y="249550"/>
                    <a:pt x="531763" y="256887"/>
                  </a:cubicBezTo>
                  <a:cubicBezTo>
                    <a:pt x="531889" y="255398"/>
                    <a:pt x="530760" y="243604"/>
                    <a:pt x="530635" y="2417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076473" y="4107967"/>
              <a:ext cx="169235" cy="150304"/>
            </a:xfrm>
            <a:custGeom>
              <a:avLst/>
              <a:gdLst/>
              <a:ahLst/>
              <a:cxnLst/>
              <a:rect l="l" t="t" r="r" b="b"/>
              <a:pathLst>
                <a:path w="169235" h="150304" extrusionOk="0">
                  <a:moveTo>
                    <a:pt x="68912" y="16966"/>
                  </a:moveTo>
                  <a:lnTo>
                    <a:pt x="123355" y="84707"/>
                  </a:lnTo>
                  <a:cubicBezTo>
                    <a:pt x="134360" y="94807"/>
                    <a:pt x="146099" y="104073"/>
                    <a:pt x="158480" y="112433"/>
                  </a:cubicBezTo>
                  <a:cubicBezTo>
                    <a:pt x="174788" y="121212"/>
                    <a:pt x="188839" y="147808"/>
                    <a:pt x="166385" y="154205"/>
                  </a:cubicBezTo>
                  <a:cubicBezTo>
                    <a:pt x="145628" y="160150"/>
                    <a:pt x="123284" y="156019"/>
                    <a:pt x="106028" y="143042"/>
                  </a:cubicBezTo>
                  <a:lnTo>
                    <a:pt x="53105" y="104284"/>
                  </a:lnTo>
                  <a:lnTo>
                    <a:pt x="8817" y="64268"/>
                  </a:lnTo>
                  <a:lnTo>
                    <a:pt x="40928" y="6564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070403" y="4101877"/>
              <a:ext cx="181397" cy="162444"/>
            </a:xfrm>
            <a:custGeom>
              <a:avLst/>
              <a:gdLst/>
              <a:ahLst/>
              <a:cxnLst/>
              <a:rect l="l" t="t" r="r" b="b"/>
              <a:pathLst>
                <a:path w="181397" h="162444" extrusionOk="0">
                  <a:moveTo>
                    <a:pt x="153647" y="169008"/>
                  </a:moveTo>
                  <a:cubicBezTo>
                    <a:pt x="137362" y="169019"/>
                    <a:pt x="121508" y="163752"/>
                    <a:pt x="108469" y="153997"/>
                  </a:cubicBezTo>
                  <a:lnTo>
                    <a:pt x="55582" y="115270"/>
                  </a:lnTo>
                  <a:lnTo>
                    <a:pt x="10819" y="74862"/>
                  </a:lnTo>
                  <a:cubicBezTo>
                    <a:pt x="8722" y="72961"/>
                    <a:pt x="8209" y="69868"/>
                    <a:pt x="9580" y="67391"/>
                  </a:cubicBezTo>
                  <a:lnTo>
                    <a:pt x="41687" y="9687"/>
                  </a:lnTo>
                  <a:cubicBezTo>
                    <a:pt x="43157" y="7065"/>
                    <a:pt x="46316" y="5901"/>
                    <a:pt x="49134" y="6944"/>
                  </a:cubicBezTo>
                  <a:lnTo>
                    <a:pt x="77114" y="17353"/>
                  </a:lnTo>
                  <a:cubicBezTo>
                    <a:pt x="78141" y="17737"/>
                    <a:pt x="79050" y="18392"/>
                    <a:pt x="79736" y="19246"/>
                  </a:cubicBezTo>
                  <a:lnTo>
                    <a:pt x="134176" y="86992"/>
                  </a:lnTo>
                  <a:cubicBezTo>
                    <a:pt x="144801" y="96606"/>
                    <a:pt x="156093" y="105460"/>
                    <a:pt x="167964" y="113483"/>
                  </a:cubicBezTo>
                  <a:cubicBezTo>
                    <a:pt x="179503" y="119656"/>
                    <a:pt x="191582" y="135215"/>
                    <a:pt x="190089" y="149023"/>
                  </a:cubicBezTo>
                  <a:cubicBezTo>
                    <a:pt x="189564" y="153875"/>
                    <a:pt x="186793" y="162541"/>
                    <a:pt x="174125" y="166151"/>
                  </a:cubicBezTo>
                  <a:cubicBezTo>
                    <a:pt x="167466" y="168051"/>
                    <a:pt x="160572" y="169012"/>
                    <a:pt x="153647" y="169008"/>
                  </a:cubicBezTo>
                  <a:close/>
                  <a:moveTo>
                    <a:pt x="22565" y="69065"/>
                  </a:moveTo>
                  <a:lnTo>
                    <a:pt x="63252" y="105836"/>
                  </a:lnTo>
                  <a:lnTo>
                    <a:pt x="115708" y="144210"/>
                  </a:lnTo>
                  <a:cubicBezTo>
                    <a:pt x="131468" y="156011"/>
                    <a:pt x="151828" y="159789"/>
                    <a:pt x="170774" y="154432"/>
                  </a:cubicBezTo>
                  <a:cubicBezTo>
                    <a:pt x="176763" y="152731"/>
                    <a:pt x="177759" y="149772"/>
                    <a:pt x="177978" y="147694"/>
                  </a:cubicBezTo>
                  <a:cubicBezTo>
                    <a:pt x="178762" y="140389"/>
                    <a:pt x="170849" y="128803"/>
                    <a:pt x="161674" y="123861"/>
                  </a:cubicBezTo>
                  <a:cubicBezTo>
                    <a:pt x="148850" y="115258"/>
                    <a:pt x="136696" y="105699"/>
                    <a:pt x="125310" y="95270"/>
                  </a:cubicBezTo>
                  <a:lnTo>
                    <a:pt x="71298" y="28159"/>
                  </a:lnTo>
                  <a:lnTo>
                    <a:pt x="49785" y="201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4657847" y="3966833"/>
              <a:ext cx="651096" cy="299820"/>
            </a:xfrm>
            <a:custGeom>
              <a:avLst/>
              <a:gdLst/>
              <a:ahLst/>
              <a:cxnLst/>
              <a:rect l="l" t="t" r="r" b="b"/>
              <a:pathLst>
                <a:path w="651096" h="299820" extrusionOk="0">
                  <a:moveTo>
                    <a:pt x="88994" y="6564"/>
                  </a:moveTo>
                  <a:cubicBezTo>
                    <a:pt x="88994" y="6564"/>
                    <a:pt x="218202" y="35665"/>
                    <a:pt x="259853" y="44189"/>
                  </a:cubicBezTo>
                  <a:cubicBezTo>
                    <a:pt x="301504" y="52714"/>
                    <a:pt x="514010" y="89975"/>
                    <a:pt x="543111" y="102395"/>
                  </a:cubicBezTo>
                  <a:cubicBezTo>
                    <a:pt x="572212" y="114815"/>
                    <a:pt x="663916" y="119080"/>
                    <a:pt x="659777" y="156482"/>
                  </a:cubicBezTo>
                  <a:cubicBezTo>
                    <a:pt x="655638" y="193884"/>
                    <a:pt x="618130" y="185587"/>
                    <a:pt x="589025" y="181565"/>
                  </a:cubicBezTo>
                  <a:cubicBezTo>
                    <a:pt x="559921" y="177544"/>
                    <a:pt x="468095" y="160867"/>
                    <a:pt x="468095" y="160867"/>
                  </a:cubicBezTo>
                  <a:cubicBezTo>
                    <a:pt x="468095" y="160867"/>
                    <a:pt x="497325" y="214935"/>
                    <a:pt x="489043" y="227355"/>
                  </a:cubicBezTo>
                  <a:cubicBezTo>
                    <a:pt x="480762" y="239775"/>
                    <a:pt x="293222" y="306384"/>
                    <a:pt x="255714" y="306384"/>
                  </a:cubicBezTo>
                  <a:cubicBezTo>
                    <a:pt x="218206" y="306384"/>
                    <a:pt x="193005" y="239756"/>
                    <a:pt x="176544" y="218572"/>
                  </a:cubicBezTo>
                  <a:lnTo>
                    <a:pt x="126377" y="155863"/>
                  </a:lnTo>
                  <a:lnTo>
                    <a:pt x="8817" y="104594"/>
                  </a:lnTo>
                  <a:lnTo>
                    <a:pt x="39505" y="53368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762928" y="4640478"/>
              <a:ext cx="1358085" cy="1081247"/>
            </a:xfrm>
            <a:custGeom>
              <a:avLst/>
              <a:gdLst/>
              <a:ahLst/>
              <a:cxnLst/>
              <a:rect l="l" t="t" r="r" b="b"/>
              <a:pathLst>
                <a:path w="1358085" h="1081247" extrusionOk="0">
                  <a:moveTo>
                    <a:pt x="1358085" y="37531"/>
                  </a:moveTo>
                  <a:lnTo>
                    <a:pt x="1291351" y="0"/>
                  </a:lnTo>
                  <a:lnTo>
                    <a:pt x="0" y="62458"/>
                  </a:lnTo>
                  <a:lnTo>
                    <a:pt x="0" y="1014736"/>
                  </a:lnTo>
                  <a:lnTo>
                    <a:pt x="54193" y="1081247"/>
                  </a:lnTo>
                  <a:lnTo>
                    <a:pt x="54193" y="104003"/>
                  </a:lnTo>
                  <a:lnTo>
                    <a:pt x="1358085" y="37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750372" y="4634384"/>
              <a:ext cx="1370274" cy="1093406"/>
            </a:xfrm>
            <a:custGeom>
              <a:avLst/>
              <a:gdLst/>
              <a:ahLst/>
              <a:cxnLst/>
              <a:rect l="l" t="t" r="r" b="b"/>
              <a:pathLst>
                <a:path w="1370274" h="1093406" extrusionOk="0">
                  <a:moveTo>
                    <a:pt x="1378573" y="47735"/>
                  </a:moveTo>
                  <a:cubicBezTo>
                    <a:pt x="1378573" y="47735"/>
                    <a:pt x="1378542" y="47700"/>
                    <a:pt x="1378530" y="47676"/>
                  </a:cubicBezTo>
                  <a:cubicBezTo>
                    <a:pt x="1378212" y="46959"/>
                    <a:pt x="1377759" y="46309"/>
                    <a:pt x="1377194" y="45760"/>
                  </a:cubicBezTo>
                  <a:cubicBezTo>
                    <a:pt x="1376897" y="45533"/>
                    <a:pt x="1376581" y="45333"/>
                    <a:pt x="1376249" y="45164"/>
                  </a:cubicBezTo>
                  <a:cubicBezTo>
                    <a:pt x="1376132" y="45090"/>
                    <a:pt x="1376104" y="44937"/>
                    <a:pt x="1375979" y="44866"/>
                  </a:cubicBezTo>
                  <a:lnTo>
                    <a:pt x="1309248" y="7355"/>
                  </a:lnTo>
                  <a:cubicBezTo>
                    <a:pt x="1308256" y="6786"/>
                    <a:pt x="1307122" y="6516"/>
                    <a:pt x="1305980" y="6571"/>
                  </a:cubicBezTo>
                  <a:lnTo>
                    <a:pt x="14621" y="69045"/>
                  </a:lnTo>
                  <a:cubicBezTo>
                    <a:pt x="14535" y="69045"/>
                    <a:pt x="14464" y="69096"/>
                    <a:pt x="14378" y="69103"/>
                  </a:cubicBezTo>
                  <a:cubicBezTo>
                    <a:pt x="13978" y="69158"/>
                    <a:pt x="13582" y="69256"/>
                    <a:pt x="13202" y="69390"/>
                  </a:cubicBezTo>
                  <a:cubicBezTo>
                    <a:pt x="12838" y="69476"/>
                    <a:pt x="12485" y="69593"/>
                    <a:pt x="12140" y="69742"/>
                  </a:cubicBezTo>
                  <a:cubicBezTo>
                    <a:pt x="11842" y="69919"/>
                    <a:pt x="11564" y="70122"/>
                    <a:pt x="11301" y="70346"/>
                  </a:cubicBezTo>
                  <a:cubicBezTo>
                    <a:pt x="10941" y="70597"/>
                    <a:pt x="10608" y="70887"/>
                    <a:pt x="10310" y="71212"/>
                  </a:cubicBezTo>
                  <a:cubicBezTo>
                    <a:pt x="10239" y="71290"/>
                    <a:pt x="10141" y="71330"/>
                    <a:pt x="10079" y="71412"/>
                  </a:cubicBezTo>
                  <a:cubicBezTo>
                    <a:pt x="9961" y="71616"/>
                    <a:pt x="9859" y="71827"/>
                    <a:pt x="9769" y="72047"/>
                  </a:cubicBezTo>
                  <a:cubicBezTo>
                    <a:pt x="9530" y="72423"/>
                    <a:pt x="9334" y="72823"/>
                    <a:pt x="9185" y="73242"/>
                  </a:cubicBezTo>
                  <a:cubicBezTo>
                    <a:pt x="9075" y="73599"/>
                    <a:pt x="9005" y="73963"/>
                    <a:pt x="8969" y="74336"/>
                  </a:cubicBezTo>
                  <a:cubicBezTo>
                    <a:pt x="8899" y="74594"/>
                    <a:pt x="8848" y="74857"/>
                    <a:pt x="8817" y="75120"/>
                  </a:cubicBezTo>
                  <a:lnTo>
                    <a:pt x="8817" y="1027402"/>
                  </a:lnTo>
                  <a:cubicBezTo>
                    <a:pt x="8820" y="1028801"/>
                    <a:pt x="9303" y="1030161"/>
                    <a:pt x="10188" y="1031246"/>
                  </a:cubicBezTo>
                  <a:lnTo>
                    <a:pt x="64385" y="1097734"/>
                  </a:lnTo>
                  <a:cubicBezTo>
                    <a:pt x="64467" y="1097832"/>
                    <a:pt x="64596" y="1097871"/>
                    <a:pt x="64687" y="1097965"/>
                  </a:cubicBezTo>
                  <a:cubicBezTo>
                    <a:pt x="64777" y="1098059"/>
                    <a:pt x="64820" y="1098208"/>
                    <a:pt x="64926" y="1098306"/>
                  </a:cubicBezTo>
                  <a:cubicBezTo>
                    <a:pt x="65263" y="1098584"/>
                    <a:pt x="65635" y="1098819"/>
                    <a:pt x="66027" y="1099012"/>
                  </a:cubicBezTo>
                  <a:cubicBezTo>
                    <a:pt x="66235" y="1099160"/>
                    <a:pt x="66454" y="1099302"/>
                    <a:pt x="66677" y="1099427"/>
                  </a:cubicBezTo>
                  <a:cubicBezTo>
                    <a:pt x="67442" y="1099772"/>
                    <a:pt x="68265" y="1099956"/>
                    <a:pt x="69104" y="1099968"/>
                  </a:cubicBezTo>
                  <a:cubicBezTo>
                    <a:pt x="69217" y="1099972"/>
                    <a:pt x="69331" y="1099972"/>
                    <a:pt x="69445" y="1099968"/>
                  </a:cubicBezTo>
                  <a:lnTo>
                    <a:pt x="1373345" y="1025191"/>
                  </a:lnTo>
                  <a:cubicBezTo>
                    <a:pt x="1376566" y="1025007"/>
                    <a:pt x="1379086" y="1022346"/>
                    <a:pt x="1379091" y="1019120"/>
                  </a:cubicBezTo>
                  <a:lnTo>
                    <a:pt x="1379091" y="50169"/>
                  </a:lnTo>
                  <a:cubicBezTo>
                    <a:pt x="1379088" y="49330"/>
                    <a:pt x="1378912" y="48503"/>
                    <a:pt x="1378573" y="47735"/>
                  </a:cubicBezTo>
                  <a:close/>
                  <a:moveTo>
                    <a:pt x="1304816" y="18822"/>
                  </a:moveTo>
                  <a:lnTo>
                    <a:pt x="1351687" y="45164"/>
                  </a:lnTo>
                  <a:lnTo>
                    <a:pt x="70914" y="110472"/>
                  </a:lnTo>
                  <a:lnTo>
                    <a:pt x="31772" y="80407"/>
                  </a:lnTo>
                  <a:close/>
                  <a:moveTo>
                    <a:pt x="21006" y="87477"/>
                  </a:moveTo>
                  <a:lnTo>
                    <a:pt x="63025" y="119749"/>
                  </a:lnTo>
                  <a:lnTo>
                    <a:pt x="63025" y="1076797"/>
                  </a:lnTo>
                  <a:lnTo>
                    <a:pt x="21006" y="1025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6144218" y="5279072"/>
              <a:ext cx="557959" cy="702473"/>
            </a:xfrm>
            <a:custGeom>
              <a:avLst/>
              <a:gdLst/>
              <a:ahLst/>
              <a:cxnLst/>
              <a:rect l="l" t="t" r="r" b="b"/>
              <a:pathLst>
                <a:path w="557959" h="702473" extrusionOk="0">
                  <a:moveTo>
                    <a:pt x="564848" y="8172"/>
                  </a:moveTo>
                  <a:cubicBezTo>
                    <a:pt x="563592" y="7031"/>
                    <a:pt x="561923" y="6455"/>
                    <a:pt x="560231" y="6581"/>
                  </a:cubicBezTo>
                  <a:lnTo>
                    <a:pt x="201958" y="35685"/>
                  </a:lnTo>
                  <a:cubicBezTo>
                    <a:pt x="198799" y="35944"/>
                    <a:pt x="196365" y="38578"/>
                    <a:pt x="196361" y="41749"/>
                  </a:cubicBezTo>
                  <a:lnTo>
                    <a:pt x="196361" y="522418"/>
                  </a:lnTo>
                  <a:lnTo>
                    <a:pt x="14634" y="530559"/>
                  </a:lnTo>
                  <a:cubicBezTo>
                    <a:pt x="12157" y="530665"/>
                    <a:pt x="9997" y="532268"/>
                    <a:pt x="9170" y="534604"/>
                  </a:cubicBezTo>
                  <a:cubicBezTo>
                    <a:pt x="8335" y="536940"/>
                    <a:pt x="9009" y="539550"/>
                    <a:pt x="10871" y="541188"/>
                  </a:cubicBezTo>
                  <a:lnTo>
                    <a:pt x="198285" y="707410"/>
                  </a:lnTo>
                  <a:cubicBezTo>
                    <a:pt x="198285" y="707410"/>
                    <a:pt x="198285" y="707410"/>
                    <a:pt x="198285" y="707410"/>
                  </a:cubicBezTo>
                  <a:lnTo>
                    <a:pt x="198285" y="707410"/>
                  </a:lnTo>
                  <a:lnTo>
                    <a:pt x="198391" y="707505"/>
                  </a:lnTo>
                  <a:cubicBezTo>
                    <a:pt x="198720" y="707755"/>
                    <a:pt x="199077" y="707971"/>
                    <a:pt x="199453" y="708143"/>
                  </a:cubicBezTo>
                  <a:cubicBezTo>
                    <a:pt x="199700" y="708324"/>
                    <a:pt x="199963" y="708484"/>
                    <a:pt x="200237" y="708622"/>
                  </a:cubicBezTo>
                  <a:cubicBezTo>
                    <a:pt x="200931" y="708892"/>
                    <a:pt x="201672" y="709033"/>
                    <a:pt x="202416" y="709037"/>
                  </a:cubicBezTo>
                  <a:lnTo>
                    <a:pt x="202844" y="709037"/>
                  </a:lnTo>
                  <a:lnTo>
                    <a:pt x="561117" y="684075"/>
                  </a:lnTo>
                  <a:cubicBezTo>
                    <a:pt x="564304" y="683851"/>
                    <a:pt x="566776" y="681198"/>
                    <a:pt x="566776" y="678004"/>
                  </a:cubicBezTo>
                  <a:lnTo>
                    <a:pt x="566776" y="12644"/>
                  </a:lnTo>
                  <a:cubicBezTo>
                    <a:pt x="566784" y="10951"/>
                    <a:pt x="566085" y="9328"/>
                    <a:pt x="564848" y="8172"/>
                  </a:cubicBezTo>
                  <a:close/>
                  <a:moveTo>
                    <a:pt x="196361" y="534615"/>
                  </a:moveTo>
                  <a:lnTo>
                    <a:pt x="196361" y="689472"/>
                  </a:lnTo>
                  <a:lnTo>
                    <a:pt x="30182" y="5420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6320600" y="5279073"/>
              <a:ext cx="382612" cy="415601"/>
            </a:xfrm>
            <a:custGeom>
              <a:avLst/>
              <a:gdLst/>
              <a:ahLst/>
              <a:cxnLst/>
              <a:rect l="l" t="t" r="r" b="b"/>
              <a:pathLst>
                <a:path w="382612" h="415601" extrusionOk="0">
                  <a:moveTo>
                    <a:pt x="14907" y="422165"/>
                  </a:moveTo>
                  <a:cubicBezTo>
                    <a:pt x="11548" y="422165"/>
                    <a:pt x="8820" y="419441"/>
                    <a:pt x="8817" y="416082"/>
                  </a:cubicBezTo>
                  <a:lnTo>
                    <a:pt x="8817" y="41744"/>
                  </a:lnTo>
                  <a:cubicBezTo>
                    <a:pt x="8824" y="38569"/>
                    <a:pt x="11266" y="35931"/>
                    <a:pt x="14429" y="35681"/>
                  </a:cubicBezTo>
                  <a:lnTo>
                    <a:pt x="383861" y="6580"/>
                  </a:lnTo>
                  <a:cubicBezTo>
                    <a:pt x="385549" y="6458"/>
                    <a:pt x="387213" y="7034"/>
                    <a:pt x="388466" y="8171"/>
                  </a:cubicBezTo>
                  <a:cubicBezTo>
                    <a:pt x="389706" y="9323"/>
                    <a:pt x="390415" y="10934"/>
                    <a:pt x="390426" y="12627"/>
                  </a:cubicBezTo>
                  <a:lnTo>
                    <a:pt x="391429" y="392856"/>
                  </a:lnTo>
                  <a:cubicBezTo>
                    <a:pt x="391437" y="396215"/>
                    <a:pt x="388721" y="398947"/>
                    <a:pt x="385362" y="398955"/>
                  </a:cubicBezTo>
                  <a:cubicBezTo>
                    <a:pt x="385359" y="398955"/>
                    <a:pt x="385357" y="398955"/>
                    <a:pt x="385354" y="398955"/>
                  </a:cubicBezTo>
                  <a:lnTo>
                    <a:pt x="385354" y="398955"/>
                  </a:lnTo>
                  <a:cubicBezTo>
                    <a:pt x="382000" y="398959"/>
                    <a:pt x="379276" y="396247"/>
                    <a:pt x="379263" y="392892"/>
                  </a:cubicBezTo>
                  <a:lnTo>
                    <a:pt x="378283" y="19223"/>
                  </a:lnTo>
                  <a:lnTo>
                    <a:pt x="21006" y="47368"/>
                  </a:lnTo>
                  <a:lnTo>
                    <a:pt x="21006" y="416082"/>
                  </a:lnTo>
                  <a:cubicBezTo>
                    <a:pt x="21002" y="419445"/>
                    <a:pt x="18270" y="422169"/>
                    <a:pt x="14907" y="4221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3347514" y="5316334"/>
              <a:ext cx="1861244" cy="78021"/>
            </a:xfrm>
            <a:custGeom>
              <a:avLst/>
              <a:gdLst/>
              <a:ahLst/>
              <a:cxnLst/>
              <a:rect l="l" t="t" r="r" b="b"/>
              <a:pathLst>
                <a:path w="1861244" h="78021" extrusionOk="0">
                  <a:moveTo>
                    <a:pt x="14900" y="84586"/>
                  </a:moveTo>
                  <a:cubicBezTo>
                    <a:pt x="11619" y="84582"/>
                    <a:pt x="8934" y="81983"/>
                    <a:pt x="8821" y="78707"/>
                  </a:cubicBezTo>
                  <a:cubicBezTo>
                    <a:pt x="8699" y="75352"/>
                    <a:pt x="11317" y="72530"/>
                    <a:pt x="14672" y="72408"/>
                  </a:cubicBezTo>
                  <a:cubicBezTo>
                    <a:pt x="14672" y="72408"/>
                    <a:pt x="14676" y="72408"/>
                    <a:pt x="14676" y="72408"/>
                  </a:cubicBezTo>
                  <a:lnTo>
                    <a:pt x="1863759" y="6564"/>
                  </a:lnTo>
                  <a:cubicBezTo>
                    <a:pt x="1867004" y="6626"/>
                    <a:pt x="1869947" y="9076"/>
                    <a:pt x="1870057" y="12443"/>
                  </a:cubicBezTo>
                  <a:cubicBezTo>
                    <a:pt x="1870179" y="15798"/>
                    <a:pt x="1867560" y="18616"/>
                    <a:pt x="1864206" y="18741"/>
                  </a:cubicBezTo>
                  <a:cubicBezTo>
                    <a:pt x="1864206" y="18741"/>
                    <a:pt x="1864202" y="18741"/>
                    <a:pt x="1864202" y="18741"/>
                  </a:cubicBezTo>
                  <a:lnTo>
                    <a:pt x="15119" y="845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7106019" y="5276552"/>
              <a:ext cx="1258624" cy="781415"/>
            </a:xfrm>
            <a:custGeom>
              <a:avLst/>
              <a:gdLst/>
              <a:ahLst/>
              <a:cxnLst/>
              <a:rect l="l" t="t" r="r" b="b"/>
              <a:pathLst>
                <a:path w="1258624" h="781415" extrusionOk="0">
                  <a:moveTo>
                    <a:pt x="1261348" y="787972"/>
                  </a:moveTo>
                  <a:cubicBezTo>
                    <a:pt x="1260220" y="787972"/>
                    <a:pt x="1259110" y="787658"/>
                    <a:pt x="1258150" y="787066"/>
                  </a:cubicBezTo>
                  <a:lnTo>
                    <a:pt x="11703" y="17825"/>
                  </a:lnTo>
                  <a:cubicBezTo>
                    <a:pt x="8845" y="16057"/>
                    <a:pt x="7959" y="12310"/>
                    <a:pt x="9726" y="9449"/>
                  </a:cubicBezTo>
                  <a:cubicBezTo>
                    <a:pt x="11492" y="6592"/>
                    <a:pt x="15241" y="5706"/>
                    <a:pt x="18100" y="7474"/>
                  </a:cubicBezTo>
                  <a:lnTo>
                    <a:pt x="1264547" y="776723"/>
                  </a:lnTo>
                  <a:cubicBezTo>
                    <a:pt x="1267408" y="778483"/>
                    <a:pt x="1268298" y="782226"/>
                    <a:pt x="1266538" y="785087"/>
                  </a:cubicBezTo>
                  <a:cubicBezTo>
                    <a:pt x="1265428" y="786886"/>
                    <a:pt x="1263465" y="787984"/>
                    <a:pt x="1261348" y="7879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4193959" y="5476337"/>
              <a:ext cx="1123631" cy="521113"/>
            </a:xfrm>
            <a:custGeom>
              <a:avLst/>
              <a:gdLst/>
              <a:ahLst/>
              <a:cxnLst/>
              <a:rect l="l" t="t" r="r" b="b"/>
              <a:pathLst>
                <a:path w="1123631" h="521113" extrusionOk="0">
                  <a:moveTo>
                    <a:pt x="652450" y="0"/>
                  </a:moveTo>
                  <a:lnTo>
                    <a:pt x="0" y="79641"/>
                  </a:lnTo>
                  <a:lnTo>
                    <a:pt x="420375" y="521113"/>
                  </a:lnTo>
                  <a:lnTo>
                    <a:pt x="1123631" y="434183"/>
                  </a:lnTo>
                  <a:lnTo>
                    <a:pt x="65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4166398" y="5607242"/>
              <a:ext cx="1000438" cy="520956"/>
            </a:xfrm>
            <a:custGeom>
              <a:avLst/>
              <a:gdLst/>
              <a:ahLst/>
              <a:cxnLst/>
              <a:rect l="l" t="t" r="r" b="b"/>
              <a:pathLst>
                <a:path w="1000438" h="520956" extrusionOk="0">
                  <a:moveTo>
                    <a:pt x="0" y="72390"/>
                  </a:moveTo>
                  <a:lnTo>
                    <a:pt x="579942" y="0"/>
                  </a:lnTo>
                  <a:lnTo>
                    <a:pt x="1000439" y="426893"/>
                  </a:lnTo>
                  <a:lnTo>
                    <a:pt x="333440" y="520957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179407" y="5577690"/>
              <a:ext cx="1000442" cy="520995"/>
            </a:xfrm>
            <a:custGeom>
              <a:avLst/>
              <a:gdLst/>
              <a:ahLst/>
              <a:cxnLst/>
              <a:rect l="l" t="t" r="r" b="b"/>
              <a:pathLst>
                <a:path w="1000442" h="520995" extrusionOk="0">
                  <a:moveTo>
                    <a:pt x="0" y="72390"/>
                  </a:moveTo>
                  <a:lnTo>
                    <a:pt x="579943" y="0"/>
                  </a:lnTo>
                  <a:lnTo>
                    <a:pt x="1000443" y="426893"/>
                  </a:lnTo>
                  <a:lnTo>
                    <a:pt x="333440" y="520996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4529030" y="5960419"/>
              <a:ext cx="541463" cy="76161"/>
            </a:xfrm>
            <a:custGeom>
              <a:avLst/>
              <a:gdLst/>
              <a:ahLst/>
              <a:cxnLst/>
              <a:rect l="l" t="t" r="r" b="b"/>
              <a:pathLst>
                <a:path w="541463" h="76161" extrusionOk="0">
                  <a:moveTo>
                    <a:pt x="12579" y="82725"/>
                  </a:moveTo>
                  <a:cubicBezTo>
                    <a:pt x="10502" y="82725"/>
                    <a:pt x="8817" y="81039"/>
                    <a:pt x="8817" y="78962"/>
                  </a:cubicBezTo>
                  <a:cubicBezTo>
                    <a:pt x="8813" y="76885"/>
                    <a:pt x="10498" y="75200"/>
                    <a:pt x="12575" y="75196"/>
                  </a:cubicBezTo>
                  <a:cubicBezTo>
                    <a:pt x="12575" y="75196"/>
                    <a:pt x="12579" y="75196"/>
                    <a:pt x="12579" y="75196"/>
                  </a:cubicBezTo>
                  <a:lnTo>
                    <a:pt x="12579" y="75196"/>
                  </a:lnTo>
                  <a:lnTo>
                    <a:pt x="545980" y="6576"/>
                  </a:lnTo>
                  <a:cubicBezTo>
                    <a:pt x="548025" y="6415"/>
                    <a:pt x="549864" y="7822"/>
                    <a:pt x="550244" y="9841"/>
                  </a:cubicBezTo>
                  <a:cubicBezTo>
                    <a:pt x="550530" y="11899"/>
                    <a:pt x="549091" y="13799"/>
                    <a:pt x="547034" y="14085"/>
                  </a:cubicBezTo>
                  <a:cubicBezTo>
                    <a:pt x="547034" y="14085"/>
                    <a:pt x="547034" y="14085"/>
                    <a:pt x="547034" y="14085"/>
                  </a:cubicBezTo>
                  <a:lnTo>
                    <a:pt x="546858" y="14105"/>
                  </a:lnTo>
                  <a:lnTo>
                    <a:pt x="13582" y="8272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4499298" y="5924772"/>
              <a:ext cx="541464" cy="76181"/>
            </a:xfrm>
            <a:custGeom>
              <a:avLst/>
              <a:gdLst/>
              <a:ahLst/>
              <a:cxnLst/>
              <a:rect l="l" t="t" r="r" b="b"/>
              <a:pathLst>
                <a:path w="541464" h="76181" extrusionOk="0">
                  <a:moveTo>
                    <a:pt x="12579" y="82745"/>
                  </a:moveTo>
                  <a:cubicBezTo>
                    <a:pt x="10502" y="82745"/>
                    <a:pt x="8817" y="81060"/>
                    <a:pt x="8817" y="78983"/>
                  </a:cubicBezTo>
                  <a:cubicBezTo>
                    <a:pt x="8813" y="76906"/>
                    <a:pt x="10498" y="75220"/>
                    <a:pt x="12575" y="75216"/>
                  </a:cubicBezTo>
                  <a:cubicBezTo>
                    <a:pt x="12575" y="75216"/>
                    <a:pt x="12579" y="75216"/>
                    <a:pt x="12579" y="75216"/>
                  </a:cubicBezTo>
                  <a:lnTo>
                    <a:pt x="12579" y="75216"/>
                  </a:lnTo>
                  <a:lnTo>
                    <a:pt x="545980" y="6597"/>
                  </a:lnTo>
                  <a:cubicBezTo>
                    <a:pt x="548061" y="6323"/>
                    <a:pt x="549969" y="7780"/>
                    <a:pt x="550248" y="9862"/>
                  </a:cubicBezTo>
                  <a:cubicBezTo>
                    <a:pt x="550522" y="11939"/>
                    <a:pt x="549060" y="13852"/>
                    <a:pt x="546983" y="14126"/>
                  </a:cubicBezTo>
                  <a:lnTo>
                    <a:pt x="13708" y="8274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4469669" y="5889049"/>
              <a:ext cx="540600" cy="76278"/>
            </a:xfrm>
            <a:custGeom>
              <a:avLst/>
              <a:gdLst/>
              <a:ahLst/>
              <a:cxnLst/>
              <a:rect l="l" t="t" r="r" b="b"/>
              <a:pathLst>
                <a:path w="540600" h="76278" extrusionOk="0">
                  <a:moveTo>
                    <a:pt x="12606" y="82842"/>
                  </a:moveTo>
                  <a:cubicBezTo>
                    <a:pt x="10666" y="82850"/>
                    <a:pt x="9035" y="81384"/>
                    <a:pt x="8839" y="79456"/>
                  </a:cubicBezTo>
                  <a:cubicBezTo>
                    <a:pt x="8616" y="77390"/>
                    <a:pt x="10050" y="75513"/>
                    <a:pt x="12104" y="75188"/>
                  </a:cubicBezTo>
                  <a:lnTo>
                    <a:pt x="545132" y="6568"/>
                  </a:lnTo>
                  <a:cubicBezTo>
                    <a:pt x="547198" y="6474"/>
                    <a:pt x="549020" y="7920"/>
                    <a:pt x="549397" y="9954"/>
                  </a:cubicBezTo>
                  <a:cubicBezTo>
                    <a:pt x="549612" y="12024"/>
                    <a:pt x="548111" y="13874"/>
                    <a:pt x="546046" y="14093"/>
                  </a:cubicBezTo>
                  <a:lnTo>
                    <a:pt x="546010" y="14093"/>
                  </a:lnTo>
                  <a:lnTo>
                    <a:pt x="12735" y="82838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4439963" y="5853403"/>
              <a:ext cx="541465" cy="76172"/>
            </a:xfrm>
            <a:custGeom>
              <a:avLst/>
              <a:gdLst/>
              <a:ahLst/>
              <a:cxnLst/>
              <a:rect l="l" t="t" r="r" b="b"/>
              <a:pathLst>
                <a:path w="541465" h="76172" extrusionOk="0">
                  <a:moveTo>
                    <a:pt x="12579" y="82736"/>
                  </a:moveTo>
                  <a:cubicBezTo>
                    <a:pt x="10502" y="82736"/>
                    <a:pt x="8817" y="81050"/>
                    <a:pt x="8817" y="78973"/>
                  </a:cubicBezTo>
                  <a:cubicBezTo>
                    <a:pt x="8813" y="76896"/>
                    <a:pt x="10498" y="75211"/>
                    <a:pt x="12575" y="75207"/>
                  </a:cubicBezTo>
                  <a:cubicBezTo>
                    <a:pt x="12575" y="75207"/>
                    <a:pt x="12579" y="75207"/>
                    <a:pt x="12579" y="75207"/>
                  </a:cubicBezTo>
                  <a:lnTo>
                    <a:pt x="12579" y="75207"/>
                  </a:lnTo>
                  <a:lnTo>
                    <a:pt x="545980" y="6587"/>
                  </a:lnTo>
                  <a:cubicBezTo>
                    <a:pt x="548045" y="6360"/>
                    <a:pt x="549922" y="7798"/>
                    <a:pt x="550244" y="9848"/>
                  </a:cubicBezTo>
                  <a:cubicBezTo>
                    <a:pt x="550538" y="11902"/>
                    <a:pt x="549111" y="13807"/>
                    <a:pt x="547057" y="14104"/>
                  </a:cubicBezTo>
                  <a:cubicBezTo>
                    <a:pt x="547054" y="14104"/>
                    <a:pt x="547054" y="14104"/>
                    <a:pt x="547049" y="14104"/>
                  </a:cubicBezTo>
                  <a:lnTo>
                    <a:pt x="546983" y="14104"/>
                  </a:lnTo>
                  <a:lnTo>
                    <a:pt x="13582" y="82736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4410319" y="5817784"/>
              <a:ext cx="541000" cy="76164"/>
            </a:xfrm>
            <a:custGeom>
              <a:avLst/>
              <a:gdLst/>
              <a:ahLst/>
              <a:cxnLst/>
              <a:rect l="l" t="t" r="r" b="b"/>
              <a:pathLst>
                <a:path w="541000" h="76164" extrusionOk="0">
                  <a:moveTo>
                    <a:pt x="12617" y="82728"/>
                  </a:moveTo>
                  <a:cubicBezTo>
                    <a:pt x="10720" y="82744"/>
                    <a:pt x="9106" y="81345"/>
                    <a:pt x="8855" y="79463"/>
                  </a:cubicBezTo>
                  <a:cubicBezTo>
                    <a:pt x="8561" y="77406"/>
                    <a:pt x="9991" y="75501"/>
                    <a:pt x="12049" y="75207"/>
                  </a:cubicBezTo>
                  <a:cubicBezTo>
                    <a:pt x="12049" y="75207"/>
                    <a:pt x="12049" y="75207"/>
                    <a:pt x="12049" y="75207"/>
                  </a:cubicBezTo>
                  <a:lnTo>
                    <a:pt x="12116" y="75207"/>
                  </a:lnTo>
                  <a:lnTo>
                    <a:pt x="545516" y="6587"/>
                  </a:lnTo>
                  <a:cubicBezTo>
                    <a:pt x="547582" y="6360"/>
                    <a:pt x="549459" y="7798"/>
                    <a:pt x="549780" y="9848"/>
                  </a:cubicBezTo>
                  <a:cubicBezTo>
                    <a:pt x="550066" y="11902"/>
                    <a:pt x="548636" y="13803"/>
                    <a:pt x="546578" y="14093"/>
                  </a:cubicBezTo>
                  <a:cubicBezTo>
                    <a:pt x="546574" y="14093"/>
                    <a:pt x="546574" y="14093"/>
                    <a:pt x="546570" y="14093"/>
                  </a:cubicBezTo>
                  <a:cubicBezTo>
                    <a:pt x="546512" y="14093"/>
                    <a:pt x="546453" y="14093"/>
                    <a:pt x="546394" y="14116"/>
                  </a:cubicBezTo>
                  <a:lnTo>
                    <a:pt x="13127" y="82728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4380612" y="5781901"/>
              <a:ext cx="540964" cy="76295"/>
            </a:xfrm>
            <a:custGeom>
              <a:avLst/>
              <a:gdLst/>
              <a:ahLst/>
              <a:cxnLst/>
              <a:rect l="l" t="t" r="r" b="b"/>
              <a:pathLst>
                <a:path w="540964" h="76295" extrusionOk="0">
                  <a:moveTo>
                    <a:pt x="12592" y="82859"/>
                  </a:moveTo>
                  <a:cubicBezTo>
                    <a:pt x="10652" y="82867"/>
                    <a:pt x="9022" y="81401"/>
                    <a:pt x="8830" y="79469"/>
                  </a:cubicBezTo>
                  <a:cubicBezTo>
                    <a:pt x="8665" y="77423"/>
                    <a:pt x="10072" y="75585"/>
                    <a:pt x="12090" y="75204"/>
                  </a:cubicBezTo>
                  <a:lnTo>
                    <a:pt x="545491" y="6585"/>
                  </a:lnTo>
                  <a:cubicBezTo>
                    <a:pt x="547600" y="6365"/>
                    <a:pt x="549496" y="7870"/>
                    <a:pt x="549759" y="9971"/>
                  </a:cubicBezTo>
                  <a:cubicBezTo>
                    <a:pt x="549979" y="12009"/>
                    <a:pt x="548528" y="13851"/>
                    <a:pt x="546494" y="14114"/>
                  </a:cubicBezTo>
                  <a:lnTo>
                    <a:pt x="13094" y="82859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350981" y="5746408"/>
              <a:ext cx="541010" cy="76161"/>
            </a:xfrm>
            <a:custGeom>
              <a:avLst/>
              <a:gdLst/>
              <a:ahLst/>
              <a:cxnLst/>
              <a:rect l="l" t="t" r="r" b="b"/>
              <a:pathLst>
                <a:path w="541010" h="76161" extrusionOk="0">
                  <a:moveTo>
                    <a:pt x="12620" y="82725"/>
                  </a:moveTo>
                  <a:cubicBezTo>
                    <a:pt x="10723" y="82741"/>
                    <a:pt x="9109" y="81342"/>
                    <a:pt x="8854" y="79460"/>
                  </a:cubicBezTo>
                  <a:cubicBezTo>
                    <a:pt x="8564" y="77403"/>
                    <a:pt x="9994" y="75498"/>
                    <a:pt x="12052" y="75204"/>
                  </a:cubicBezTo>
                  <a:lnTo>
                    <a:pt x="12119" y="75204"/>
                  </a:lnTo>
                  <a:lnTo>
                    <a:pt x="545527" y="6577"/>
                  </a:lnTo>
                  <a:cubicBezTo>
                    <a:pt x="547573" y="6412"/>
                    <a:pt x="549411" y="7819"/>
                    <a:pt x="549791" y="9838"/>
                  </a:cubicBezTo>
                  <a:cubicBezTo>
                    <a:pt x="550077" y="11895"/>
                    <a:pt x="548639" y="13796"/>
                    <a:pt x="546581" y="14082"/>
                  </a:cubicBezTo>
                  <a:cubicBezTo>
                    <a:pt x="546581" y="14082"/>
                    <a:pt x="546581" y="14082"/>
                    <a:pt x="546581" y="14082"/>
                  </a:cubicBezTo>
                  <a:lnTo>
                    <a:pt x="546405" y="14106"/>
                  </a:lnTo>
                  <a:lnTo>
                    <a:pt x="13130" y="8272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4321290" y="5710760"/>
              <a:ext cx="541461" cy="76178"/>
            </a:xfrm>
            <a:custGeom>
              <a:avLst/>
              <a:gdLst/>
              <a:ahLst/>
              <a:cxnLst/>
              <a:rect l="l" t="t" r="r" b="b"/>
              <a:pathLst>
                <a:path w="541461" h="76178" extrusionOk="0">
                  <a:moveTo>
                    <a:pt x="12579" y="82742"/>
                  </a:moveTo>
                  <a:cubicBezTo>
                    <a:pt x="10502" y="82742"/>
                    <a:pt x="8817" y="81057"/>
                    <a:pt x="8817" y="78980"/>
                  </a:cubicBezTo>
                  <a:cubicBezTo>
                    <a:pt x="8817" y="76903"/>
                    <a:pt x="10502" y="75217"/>
                    <a:pt x="12579" y="75217"/>
                  </a:cubicBezTo>
                  <a:lnTo>
                    <a:pt x="12579" y="75217"/>
                  </a:lnTo>
                  <a:lnTo>
                    <a:pt x="545980" y="6598"/>
                  </a:lnTo>
                  <a:cubicBezTo>
                    <a:pt x="548057" y="6319"/>
                    <a:pt x="549965" y="7777"/>
                    <a:pt x="550244" y="9855"/>
                  </a:cubicBezTo>
                  <a:cubicBezTo>
                    <a:pt x="550244" y="9855"/>
                    <a:pt x="550244" y="9859"/>
                    <a:pt x="550244" y="9859"/>
                  </a:cubicBezTo>
                  <a:cubicBezTo>
                    <a:pt x="550522" y="11936"/>
                    <a:pt x="549064" y="13845"/>
                    <a:pt x="546987" y="14123"/>
                  </a:cubicBezTo>
                  <a:cubicBezTo>
                    <a:pt x="546987" y="14123"/>
                    <a:pt x="546983" y="14123"/>
                    <a:pt x="546983" y="14123"/>
                  </a:cubicBezTo>
                  <a:lnTo>
                    <a:pt x="13578" y="82742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4291660" y="5675031"/>
              <a:ext cx="540970" cy="76281"/>
            </a:xfrm>
            <a:custGeom>
              <a:avLst/>
              <a:gdLst/>
              <a:ahLst/>
              <a:cxnLst/>
              <a:rect l="l" t="t" r="r" b="b"/>
              <a:pathLst>
                <a:path w="540970" h="76281" extrusionOk="0">
                  <a:moveTo>
                    <a:pt x="12603" y="82845"/>
                  </a:moveTo>
                  <a:cubicBezTo>
                    <a:pt x="10663" y="82857"/>
                    <a:pt x="9032" y="81391"/>
                    <a:pt x="8840" y="79459"/>
                  </a:cubicBezTo>
                  <a:cubicBezTo>
                    <a:pt x="8613" y="77393"/>
                    <a:pt x="10051" y="75516"/>
                    <a:pt x="12101" y="75195"/>
                  </a:cubicBezTo>
                  <a:lnTo>
                    <a:pt x="545502" y="6575"/>
                  </a:lnTo>
                  <a:cubicBezTo>
                    <a:pt x="547591" y="6418"/>
                    <a:pt x="549448" y="7892"/>
                    <a:pt x="549766" y="9961"/>
                  </a:cubicBezTo>
                  <a:cubicBezTo>
                    <a:pt x="549985" y="12027"/>
                    <a:pt x="548488" y="13877"/>
                    <a:pt x="546426" y="14096"/>
                  </a:cubicBezTo>
                  <a:cubicBezTo>
                    <a:pt x="546423" y="14096"/>
                    <a:pt x="546423" y="14096"/>
                    <a:pt x="546419" y="14096"/>
                  </a:cubicBezTo>
                  <a:lnTo>
                    <a:pt x="546379" y="14096"/>
                  </a:lnTo>
                  <a:lnTo>
                    <a:pt x="13104" y="8284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4262077" y="5639393"/>
              <a:ext cx="541484" cy="76167"/>
            </a:xfrm>
            <a:custGeom>
              <a:avLst/>
              <a:gdLst/>
              <a:ahLst/>
              <a:cxnLst/>
              <a:rect l="l" t="t" r="r" b="b"/>
              <a:pathLst>
                <a:path w="541484" h="76167" extrusionOk="0">
                  <a:moveTo>
                    <a:pt x="12579" y="82731"/>
                  </a:moveTo>
                  <a:cubicBezTo>
                    <a:pt x="10502" y="82731"/>
                    <a:pt x="8817" y="81046"/>
                    <a:pt x="8817" y="78969"/>
                  </a:cubicBezTo>
                  <a:cubicBezTo>
                    <a:pt x="8817" y="76891"/>
                    <a:pt x="10502" y="75206"/>
                    <a:pt x="12579" y="75206"/>
                  </a:cubicBezTo>
                  <a:lnTo>
                    <a:pt x="12579" y="75206"/>
                  </a:lnTo>
                  <a:lnTo>
                    <a:pt x="545999" y="6587"/>
                  </a:lnTo>
                  <a:cubicBezTo>
                    <a:pt x="548065" y="6363"/>
                    <a:pt x="549938" y="7798"/>
                    <a:pt x="550263" y="9847"/>
                  </a:cubicBezTo>
                  <a:cubicBezTo>
                    <a:pt x="550554" y="11905"/>
                    <a:pt x="549123" y="13810"/>
                    <a:pt x="547065" y="14104"/>
                  </a:cubicBezTo>
                  <a:lnTo>
                    <a:pt x="547003" y="14104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4262077" y="5639393"/>
              <a:ext cx="808416" cy="397187"/>
            </a:xfrm>
            <a:custGeom>
              <a:avLst/>
              <a:gdLst/>
              <a:ahLst/>
              <a:cxnLst/>
              <a:rect l="l" t="t" r="r" b="b"/>
              <a:pathLst>
                <a:path w="808416" h="397187" extrusionOk="0">
                  <a:moveTo>
                    <a:pt x="279532" y="403751"/>
                  </a:moveTo>
                  <a:cubicBezTo>
                    <a:pt x="277455" y="403751"/>
                    <a:pt x="275770" y="402066"/>
                    <a:pt x="275770" y="399989"/>
                  </a:cubicBezTo>
                  <a:cubicBezTo>
                    <a:pt x="275766" y="397911"/>
                    <a:pt x="277451" y="396226"/>
                    <a:pt x="279528" y="396222"/>
                  </a:cubicBezTo>
                  <a:cubicBezTo>
                    <a:pt x="279528" y="396222"/>
                    <a:pt x="279532" y="396222"/>
                    <a:pt x="279532" y="396222"/>
                  </a:cubicBezTo>
                  <a:lnTo>
                    <a:pt x="279532" y="396222"/>
                  </a:lnTo>
                  <a:lnTo>
                    <a:pt x="812933" y="327603"/>
                  </a:lnTo>
                  <a:cubicBezTo>
                    <a:pt x="814979" y="327442"/>
                    <a:pt x="816817" y="328849"/>
                    <a:pt x="817197" y="330868"/>
                  </a:cubicBezTo>
                  <a:cubicBezTo>
                    <a:pt x="817483" y="332925"/>
                    <a:pt x="816045" y="334826"/>
                    <a:pt x="813987" y="335112"/>
                  </a:cubicBezTo>
                  <a:cubicBezTo>
                    <a:pt x="813987" y="335112"/>
                    <a:pt x="813987" y="335112"/>
                    <a:pt x="813987" y="335112"/>
                  </a:cubicBezTo>
                  <a:lnTo>
                    <a:pt x="813811" y="335132"/>
                  </a:lnTo>
                  <a:lnTo>
                    <a:pt x="280535" y="403751"/>
                  </a:lnTo>
                  <a:close/>
                  <a:moveTo>
                    <a:pt x="249800" y="368125"/>
                  </a:moveTo>
                  <a:cubicBezTo>
                    <a:pt x="247723" y="368125"/>
                    <a:pt x="246037" y="366439"/>
                    <a:pt x="246037" y="364362"/>
                  </a:cubicBezTo>
                  <a:cubicBezTo>
                    <a:pt x="246034" y="362285"/>
                    <a:pt x="247719" y="360600"/>
                    <a:pt x="249796" y="360595"/>
                  </a:cubicBezTo>
                  <a:cubicBezTo>
                    <a:pt x="249796" y="360595"/>
                    <a:pt x="249800" y="360595"/>
                    <a:pt x="249800" y="360595"/>
                  </a:cubicBezTo>
                  <a:lnTo>
                    <a:pt x="249800" y="360595"/>
                  </a:lnTo>
                  <a:lnTo>
                    <a:pt x="783201" y="291976"/>
                  </a:lnTo>
                  <a:cubicBezTo>
                    <a:pt x="785282" y="291702"/>
                    <a:pt x="787190" y="293160"/>
                    <a:pt x="787469" y="295241"/>
                  </a:cubicBezTo>
                  <a:cubicBezTo>
                    <a:pt x="787743" y="297318"/>
                    <a:pt x="786281" y="299231"/>
                    <a:pt x="784204" y="299505"/>
                  </a:cubicBezTo>
                  <a:lnTo>
                    <a:pt x="250929" y="368125"/>
                  </a:lnTo>
                  <a:close/>
                  <a:moveTo>
                    <a:pt x="220198" y="332498"/>
                  </a:moveTo>
                  <a:cubicBezTo>
                    <a:pt x="218257" y="332506"/>
                    <a:pt x="216627" y="331040"/>
                    <a:pt x="216431" y="329112"/>
                  </a:cubicBezTo>
                  <a:cubicBezTo>
                    <a:pt x="216208" y="327046"/>
                    <a:pt x="217642" y="325169"/>
                    <a:pt x="219696" y="324844"/>
                  </a:cubicBezTo>
                  <a:lnTo>
                    <a:pt x="752724" y="256224"/>
                  </a:lnTo>
                  <a:cubicBezTo>
                    <a:pt x="754789" y="256130"/>
                    <a:pt x="756612" y="257576"/>
                    <a:pt x="756988" y="259610"/>
                  </a:cubicBezTo>
                  <a:cubicBezTo>
                    <a:pt x="757204" y="261680"/>
                    <a:pt x="755703" y="263530"/>
                    <a:pt x="753637" y="263749"/>
                  </a:cubicBezTo>
                  <a:lnTo>
                    <a:pt x="753602" y="263749"/>
                  </a:lnTo>
                  <a:lnTo>
                    <a:pt x="220327" y="332494"/>
                  </a:lnTo>
                  <a:close/>
                  <a:moveTo>
                    <a:pt x="190466" y="296746"/>
                  </a:moveTo>
                  <a:cubicBezTo>
                    <a:pt x="188388" y="296746"/>
                    <a:pt x="186703" y="295061"/>
                    <a:pt x="186703" y="292983"/>
                  </a:cubicBezTo>
                  <a:cubicBezTo>
                    <a:pt x="186699" y="290906"/>
                    <a:pt x="188384" y="289221"/>
                    <a:pt x="190462" y="289217"/>
                  </a:cubicBezTo>
                  <a:cubicBezTo>
                    <a:pt x="190462" y="289217"/>
                    <a:pt x="190466" y="289217"/>
                    <a:pt x="190466" y="289217"/>
                  </a:cubicBezTo>
                  <a:lnTo>
                    <a:pt x="190466" y="289217"/>
                  </a:lnTo>
                  <a:lnTo>
                    <a:pt x="723866" y="220597"/>
                  </a:lnTo>
                  <a:cubicBezTo>
                    <a:pt x="725931" y="220370"/>
                    <a:pt x="727809" y="221808"/>
                    <a:pt x="728130" y="223858"/>
                  </a:cubicBezTo>
                  <a:cubicBezTo>
                    <a:pt x="728424" y="225912"/>
                    <a:pt x="726998" y="227817"/>
                    <a:pt x="724944" y="228115"/>
                  </a:cubicBezTo>
                  <a:cubicBezTo>
                    <a:pt x="724940" y="228115"/>
                    <a:pt x="724940" y="228115"/>
                    <a:pt x="724936" y="228115"/>
                  </a:cubicBezTo>
                  <a:lnTo>
                    <a:pt x="724869" y="228115"/>
                  </a:lnTo>
                  <a:lnTo>
                    <a:pt x="191469" y="296746"/>
                  </a:lnTo>
                  <a:close/>
                  <a:moveTo>
                    <a:pt x="160859" y="261119"/>
                  </a:moveTo>
                  <a:cubicBezTo>
                    <a:pt x="158962" y="261135"/>
                    <a:pt x="157347" y="259736"/>
                    <a:pt x="157096" y="257854"/>
                  </a:cubicBezTo>
                  <a:cubicBezTo>
                    <a:pt x="156802" y="255797"/>
                    <a:pt x="158233" y="253892"/>
                    <a:pt x="160291" y="253598"/>
                  </a:cubicBezTo>
                  <a:cubicBezTo>
                    <a:pt x="160291" y="253598"/>
                    <a:pt x="160291" y="253598"/>
                    <a:pt x="160291" y="253598"/>
                  </a:cubicBezTo>
                  <a:lnTo>
                    <a:pt x="160357" y="253598"/>
                  </a:lnTo>
                  <a:lnTo>
                    <a:pt x="693758" y="184978"/>
                  </a:lnTo>
                  <a:cubicBezTo>
                    <a:pt x="695823" y="184751"/>
                    <a:pt x="697701" y="186190"/>
                    <a:pt x="698022" y="188239"/>
                  </a:cubicBezTo>
                  <a:cubicBezTo>
                    <a:pt x="698308" y="190293"/>
                    <a:pt x="696878" y="192194"/>
                    <a:pt x="694820" y="192484"/>
                  </a:cubicBezTo>
                  <a:cubicBezTo>
                    <a:pt x="694816" y="192484"/>
                    <a:pt x="694816" y="192484"/>
                    <a:pt x="694812" y="192484"/>
                  </a:cubicBezTo>
                  <a:cubicBezTo>
                    <a:pt x="694753" y="192484"/>
                    <a:pt x="694694" y="192484"/>
                    <a:pt x="694636" y="192508"/>
                  </a:cubicBezTo>
                  <a:lnTo>
                    <a:pt x="161368" y="261119"/>
                  </a:lnTo>
                  <a:close/>
                  <a:moveTo>
                    <a:pt x="131127" y="225367"/>
                  </a:moveTo>
                  <a:cubicBezTo>
                    <a:pt x="129187" y="225375"/>
                    <a:pt x="127556" y="223909"/>
                    <a:pt x="127364" y="221977"/>
                  </a:cubicBezTo>
                  <a:cubicBezTo>
                    <a:pt x="127200" y="219931"/>
                    <a:pt x="128607" y="218093"/>
                    <a:pt x="130625" y="217713"/>
                  </a:cubicBezTo>
                  <a:lnTo>
                    <a:pt x="664026" y="149093"/>
                  </a:lnTo>
                  <a:cubicBezTo>
                    <a:pt x="666134" y="148874"/>
                    <a:pt x="668031" y="150379"/>
                    <a:pt x="668294" y="152479"/>
                  </a:cubicBezTo>
                  <a:cubicBezTo>
                    <a:pt x="668513" y="154518"/>
                    <a:pt x="667063" y="156360"/>
                    <a:pt x="665029" y="156622"/>
                  </a:cubicBezTo>
                  <a:lnTo>
                    <a:pt x="131629" y="225367"/>
                  </a:lnTo>
                  <a:close/>
                  <a:moveTo>
                    <a:pt x="101524" y="189741"/>
                  </a:moveTo>
                  <a:cubicBezTo>
                    <a:pt x="99627" y="189756"/>
                    <a:pt x="98013" y="188357"/>
                    <a:pt x="97758" y="186476"/>
                  </a:cubicBezTo>
                  <a:cubicBezTo>
                    <a:pt x="97468" y="184418"/>
                    <a:pt x="98898" y="182513"/>
                    <a:pt x="100956" y="182219"/>
                  </a:cubicBezTo>
                  <a:lnTo>
                    <a:pt x="101022" y="182219"/>
                  </a:lnTo>
                  <a:lnTo>
                    <a:pt x="634431" y="113592"/>
                  </a:lnTo>
                  <a:cubicBezTo>
                    <a:pt x="636477" y="113427"/>
                    <a:pt x="638315" y="114834"/>
                    <a:pt x="638695" y="116853"/>
                  </a:cubicBezTo>
                  <a:cubicBezTo>
                    <a:pt x="638981" y="118910"/>
                    <a:pt x="637543" y="120811"/>
                    <a:pt x="635485" y="121097"/>
                  </a:cubicBezTo>
                  <a:cubicBezTo>
                    <a:pt x="635485" y="121097"/>
                    <a:pt x="635485" y="121097"/>
                    <a:pt x="635485" y="121097"/>
                  </a:cubicBezTo>
                  <a:lnTo>
                    <a:pt x="635309" y="121121"/>
                  </a:lnTo>
                  <a:lnTo>
                    <a:pt x="102034" y="189741"/>
                  </a:lnTo>
                  <a:close/>
                  <a:moveTo>
                    <a:pt x="71792" y="154110"/>
                  </a:moveTo>
                  <a:cubicBezTo>
                    <a:pt x="69715" y="154110"/>
                    <a:pt x="68030" y="152425"/>
                    <a:pt x="68030" y="150347"/>
                  </a:cubicBezTo>
                  <a:cubicBezTo>
                    <a:pt x="68030" y="148270"/>
                    <a:pt x="69715" y="146585"/>
                    <a:pt x="71792" y="146585"/>
                  </a:cubicBezTo>
                  <a:lnTo>
                    <a:pt x="71792" y="146585"/>
                  </a:lnTo>
                  <a:lnTo>
                    <a:pt x="605193" y="77965"/>
                  </a:lnTo>
                  <a:cubicBezTo>
                    <a:pt x="607270" y="77687"/>
                    <a:pt x="609179" y="79145"/>
                    <a:pt x="609457" y="81222"/>
                  </a:cubicBezTo>
                  <a:cubicBezTo>
                    <a:pt x="609457" y="81222"/>
                    <a:pt x="609457" y="81226"/>
                    <a:pt x="609457" y="81226"/>
                  </a:cubicBezTo>
                  <a:cubicBezTo>
                    <a:pt x="609735" y="83303"/>
                    <a:pt x="608277" y="85212"/>
                    <a:pt x="606200" y="85490"/>
                  </a:cubicBezTo>
                  <a:cubicBezTo>
                    <a:pt x="606200" y="85490"/>
                    <a:pt x="606196" y="85490"/>
                    <a:pt x="606196" y="85490"/>
                  </a:cubicBezTo>
                  <a:lnTo>
                    <a:pt x="72792" y="154110"/>
                  </a:lnTo>
                  <a:close/>
                  <a:moveTo>
                    <a:pt x="42186" y="118483"/>
                  </a:moveTo>
                  <a:cubicBezTo>
                    <a:pt x="40246" y="118495"/>
                    <a:pt x="38615" y="117029"/>
                    <a:pt x="38423" y="115097"/>
                  </a:cubicBezTo>
                  <a:cubicBezTo>
                    <a:pt x="38196" y="113031"/>
                    <a:pt x="39634" y="111154"/>
                    <a:pt x="41684" y="110833"/>
                  </a:cubicBezTo>
                  <a:lnTo>
                    <a:pt x="575085" y="42213"/>
                  </a:lnTo>
                  <a:cubicBezTo>
                    <a:pt x="577174" y="42056"/>
                    <a:pt x="579031" y="43530"/>
                    <a:pt x="579349" y="45600"/>
                  </a:cubicBezTo>
                  <a:cubicBezTo>
                    <a:pt x="579568" y="47665"/>
                    <a:pt x="578071" y="49515"/>
                    <a:pt x="576009" y="49734"/>
                  </a:cubicBezTo>
                  <a:cubicBezTo>
                    <a:pt x="576006" y="49734"/>
                    <a:pt x="576006" y="49734"/>
                    <a:pt x="576002" y="49734"/>
                  </a:cubicBezTo>
                  <a:lnTo>
                    <a:pt x="575962" y="49734"/>
                  </a:lnTo>
                  <a:lnTo>
                    <a:pt x="42687" y="118479"/>
                  </a:lnTo>
                  <a:close/>
                  <a:moveTo>
                    <a:pt x="12579" y="82731"/>
                  </a:moveTo>
                  <a:cubicBezTo>
                    <a:pt x="10502" y="82731"/>
                    <a:pt x="8817" y="81046"/>
                    <a:pt x="8817" y="78969"/>
                  </a:cubicBezTo>
                  <a:cubicBezTo>
                    <a:pt x="8817" y="76891"/>
                    <a:pt x="10502" y="75206"/>
                    <a:pt x="12579" y="75206"/>
                  </a:cubicBezTo>
                  <a:lnTo>
                    <a:pt x="12579" y="75206"/>
                  </a:lnTo>
                  <a:lnTo>
                    <a:pt x="545999" y="6587"/>
                  </a:lnTo>
                  <a:cubicBezTo>
                    <a:pt x="548065" y="6363"/>
                    <a:pt x="549938" y="7798"/>
                    <a:pt x="550263" y="9847"/>
                  </a:cubicBezTo>
                  <a:cubicBezTo>
                    <a:pt x="550554" y="11905"/>
                    <a:pt x="549123" y="13810"/>
                    <a:pt x="547065" y="14104"/>
                  </a:cubicBezTo>
                  <a:lnTo>
                    <a:pt x="547003" y="14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748271" y="2871246"/>
              <a:ext cx="1566768" cy="2498896"/>
            </a:xfrm>
            <a:custGeom>
              <a:avLst/>
              <a:gdLst/>
              <a:ahLst/>
              <a:cxnLst/>
              <a:rect l="l" t="t" r="r" b="b"/>
              <a:pathLst>
                <a:path w="1566768" h="2498896" extrusionOk="0">
                  <a:moveTo>
                    <a:pt x="868159" y="256431"/>
                  </a:moveTo>
                  <a:cubicBezTo>
                    <a:pt x="866681" y="253414"/>
                    <a:pt x="867927" y="249771"/>
                    <a:pt x="870941" y="248290"/>
                  </a:cubicBezTo>
                  <a:cubicBezTo>
                    <a:pt x="873955" y="246807"/>
                    <a:pt x="877600" y="248049"/>
                    <a:pt x="879086" y="251063"/>
                  </a:cubicBezTo>
                  <a:cubicBezTo>
                    <a:pt x="879086" y="251064"/>
                    <a:pt x="879086" y="251064"/>
                    <a:pt x="879086" y="251065"/>
                  </a:cubicBezTo>
                  <a:lnTo>
                    <a:pt x="894536" y="282486"/>
                  </a:lnTo>
                  <a:lnTo>
                    <a:pt x="1055643" y="369072"/>
                  </a:lnTo>
                  <a:cubicBezTo>
                    <a:pt x="1058598" y="370661"/>
                    <a:pt x="1059708" y="374344"/>
                    <a:pt x="1058116" y="377299"/>
                  </a:cubicBezTo>
                  <a:cubicBezTo>
                    <a:pt x="1058116" y="377300"/>
                    <a:pt x="1058116" y="377302"/>
                    <a:pt x="1058116" y="377303"/>
                  </a:cubicBezTo>
                  <a:cubicBezTo>
                    <a:pt x="1057062" y="379280"/>
                    <a:pt x="1055005" y="380512"/>
                    <a:pt x="1052763" y="380505"/>
                  </a:cubicBezTo>
                  <a:cubicBezTo>
                    <a:pt x="1051759" y="380506"/>
                    <a:pt x="1050772" y="380258"/>
                    <a:pt x="1049886" y="379784"/>
                  </a:cubicBezTo>
                  <a:lnTo>
                    <a:pt x="903769" y="301252"/>
                  </a:lnTo>
                  <a:lnTo>
                    <a:pt x="991609" y="479875"/>
                  </a:lnTo>
                  <a:cubicBezTo>
                    <a:pt x="992381" y="481468"/>
                    <a:pt x="992428" y="483316"/>
                    <a:pt x="991743" y="484947"/>
                  </a:cubicBezTo>
                  <a:cubicBezTo>
                    <a:pt x="991045" y="486576"/>
                    <a:pt x="989673" y="487822"/>
                    <a:pt x="987984" y="488361"/>
                  </a:cubicBezTo>
                  <a:lnTo>
                    <a:pt x="909711" y="513197"/>
                  </a:lnTo>
                  <a:lnTo>
                    <a:pt x="1039049" y="585250"/>
                  </a:lnTo>
                  <a:cubicBezTo>
                    <a:pt x="1041573" y="586667"/>
                    <a:pt x="1042757" y="589663"/>
                    <a:pt x="1041879" y="592423"/>
                  </a:cubicBezTo>
                  <a:lnTo>
                    <a:pt x="912788" y="995870"/>
                  </a:lnTo>
                  <a:cubicBezTo>
                    <a:pt x="911977" y="998386"/>
                    <a:pt x="909637" y="1000091"/>
                    <a:pt x="906995" y="1000095"/>
                  </a:cubicBezTo>
                  <a:cubicBezTo>
                    <a:pt x="906368" y="1000095"/>
                    <a:pt x="905741" y="1000001"/>
                    <a:pt x="905141" y="999809"/>
                  </a:cubicBezTo>
                  <a:cubicBezTo>
                    <a:pt x="901943" y="998794"/>
                    <a:pt x="900175" y="995376"/>
                    <a:pt x="901191" y="992178"/>
                  </a:cubicBezTo>
                  <a:cubicBezTo>
                    <a:pt x="901195" y="992174"/>
                    <a:pt x="901195" y="992166"/>
                    <a:pt x="901198" y="992158"/>
                  </a:cubicBezTo>
                  <a:lnTo>
                    <a:pt x="1028765" y="593465"/>
                  </a:lnTo>
                  <a:lnTo>
                    <a:pt x="891482" y="516983"/>
                  </a:lnTo>
                  <a:cubicBezTo>
                    <a:pt x="889362" y="515801"/>
                    <a:pt x="888151" y="513472"/>
                    <a:pt x="888398" y="511057"/>
                  </a:cubicBezTo>
                  <a:cubicBezTo>
                    <a:pt x="888641" y="508642"/>
                    <a:pt x="890295" y="506601"/>
                    <a:pt x="892611" y="505868"/>
                  </a:cubicBezTo>
                  <a:lnTo>
                    <a:pt x="977570" y="478911"/>
                  </a:lnTo>
                  <a:close/>
                  <a:moveTo>
                    <a:pt x="16039" y="629997"/>
                  </a:moveTo>
                  <a:cubicBezTo>
                    <a:pt x="19378" y="629668"/>
                    <a:pt x="21820" y="626693"/>
                    <a:pt x="21490" y="623352"/>
                  </a:cubicBezTo>
                  <a:cubicBezTo>
                    <a:pt x="21490" y="623346"/>
                    <a:pt x="21490" y="623340"/>
                    <a:pt x="21490" y="623334"/>
                  </a:cubicBezTo>
                  <a:cubicBezTo>
                    <a:pt x="18131" y="589589"/>
                    <a:pt x="26683" y="541272"/>
                    <a:pt x="123416" y="466561"/>
                  </a:cubicBezTo>
                  <a:cubicBezTo>
                    <a:pt x="204546" y="403872"/>
                    <a:pt x="440509" y="280354"/>
                    <a:pt x="488615" y="255388"/>
                  </a:cubicBezTo>
                  <a:cubicBezTo>
                    <a:pt x="455826" y="353673"/>
                    <a:pt x="408057" y="521299"/>
                    <a:pt x="405376" y="530709"/>
                  </a:cubicBezTo>
                  <a:cubicBezTo>
                    <a:pt x="404871" y="532491"/>
                    <a:pt x="405204" y="534406"/>
                    <a:pt x="406282" y="535914"/>
                  </a:cubicBezTo>
                  <a:cubicBezTo>
                    <a:pt x="407363" y="537424"/>
                    <a:pt x="409072" y="538357"/>
                    <a:pt x="410926" y="538450"/>
                  </a:cubicBezTo>
                  <a:lnTo>
                    <a:pt x="551983" y="545567"/>
                  </a:lnTo>
                  <a:lnTo>
                    <a:pt x="433744" y="597937"/>
                  </a:lnTo>
                  <a:cubicBezTo>
                    <a:pt x="430676" y="599294"/>
                    <a:pt x="429284" y="602884"/>
                    <a:pt x="430640" y="605954"/>
                  </a:cubicBezTo>
                  <a:cubicBezTo>
                    <a:pt x="430644" y="605956"/>
                    <a:pt x="430644" y="605958"/>
                    <a:pt x="430644" y="605960"/>
                  </a:cubicBezTo>
                  <a:cubicBezTo>
                    <a:pt x="431620" y="608161"/>
                    <a:pt x="433799" y="609581"/>
                    <a:pt x="436206" y="609581"/>
                  </a:cubicBezTo>
                  <a:cubicBezTo>
                    <a:pt x="437056" y="609583"/>
                    <a:pt x="437895" y="609405"/>
                    <a:pt x="438671" y="609060"/>
                  </a:cubicBezTo>
                  <a:lnTo>
                    <a:pt x="580300" y="546351"/>
                  </a:lnTo>
                  <a:cubicBezTo>
                    <a:pt x="582875" y="545212"/>
                    <a:pt x="584333" y="542458"/>
                    <a:pt x="583827" y="539688"/>
                  </a:cubicBezTo>
                  <a:cubicBezTo>
                    <a:pt x="583318" y="536917"/>
                    <a:pt x="580970" y="534859"/>
                    <a:pt x="578156" y="534718"/>
                  </a:cubicBezTo>
                  <a:lnTo>
                    <a:pt x="419216" y="526696"/>
                  </a:lnTo>
                  <a:cubicBezTo>
                    <a:pt x="450072" y="418608"/>
                    <a:pt x="509062" y="219785"/>
                    <a:pt x="524802" y="194654"/>
                  </a:cubicBezTo>
                  <a:cubicBezTo>
                    <a:pt x="540542" y="169524"/>
                    <a:pt x="577795" y="143456"/>
                    <a:pt x="592642" y="133693"/>
                  </a:cubicBezTo>
                  <a:cubicBezTo>
                    <a:pt x="595385" y="156817"/>
                    <a:pt x="598285" y="179063"/>
                    <a:pt x="601115" y="196226"/>
                  </a:cubicBezTo>
                  <a:cubicBezTo>
                    <a:pt x="601084" y="196654"/>
                    <a:pt x="601100" y="197084"/>
                    <a:pt x="601162" y="197508"/>
                  </a:cubicBezTo>
                  <a:cubicBezTo>
                    <a:pt x="601194" y="197633"/>
                    <a:pt x="601394" y="198468"/>
                    <a:pt x="601676" y="199612"/>
                  </a:cubicBezTo>
                  <a:cubicBezTo>
                    <a:pt x="603459" y="210061"/>
                    <a:pt x="605203" y="218335"/>
                    <a:pt x="606822" y="223293"/>
                  </a:cubicBezTo>
                  <a:lnTo>
                    <a:pt x="609565" y="231955"/>
                  </a:lnTo>
                  <a:cubicBezTo>
                    <a:pt x="629593" y="313653"/>
                    <a:pt x="680956" y="521683"/>
                    <a:pt x="714094" y="642637"/>
                  </a:cubicBezTo>
                  <a:cubicBezTo>
                    <a:pt x="755721" y="794487"/>
                    <a:pt x="796008" y="985723"/>
                    <a:pt x="796431" y="987632"/>
                  </a:cubicBezTo>
                  <a:cubicBezTo>
                    <a:pt x="797023" y="990446"/>
                    <a:pt x="799508" y="992464"/>
                    <a:pt x="802384" y="992464"/>
                  </a:cubicBezTo>
                  <a:cubicBezTo>
                    <a:pt x="802804" y="992464"/>
                    <a:pt x="803223" y="992421"/>
                    <a:pt x="803635" y="992339"/>
                  </a:cubicBezTo>
                  <a:cubicBezTo>
                    <a:pt x="806923" y="991645"/>
                    <a:pt x="809028" y="988423"/>
                    <a:pt x="808338" y="985135"/>
                  </a:cubicBezTo>
                  <a:cubicBezTo>
                    <a:pt x="807946" y="983214"/>
                    <a:pt x="767542" y="791634"/>
                    <a:pt x="725828" y="639419"/>
                  </a:cubicBezTo>
                  <a:cubicBezTo>
                    <a:pt x="705640" y="565763"/>
                    <a:pt x="678702" y="459765"/>
                    <a:pt x="656178" y="369687"/>
                  </a:cubicBezTo>
                  <a:cubicBezTo>
                    <a:pt x="671824" y="411558"/>
                    <a:pt x="689273" y="453169"/>
                    <a:pt x="705922" y="481388"/>
                  </a:cubicBezTo>
                  <a:cubicBezTo>
                    <a:pt x="725452" y="514491"/>
                    <a:pt x="748090" y="532708"/>
                    <a:pt x="769172" y="532708"/>
                  </a:cubicBezTo>
                  <a:cubicBezTo>
                    <a:pt x="771767" y="532709"/>
                    <a:pt x="774353" y="532428"/>
                    <a:pt x="776889" y="531869"/>
                  </a:cubicBezTo>
                  <a:cubicBezTo>
                    <a:pt x="797932" y="527236"/>
                    <a:pt x="812336" y="503564"/>
                    <a:pt x="816937" y="466891"/>
                  </a:cubicBezTo>
                  <a:cubicBezTo>
                    <a:pt x="821185" y="569067"/>
                    <a:pt x="825512" y="689712"/>
                    <a:pt x="825512" y="757034"/>
                  </a:cubicBezTo>
                  <a:lnTo>
                    <a:pt x="825512" y="969062"/>
                  </a:lnTo>
                  <a:cubicBezTo>
                    <a:pt x="825516" y="972421"/>
                    <a:pt x="828244" y="975145"/>
                    <a:pt x="831603" y="975145"/>
                  </a:cubicBezTo>
                  <a:cubicBezTo>
                    <a:pt x="834962" y="975141"/>
                    <a:pt x="837686" y="972421"/>
                    <a:pt x="837690" y="969062"/>
                  </a:cubicBezTo>
                  <a:lnTo>
                    <a:pt x="837690" y="757026"/>
                  </a:lnTo>
                  <a:cubicBezTo>
                    <a:pt x="837690" y="648853"/>
                    <a:pt x="826555" y="403715"/>
                    <a:pt x="822475" y="317545"/>
                  </a:cubicBezTo>
                  <a:cubicBezTo>
                    <a:pt x="822330" y="281095"/>
                    <a:pt x="821519" y="254259"/>
                    <a:pt x="821495" y="253660"/>
                  </a:cubicBezTo>
                  <a:cubicBezTo>
                    <a:pt x="821397" y="250305"/>
                    <a:pt x="818704" y="247992"/>
                    <a:pt x="815224" y="247781"/>
                  </a:cubicBezTo>
                  <a:cubicBezTo>
                    <a:pt x="811869" y="247887"/>
                    <a:pt x="809239" y="250692"/>
                    <a:pt x="809345" y="254045"/>
                  </a:cubicBezTo>
                  <a:cubicBezTo>
                    <a:pt x="809345" y="254047"/>
                    <a:pt x="809345" y="254050"/>
                    <a:pt x="809345" y="254052"/>
                  </a:cubicBezTo>
                  <a:cubicBezTo>
                    <a:pt x="809345" y="254444"/>
                    <a:pt x="809702" y="265865"/>
                    <a:pt x="809980" y="283733"/>
                  </a:cubicBezTo>
                  <a:cubicBezTo>
                    <a:pt x="809204" y="284796"/>
                    <a:pt x="808804" y="286089"/>
                    <a:pt x="808843" y="287405"/>
                  </a:cubicBezTo>
                  <a:cubicBezTo>
                    <a:pt x="808875" y="288005"/>
                    <a:pt x="809431" y="299285"/>
                    <a:pt x="810313" y="317921"/>
                  </a:cubicBezTo>
                  <a:cubicBezTo>
                    <a:pt x="810486" y="361461"/>
                    <a:pt x="809706" y="418667"/>
                    <a:pt x="805477" y="461125"/>
                  </a:cubicBezTo>
                  <a:cubicBezTo>
                    <a:pt x="802157" y="494404"/>
                    <a:pt x="790493" y="516411"/>
                    <a:pt x="774275" y="519982"/>
                  </a:cubicBezTo>
                  <a:cubicBezTo>
                    <a:pt x="756873" y="523827"/>
                    <a:pt x="735215" y="507091"/>
                    <a:pt x="716410" y="475227"/>
                  </a:cubicBezTo>
                  <a:cubicBezTo>
                    <a:pt x="679568" y="412718"/>
                    <a:pt x="638200" y="282083"/>
                    <a:pt x="622629" y="232911"/>
                  </a:cubicBezTo>
                  <a:lnTo>
                    <a:pt x="621292" y="228709"/>
                  </a:lnTo>
                  <a:cubicBezTo>
                    <a:pt x="617216" y="212076"/>
                    <a:pt x="614457" y="200765"/>
                    <a:pt x="613453" y="196571"/>
                  </a:cubicBezTo>
                  <a:cubicBezTo>
                    <a:pt x="603843" y="139529"/>
                    <a:pt x="592434" y="13605"/>
                    <a:pt x="592289" y="12108"/>
                  </a:cubicBezTo>
                  <a:cubicBezTo>
                    <a:pt x="592034" y="8800"/>
                    <a:pt x="589150" y="6327"/>
                    <a:pt x="585842" y="6582"/>
                  </a:cubicBezTo>
                  <a:cubicBezTo>
                    <a:pt x="585787" y="6586"/>
                    <a:pt x="585728" y="6590"/>
                    <a:pt x="585673" y="6597"/>
                  </a:cubicBezTo>
                  <a:cubicBezTo>
                    <a:pt x="582330" y="6903"/>
                    <a:pt x="579865" y="9858"/>
                    <a:pt x="580163" y="13201"/>
                  </a:cubicBezTo>
                  <a:cubicBezTo>
                    <a:pt x="580519" y="17121"/>
                    <a:pt x="585183" y="68574"/>
                    <a:pt x="591050" y="120199"/>
                  </a:cubicBezTo>
                  <a:cubicBezTo>
                    <a:pt x="581911" y="125929"/>
                    <a:pt x="534142" y="156774"/>
                    <a:pt x="514459" y="188191"/>
                  </a:cubicBezTo>
                  <a:cubicBezTo>
                    <a:pt x="510022" y="195274"/>
                    <a:pt x="502748" y="214122"/>
                    <a:pt x="494028" y="239440"/>
                  </a:cubicBezTo>
                  <a:cubicBezTo>
                    <a:pt x="493236" y="239501"/>
                    <a:pt x="492464" y="239714"/>
                    <a:pt x="491750" y="240068"/>
                  </a:cubicBezTo>
                  <a:cubicBezTo>
                    <a:pt x="488909" y="241526"/>
                    <a:pt x="206949" y="386650"/>
                    <a:pt x="115974" y="456932"/>
                  </a:cubicBezTo>
                  <a:cubicBezTo>
                    <a:pt x="36823" y="518093"/>
                    <a:pt x="3943" y="569808"/>
                    <a:pt x="9395" y="624549"/>
                  </a:cubicBezTo>
                  <a:cubicBezTo>
                    <a:pt x="9697" y="627660"/>
                    <a:pt x="12311" y="630035"/>
                    <a:pt x="15435" y="630036"/>
                  </a:cubicBezTo>
                  <a:cubicBezTo>
                    <a:pt x="15635" y="630035"/>
                    <a:pt x="15839" y="630021"/>
                    <a:pt x="16039" y="629997"/>
                  </a:cubicBezTo>
                  <a:close/>
                  <a:moveTo>
                    <a:pt x="198342" y="597510"/>
                  </a:moveTo>
                  <a:cubicBezTo>
                    <a:pt x="195187" y="596390"/>
                    <a:pt x="191718" y="598040"/>
                    <a:pt x="190601" y="601196"/>
                  </a:cubicBezTo>
                  <a:cubicBezTo>
                    <a:pt x="190593" y="601210"/>
                    <a:pt x="190590" y="601223"/>
                    <a:pt x="190586" y="601237"/>
                  </a:cubicBezTo>
                  <a:cubicBezTo>
                    <a:pt x="189484" y="604408"/>
                    <a:pt x="191154" y="607874"/>
                    <a:pt x="194321" y="608986"/>
                  </a:cubicBezTo>
                  <a:cubicBezTo>
                    <a:pt x="195254" y="609319"/>
                    <a:pt x="288114" y="642590"/>
                    <a:pt x="328934" y="720722"/>
                  </a:cubicBezTo>
                  <a:cubicBezTo>
                    <a:pt x="329980" y="722729"/>
                    <a:pt x="332058" y="723987"/>
                    <a:pt x="334323" y="723986"/>
                  </a:cubicBezTo>
                  <a:cubicBezTo>
                    <a:pt x="335303" y="723988"/>
                    <a:pt x="336271" y="723750"/>
                    <a:pt x="337141" y="723293"/>
                  </a:cubicBezTo>
                  <a:cubicBezTo>
                    <a:pt x="340116" y="721736"/>
                    <a:pt x="341268" y="718062"/>
                    <a:pt x="339712" y="715086"/>
                  </a:cubicBezTo>
                  <a:cubicBezTo>
                    <a:pt x="296701" y="632741"/>
                    <a:pt x="202336" y="598905"/>
                    <a:pt x="198342" y="597510"/>
                  </a:cubicBezTo>
                  <a:close/>
                  <a:moveTo>
                    <a:pt x="382750" y="719221"/>
                  </a:moveTo>
                  <a:cubicBezTo>
                    <a:pt x="383648" y="719221"/>
                    <a:pt x="384537" y="719022"/>
                    <a:pt x="385349" y="718637"/>
                  </a:cubicBezTo>
                  <a:cubicBezTo>
                    <a:pt x="388382" y="717208"/>
                    <a:pt x="389683" y="713590"/>
                    <a:pt x="388253" y="710557"/>
                  </a:cubicBezTo>
                  <a:cubicBezTo>
                    <a:pt x="388253" y="710554"/>
                    <a:pt x="388249" y="710551"/>
                    <a:pt x="388249" y="710547"/>
                  </a:cubicBezTo>
                  <a:cubicBezTo>
                    <a:pt x="349405" y="628135"/>
                    <a:pt x="264238" y="594214"/>
                    <a:pt x="260636" y="592811"/>
                  </a:cubicBezTo>
                  <a:cubicBezTo>
                    <a:pt x="257516" y="591587"/>
                    <a:pt x="253993" y="593125"/>
                    <a:pt x="252766" y="596247"/>
                  </a:cubicBezTo>
                  <a:cubicBezTo>
                    <a:pt x="252766" y="596255"/>
                    <a:pt x="252762" y="596263"/>
                    <a:pt x="252758" y="596271"/>
                  </a:cubicBezTo>
                  <a:cubicBezTo>
                    <a:pt x="251539" y="599398"/>
                    <a:pt x="253087" y="602919"/>
                    <a:pt x="256215" y="604137"/>
                  </a:cubicBezTo>
                  <a:cubicBezTo>
                    <a:pt x="256219" y="604138"/>
                    <a:pt x="256223" y="604140"/>
                    <a:pt x="256226" y="604141"/>
                  </a:cubicBezTo>
                  <a:cubicBezTo>
                    <a:pt x="257057" y="604475"/>
                    <a:pt x="340449" y="637667"/>
                    <a:pt x="377247" y="715728"/>
                  </a:cubicBezTo>
                  <a:cubicBezTo>
                    <a:pt x="378251" y="717859"/>
                    <a:pt x="380395" y="719219"/>
                    <a:pt x="382750" y="719221"/>
                  </a:cubicBezTo>
                  <a:close/>
                  <a:moveTo>
                    <a:pt x="518229" y="1928281"/>
                  </a:moveTo>
                  <a:lnTo>
                    <a:pt x="201109" y="1928281"/>
                  </a:lnTo>
                  <a:cubicBezTo>
                    <a:pt x="197750" y="1928285"/>
                    <a:pt x="195026" y="1931005"/>
                    <a:pt x="195022" y="1934364"/>
                  </a:cubicBezTo>
                  <a:cubicBezTo>
                    <a:pt x="195026" y="1937723"/>
                    <a:pt x="197750" y="1940443"/>
                    <a:pt x="201109" y="1940446"/>
                  </a:cubicBezTo>
                  <a:lnTo>
                    <a:pt x="512131" y="1940446"/>
                  </a:lnTo>
                  <a:lnTo>
                    <a:pt x="512131" y="1990504"/>
                  </a:lnTo>
                  <a:lnTo>
                    <a:pt x="212381" y="1990504"/>
                  </a:lnTo>
                  <a:cubicBezTo>
                    <a:pt x="209022" y="1990504"/>
                    <a:pt x="206294" y="1993228"/>
                    <a:pt x="206290" y="1996587"/>
                  </a:cubicBezTo>
                  <a:cubicBezTo>
                    <a:pt x="206298" y="1999946"/>
                    <a:pt x="209022" y="2002666"/>
                    <a:pt x="212381" y="2002666"/>
                  </a:cubicBezTo>
                  <a:lnTo>
                    <a:pt x="518218" y="2002666"/>
                  </a:lnTo>
                  <a:cubicBezTo>
                    <a:pt x="521577" y="2002666"/>
                    <a:pt x="524300" y="1999946"/>
                    <a:pt x="524308" y="1996587"/>
                  </a:cubicBezTo>
                  <a:lnTo>
                    <a:pt x="524308" y="1934364"/>
                  </a:lnTo>
                  <a:cubicBezTo>
                    <a:pt x="524300" y="1931009"/>
                    <a:pt x="521584" y="1928289"/>
                    <a:pt x="518229" y="1928281"/>
                  </a:cubicBezTo>
                  <a:close/>
                  <a:moveTo>
                    <a:pt x="1181653" y="622010"/>
                  </a:moveTo>
                  <a:cubicBezTo>
                    <a:pt x="1178299" y="622191"/>
                    <a:pt x="1175724" y="625054"/>
                    <a:pt x="1175896" y="628410"/>
                  </a:cubicBezTo>
                  <a:lnTo>
                    <a:pt x="1196723" y="1019300"/>
                  </a:lnTo>
                  <a:cubicBezTo>
                    <a:pt x="1196892" y="1022529"/>
                    <a:pt x="1199565" y="1025061"/>
                    <a:pt x="1202798" y="1025057"/>
                  </a:cubicBezTo>
                  <a:cubicBezTo>
                    <a:pt x="1202896" y="1025057"/>
                    <a:pt x="1203006" y="1025057"/>
                    <a:pt x="1203116" y="1025057"/>
                  </a:cubicBezTo>
                  <a:cubicBezTo>
                    <a:pt x="1206471" y="1024881"/>
                    <a:pt x="1209050" y="1022016"/>
                    <a:pt x="1208873" y="1018657"/>
                  </a:cubicBezTo>
                  <a:cubicBezTo>
                    <a:pt x="1208873" y="1018657"/>
                    <a:pt x="1208873" y="1018657"/>
                    <a:pt x="1208873" y="1018657"/>
                  </a:cubicBezTo>
                  <a:lnTo>
                    <a:pt x="1188050" y="627771"/>
                  </a:lnTo>
                  <a:cubicBezTo>
                    <a:pt x="1187866" y="624412"/>
                    <a:pt x="1185353" y="621810"/>
                    <a:pt x="1181653" y="622010"/>
                  </a:cubicBezTo>
                  <a:close/>
                  <a:moveTo>
                    <a:pt x="1271673" y="1987365"/>
                  </a:moveTo>
                  <a:cubicBezTo>
                    <a:pt x="1268310" y="1987361"/>
                    <a:pt x="1265586" y="1990085"/>
                    <a:pt x="1265582" y="1993447"/>
                  </a:cubicBezTo>
                  <a:lnTo>
                    <a:pt x="1265582" y="2426615"/>
                  </a:lnTo>
                  <a:cubicBezTo>
                    <a:pt x="1265590" y="2429974"/>
                    <a:pt x="1268314" y="2432694"/>
                    <a:pt x="1271673" y="2432698"/>
                  </a:cubicBezTo>
                  <a:cubicBezTo>
                    <a:pt x="1275031" y="2432694"/>
                    <a:pt x="1277755" y="2429974"/>
                    <a:pt x="1277759" y="2426615"/>
                  </a:cubicBezTo>
                  <a:lnTo>
                    <a:pt x="1277759" y="1993447"/>
                  </a:lnTo>
                  <a:cubicBezTo>
                    <a:pt x="1277755" y="1990089"/>
                    <a:pt x="1275031" y="1987365"/>
                    <a:pt x="1271673" y="1987365"/>
                  </a:cubicBezTo>
                  <a:close/>
                  <a:moveTo>
                    <a:pt x="287977" y="1035659"/>
                  </a:moveTo>
                  <a:cubicBezTo>
                    <a:pt x="287977" y="988603"/>
                    <a:pt x="336185" y="932063"/>
                    <a:pt x="336675" y="931491"/>
                  </a:cubicBezTo>
                  <a:cubicBezTo>
                    <a:pt x="338869" y="928951"/>
                    <a:pt x="338587" y="925114"/>
                    <a:pt x="336047" y="922923"/>
                  </a:cubicBezTo>
                  <a:cubicBezTo>
                    <a:pt x="336044" y="922920"/>
                    <a:pt x="336044" y="922920"/>
                    <a:pt x="336040" y="922916"/>
                  </a:cubicBezTo>
                  <a:cubicBezTo>
                    <a:pt x="333504" y="920725"/>
                    <a:pt x="329671" y="921003"/>
                    <a:pt x="327476" y="923539"/>
                  </a:cubicBezTo>
                  <a:cubicBezTo>
                    <a:pt x="327472" y="923547"/>
                    <a:pt x="327468" y="923551"/>
                    <a:pt x="327464" y="923554"/>
                  </a:cubicBezTo>
                  <a:cubicBezTo>
                    <a:pt x="325356" y="926000"/>
                    <a:pt x="275800" y="984065"/>
                    <a:pt x="275800" y="1035647"/>
                  </a:cubicBezTo>
                  <a:cubicBezTo>
                    <a:pt x="275804" y="1039006"/>
                    <a:pt x="278531" y="1041730"/>
                    <a:pt x="281890" y="1041730"/>
                  </a:cubicBezTo>
                  <a:cubicBezTo>
                    <a:pt x="285245" y="1041726"/>
                    <a:pt x="287965" y="1039014"/>
                    <a:pt x="287977" y="1035659"/>
                  </a:cubicBezTo>
                  <a:close/>
                  <a:moveTo>
                    <a:pt x="1575401" y="1252723"/>
                  </a:moveTo>
                  <a:cubicBezTo>
                    <a:pt x="1574103" y="1264379"/>
                    <a:pt x="1569694" y="1273201"/>
                    <a:pt x="1562283" y="1278927"/>
                  </a:cubicBezTo>
                  <a:cubicBezTo>
                    <a:pt x="1547495" y="1290372"/>
                    <a:pt x="1524328" y="1287013"/>
                    <a:pt x="1503885" y="1284023"/>
                  </a:cubicBezTo>
                  <a:lnTo>
                    <a:pt x="1497771" y="1283152"/>
                  </a:lnTo>
                  <a:cubicBezTo>
                    <a:pt x="1475254" y="1280048"/>
                    <a:pt x="1414795" y="1269290"/>
                    <a:pt x="1388774" y="1264610"/>
                  </a:cubicBezTo>
                  <a:cubicBezTo>
                    <a:pt x="1398674" y="1284536"/>
                    <a:pt x="1411342" y="1314777"/>
                    <a:pt x="1403668" y="1326288"/>
                  </a:cubicBezTo>
                  <a:cubicBezTo>
                    <a:pt x="1392976" y="1342330"/>
                    <a:pt x="1201360" y="1408030"/>
                    <a:pt x="1165271" y="1408030"/>
                  </a:cubicBezTo>
                  <a:cubicBezTo>
                    <a:pt x="1133752" y="1408030"/>
                    <a:pt x="1111415" y="1368837"/>
                    <a:pt x="1095115" y="1340226"/>
                  </a:cubicBezTo>
                  <a:cubicBezTo>
                    <a:pt x="1089812" y="1330921"/>
                    <a:pt x="1085226" y="1322887"/>
                    <a:pt x="1081319" y="1317842"/>
                  </a:cubicBezTo>
                  <a:lnTo>
                    <a:pt x="1042760" y="1269635"/>
                  </a:lnTo>
                  <a:cubicBezTo>
                    <a:pt x="1042047" y="1323502"/>
                    <a:pt x="1019911" y="1374230"/>
                    <a:pt x="980353" y="1411608"/>
                  </a:cubicBezTo>
                  <a:cubicBezTo>
                    <a:pt x="979542" y="1413015"/>
                    <a:pt x="978319" y="1414140"/>
                    <a:pt x="976853" y="1414838"/>
                  </a:cubicBezTo>
                  <a:cubicBezTo>
                    <a:pt x="976391" y="1415155"/>
                    <a:pt x="975889" y="1415406"/>
                    <a:pt x="975356" y="1415582"/>
                  </a:cubicBezTo>
                  <a:cubicBezTo>
                    <a:pt x="975246" y="1415614"/>
                    <a:pt x="975180" y="1415700"/>
                    <a:pt x="975070" y="1415727"/>
                  </a:cubicBezTo>
                  <a:cubicBezTo>
                    <a:pt x="973722" y="1415963"/>
                    <a:pt x="972358" y="1416057"/>
                    <a:pt x="970990" y="1416014"/>
                  </a:cubicBezTo>
                  <a:cubicBezTo>
                    <a:pt x="955214" y="1416014"/>
                    <a:pt x="902096" y="1409696"/>
                    <a:pt x="833582" y="1399823"/>
                  </a:cubicBezTo>
                  <a:cubicBezTo>
                    <a:pt x="833782" y="1400375"/>
                    <a:pt x="833900" y="1400952"/>
                    <a:pt x="833931" y="1401540"/>
                  </a:cubicBezTo>
                  <a:lnTo>
                    <a:pt x="833931" y="2445432"/>
                  </a:lnTo>
                  <a:cubicBezTo>
                    <a:pt x="833923" y="2448791"/>
                    <a:pt x="831199" y="2451511"/>
                    <a:pt x="827840" y="2451515"/>
                  </a:cubicBezTo>
                  <a:cubicBezTo>
                    <a:pt x="824482" y="2451511"/>
                    <a:pt x="821761" y="2448791"/>
                    <a:pt x="821758" y="2445432"/>
                  </a:cubicBezTo>
                  <a:lnTo>
                    <a:pt x="821758" y="1401587"/>
                  </a:lnTo>
                  <a:cubicBezTo>
                    <a:pt x="821789" y="1400407"/>
                    <a:pt x="822169" y="1399266"/>
                    <a:pt x="822855" y="1398306"/>
                  </a:cubicBezTo>
                  <a:cubicBezTo>
                    <a:pt x="670593" y="1376068"/>
                    <a:pt x="450817" y="1337709"/>
                    <a:pt x="388069" y="1311485"/>
                  </a:cubicBezTo>
                  <a:cubicBezTo>
                    <a:pt x="286672" y="1269110"/>
                    <a:pt x="156409" y="1181156"/>
                    <a:pt x="109993" y="1088186"/>
                  </a:cubicBezTo>
                  <a:cubicBezTo>
                    <a:pt x="106904" y="1081997"/>
                    <a:pt x="103796" y="1074817"/>
                    <a:pt x="100696" y="1066923"/>
                  </a:cubicBezTo>
                  <a:lnTo>
                    <a:pt x="100696" y="2499377"/>
                  </a:lnTo>
                  <a:cubicBezTo>
                    <a:pt x="100692" y="2502736"/>
                    <a:pt x="97964" y="2505460"/>
                    <a:pt x="94605" y="2505460"/>
                  </a:cubicBezTo>
                  <a:cubicBezTo>
                    <a:pt x="91246" y="2505460"/>
                    <a:pt x="88523" y="2502736"/>
                    <a:pt x="88519" y="2499377"/>
                  </a:cubicBezTo>
                  <a:lnTo>
                    <a:pt x="88519" y="1043940"/>
                  </a:lnTo>
                  <a:cubicBezTo>
                    <a:pt x="88538" y="1042118"/>
                    <a:pt x="89389" y="1040405"/>
                    <a:pt x="90827" y="1039288"/>
                  </a:cubicBezTo>
                  <a:cubicBezTo>
                    <a:pt x="51700" y="920372"/>
                    <a:pt x="15349" y="702117"/>
                    <a:pt x="13581" y="691421"/>
                  </a:cubicBezTo>
                  <a:cubicBezTo>
                    <a:pt x="13029" y="688111"/>
                    <a:pt x="15266" y="684982"/>
                    <a:pt x="18578" y="684431"/>
                  </a:cubicBezTo>
                  <a:cubicBezTo>
                    <a:pt x="18582" y="684430"/>
                    <a:pt x="18586" y="684430"/>
                    <a:pt x="18590" y="684429"/>
                  </a:cubicBezTo>
                  <a:cubicBezTo>
                    <a:pt x="21898" y="683904"/>
                    <a:pt x="25018" y="686136"/>
                    <a:pt x="25586" y="689438"/>
                  </a:cubicBezTo>
                  <a:cubicBezTo>
                    <a:pt x="26088" y="692463"/>
                    <a:pt x="76145" y="993162"/>
                    <a:pt x="120873" y="1082746"/>
                  </a:cubicBezTo>
                  <a:cubicBezTo>
                    <a:pt x="165906" y="1172941"/>
                    <a:pt x="293374" y="1258723"/>
                    <a:pt x="392748" y="1300268"/>
                  </a:cubicBezTo>
                  <a:cubicBezTo>
                    <a:pt x="491143" y="1341398"/>
                    <a:pt x="918957" y="1401249"/>
                    <a:pt x="968223" y="1403891"/>
                  </a:cubicBezTo>
                  <a:cubicBezTo>
                    <a:pt x="966091" y="1399505"/>
                    <a:pt x="961619" y="1392368"/>
                    <a:pt x="957562" y="1385862"/>
                  </a:cubicBezTo>
                  <a:cubicBezTo>
                    <a:pt x="935575" y="1350678"/>
                    <a:pt x="894657" y="1285187"/>
                    <a:pt x="909296" y="1209120"/>
                  </a:cubicBezTo>
                  <a:cubicBezTo>
                    <a:pt x="918020" y="1164150"/>
                    <a:pt x="967059" y="1119936"/>
                    <a:pt x="986793" y="1103691"/>
                  </a:cubicBezTo>
                  <a:cubicBezTo>
                    <a:pt x="945816" y="1086077"/>
                    <a:pt x="781522" y="1015541"/>
                    <a:pt x="712981" y="987193"/>
                  </a:cubicBezTo>
                  <a:cubicBezTo>
                    <a:pt x="640191" y="957080"/>
                    <a:pt x="559465" y="928991"/>
                    <a:pt x="548154" y="925083"/>
                  </a:cubicBezTo>
                  <a:cubicBezTo>
                    <a:pt x="548008" y="925083"/>
                    <a:pt x="547879" y="925122"/>
                    <a:pt x="547730" y="925083"/>
                  </a:cubicBezTo>
                  <a:cubicBezTo>
                    <a:pt x="546762" y="924930"/>
                    <a:pt x="448767" y="909555"/>
                    <a:pt x="376456" y="957523"/>
                  </a:cubicBezTo>
                  <a:cubicBezTo>
                    <a:pt x="334817" y="985229"/>
                    <a:pt x="312963" y="1035059"/>
                    <a:pt x="320766" y="1084478"/>
                  </a:cubicBezTo>
                  <a:cubicBezTo>
                    <a:pt x="321291" y="1087794"/>
                    <a:pt x="319030" y="1090906"/>
                    <a:pt x="315718" y="1091435"/>
                  </a:cubicBezTo>
                  <a:cubicBezTo>
                    <a:pt x="315397" y="1091486"/>
                    <a:pt x="315075" y="1091509"/>
                    <a:pt x="314750" y="1091509"/>
                  </a:cubicBezTo>
                  <a:cubicBezTo>
                    <a:pt x="311763" y="1091505"/>
                    <a:pt x="309220" y="1089326"/>
                    <a:pt x="308761" y="1086375"/>
                  </a:cubicBezTo>
                  <a:cubicBezTo>
                    <a:pt x="300197" y="1032288"/>
                    <a:pt x="324133" y="977720"/>
                    <a:pt x="369730" y="947384"/>
                  </a:cubicBezTo>
                  <a:cubicBezTo>
                    <a:pt x="427493" y="909069"/>
                    <a:pt x="498284" y="908681"/>
                    <a:pt x="531277" y="911075"/>
                  </a:cubicBezTo>
                  <a:cubicBezTo>
                    <a:pt x="499895" y="882331"/>
                    <a:pt x="420360" y="809761"/>
                    <a:pt x="378184" y="773805"/>
                  </a:cubicBezTo>
                  <a:cubicBezTo>
                    <a:pt x="329040" y="735166"/>
                    <a:pt x="277814" y="699245"/>
                    <a:pt x="224743" y="666204"/>
                  </a:cubicBezTo>
                  <a:cubicBezTo>
                    <a:pt x="221889" y="664430"/>
                    <a:pt x="221011" y="660680"/>
                    <a:pt x="222783" y="657824"/>
                  </a:cubicBezTo>
                  <a:cubicBezTo>
                    <a:pt x="224566" y="654981"/>
                    <a:pt x="228305" y="654106"/>
                    <a:pt x="231162" y="655865"/>
                  </a:cubicBezTo>
                  <a:cubicBezTo>
                    <a:pt x="284685" y="689179"/>
                    <a:pt x="336338" y="725408"/>
                    <a:pt x="385889" y="764387"/>
                  </a:cubicBezTo>
                  <a:cubicBezTo>
                    <a:pt x="436645" y="807660"/>
                    <a:pt x="540911" y="903374"/>
                    <a:pt x="551912" y="913482"/>
                  </a:cubicBezTo>
                  <a:cubicBezTo>
                    <a:pt x="558030" y="915598"/>
                    <a:pt x="586610" y="925530"/>
                    <a:pt x="623530" y="939232"/>
                  </a:cubicBezTo>
                  <a:cubicBezTo>
                    <a:pt x="615954" y="926341"/>
                    <a:pt x="607692" y="913858"/>
                    <a:pt x="598219" y="902390"/>
                  </a:cubicBezTo>
                  <a:cubicBezTo>
                    <a:pt x="577356" y="877259"/>
                    <a:pt x="441054" y="653156"/>
                    <a:pt x="435261" y="643632"/>
                  </a:cubicBezTo>
                  <a:cubicBezTo>
                    <a:pt x="433513" y="640766"/>
                    <a:pt x="434419" y="637025"/>
                    <a:pt x="437288" y="635278"/>
                  </a:cubicBezTo>
                  <a:cubicBezTo>
                    <a:pt x="437291" y="635276"/>
                    <a:pt x="437291" y="635274"/>
                    <a:pt x="437295" y="635273"/>
                  </a:cubicBezTo>
                  <a:cubicBezTo>
                    <a:pt x="440164" y="633529"/>
                    <a:pt x="443903" y="634441"/>
                    <a:pt x="445647" y="637310"/>
                  </a:cubicBezTo>
                  <a:cubicBezTo>
                    <a:pt x="445647" y="637310"/>
                    <a:pt x="445647" y="637311"/>
                    <a:pt x="445647" y="637311"/>
                  </a:cubicBezTo>
                  <a:cubicBezTo>
                    <a:pt x="447070" y="639639"/>
                    <a:pt x="587292" y="870169"/>
                    <a:pt x="607590" y="894638"/>
                  </a:cubicBezTo>
                  <a:cubicBezTo>
                    <a:pt x="620657" y="910495"/>
                    <a:pt x="632039" y="927666"/>
                    <a:pt x="641551" y="945879"/>
                  </a:cubicBezTo>
                  <a:cubicBezTo>
                    <a:pt x="641570" y="945922"/>
                    <a:pt x="641551" y="945973"/>
                    <a:pt x="641590" y="946016"/>
                  </a:cubicBezTo>
                  <a:cubicBezTo>
                    <a:pt x="665733" y="955125"/>
                    <a:pt x="692149" y="965393"/>
                    <a:pt x="717625" y="975936"/>
                  </a:cubicBezTo>
                  <a:cubicBezTo>
                    <a:pt x="794228" y="1007628"/>
                    <a:pt x="990085" y="1091850"/>
                    <a:pt x="1000428" y="1096303"/>
                  </a:cubicBezTo>
                  <a:cubicBezTo>
                    <a:pt x="1009442" y="1098333"/>
                    <a:pt x="1130855" y="1125643"/>
                    <a:pt x="1170644" y="1133795"/>
                  </a:cubicBezTo>
                  <a:cubicBezTo>
                    <a:pt x="1180983" y="1135911"/>
                    <a:pt x="1201909" y="1139807"/>
                    <a:pt x="1227941" y="1144659"/>
                  </a:cubicBezTo>
                  <a:cubicBezTo>
                    <a:pt x="1309431" y="1159839"/>
                    <a:pt x="1432588" y="1182771"/>
                    <a:pt x="1455070" y="1192365"/>
                  </a:cubicBezTo>
                  <a:cubicBezTo>
                    <a:pt x="1462873" y="1195689"/>
                    <a:pt x="1476383" y="1198589"/>
                    <a:pt x="1490692" y="1201658"/>
                  </a:cubicBezTo>
                  <a:cubicBezTo>
                    <a:pt x="1530027" y="1210100"/>
                    <a:pt x="1578971" y="1220596"/>
                    <a:pt x="1575401" y="1252723"/>
                  </a:cubicBezTo>
                  <a:close/>
                  <a:moveTo>
                    <a:pt x="1563298" y="1251390"/>
                  </a:moveTo>
                  <a:cubicBezTo>
                    <a:pt x="1565649" y="1230191"/>
                    <a:pt x="1520863" y="1220592"/>
                    <a:pt x="1488153" y="1213584"/>
                  </a:cubicBezTo>
                  <a:cubicBezTo>
                    <a:pt x="1472609" y="1210249"/>
                    <a:pt x="1459181" y="1207376"/>
                    <a:pt x="1450300" y="1203578"/>
                  </a:cubicBezTo>
                  <a:cubicBezTo>
                    <a:pt x="1429057" y="1194521"/>
                    <a:pt x="1301757" y="1170817"/>
                    <a:pt x="1225722" y="1156648"/>
                  </a:cubicBezTo>
                  <a:cubicBezTo>
                    <a:pt x="1199592" y="1151785"/>
                    <a:pt x="1178596" y="1147869"/>
                    <a:pt x="1168206" y="1145745"/>
                  </a:cubicBezTo>
                  <a:cubicBezTo>
                    <a:pt x="1130334" y="1137985"/>
                    <a:pt x="1018900" y="1112956"/>
                    <a:pt x="1000032" y="1108715"/>
                  </a:cubicBezTo>
                  <a:cubicBezTo>
                    <a:pt x="988388" y="1117863"/>
                    <a:pt x="930150" y="1165569"/>
                    <a:pt x="921254" y="1211441"/>
                  </a:cubicBezTo>
                  <a:cubicBezTo>
                    <a:pt x="907536" y="1282800"/>
                    <a:pt x="946796" y="1345658"/>
                    <a:pt x="967893" y="1379419"/>
                  </a:cubicBezTo>
                  <a:cubicBezTo>
                    <a:pt x="972393" y="1386615"/>
                    <a:pt x="975795" y="1392110"/>
                    <a:pt x="978127" y="1396601"/>
                  </a:cubicBezTo>
                  <a:cubicBezTo>
                    <a:pt x="1014600" y="1358835"/>
                    <a:pt x="1033495" y="1308334"/>
                    <a:pt x="1030340" y="1255556"/>
                  </a:cubicBezTo>
                  <a:lnTo>
                    <a:pt x="933066" y="1211303"/>
                  </a:lnTo>
                  <a:cubicBezTo>
                    <a:pt x="930009" y="1209912"/>
                    <a:pt x="928661" y="1206306"/>
                    <a:pt x="930052" y="1203249"/>
                  </a:cubicBezTo>
                  <a:cubicBezTo>
                    <a:pt x="931440" y="1200192"/>
                    <a:pt x="935042" y="1198836"/>
                    <a:pt x="938099" y="1200223"/>
                  </a:cubicBezTo>
                  <a:cubicBezTo>
                    <a:pt x="938103" y="1200227"/>
                    <a:pt x="938111" y="1200227"/>
                    <a:pt x="938114" y="1200231"/>
                  </a:cubicBezTo>
                  <a:lnTo>
                    <a:pt x="1038496" y="1245895"/>
                  </a:lnTo>
                  <a:cubicBezTo>
                    <a:pt x="1038982" y="1246178"/>
                    <a:pt x="1039425" y="1246522"/>
                    <a:pt x="1039817" y="1246926"/>
                  </a:cubicBezTo>
                  <a:cubicBezTo>
                    <a:pt x="1040056" y="1247083"/>
                    <a:pt x="1040279" y="1247259"/>
                    <a:pt x="1040491" y="1247451"/>
                  </a:cubicBezTo>
                  <a:cubicBezTo>
                    <a:pt x="1040558" y="1247526"/>
                    <a:pt x="1040664" y="1247557"/>
                    <a:pt x="1040726" y="1247636"/>
                  </a:cubicBezTo>
                  <a:lnTo>
                    <a:pt x="1090894" y="1310345"/>
                  </a:lnTo>
                  <a:cubicBezTo>
                    <a:pt x="1095377" y="1316141"/>
                    <a:pt x="1100155" y="1324521"/>
                    <a:pt x="1105689" y="1334221"/>
                  </a:cubicBezTo>
                  <a:cubicBezTo>
                    <a:pt x="1120528" y="1360242"/>
                    <a:pt x="1140838" y="1395872"/>
                    <a:pt x="1165290" y="1395872"/>
                  </a:cubicBezTo>
                  <a:cubicBezTo>
                    <a:pt x="1175602" y="1395872"/>
                    <a:pt x="1196124" y="1391106"/>
                    <a:pt x="1220776" y="1383957"/>
                  </a:cubicBezTo>
                  <a:lnTo>
                    <a:pt x="1188799" y="1308224"/>
                  </a:lnTo>
                  <a:cubicBezTo>
                    <a:pt x="1187489" y="1305136"/>
                    <a:pt x="1188932" y="1301569"/>
                    <a:pt x="1192020" y="1300260"/>
                  </a:cubicBezTo>
                  <a:cubicBezTo>
                    <a:pt x="1192024" y="1300260"/>
                    <a:pt x="1192028" y="1300256"/>
                    <a:pt x="1192032" y="1300256"/>
                  </a:cubicBezTo>
                  <a:cubicBezTo>
                    <a:pt x="1195128" y="1298959"/>
                    <a:pt x="1198687" y="1300409"/>
                    <a:pt x="1199996" y="1303498"/>
                  </a:cubicBezTo>
                  <a:lnTo>
                    <a:pt x="1232503" y="1380481"/>
                  </a:lnTo>
                  <a:cubicBezTo>
                    <a:pt x="1255004" y="1373650"/>
                    <a:pt x="1279927" y="1365266"/>
                    <a:pt x="1303380" y="1356879"/>
                  </a:cubicBezTo>
                  <a:lnTo>
                    <a:pt x="1272006" y="1274793"/>
                  </a:lnTo>
                  <a:cubicBezTo>
                    <a:pt x="1270810" y="1271649"/>
                    <a:pt x="1272390" y="1268134"/>
                    <a:pt x="1275533" y="1266934"/>
                  </a:cubicBezTo>
                  <a:cubicBezTo>
                    <a:pt x="1278672" y="1265762"/>
                    <a:pt x="1282169" y="1267334"/>
                    <a:pt x="1283372" y="1270462"/>
                  </a:cubicBezTo>
                  <a:lnTo>
                    <a:pt x="1314824" y="1352767"/>
                  </a:lnTo>
                  <a:cubicBezTo>
                    <a:pt x="1355652" y="1337847"/>
                    <a:pt x="1389562" y="1323737"/>
                    <a:pt x="1393764" y="1319308"/>
                  </a:cubicBezTo>
                  <a:cubicBezTo>
                    <a:pt x="1396824" y="1314672"/>
                    <a:pt x="1386709" y="1285970"/>
                    <a:pt x="1372325" y="1259343"/>
                  </a:cubicBezTo>
                  <a:cubicBezTo>
                    <a:pt x="1372246" y="1259205"/>
                    <a:pt x="1372290" y="1259041"/>
                    <a:pt x="1372227" y="1258900"/>
                  </a:cubicBezTo>
                  <a:lnTo>
                    <a:pt x="1343584" y="1217911"/>
                  </a:lnTo>
                  <a:cubicBezTo>
                    <a:pt x="1341660" y="1215160"/>
                    <a:pt x="1342330" y="1211370"/>
                    <a:pt x="1345082" y="1209446"/>
                  </a:cubicBezTo>
                  <a:cubicBezTo>
                    <a:pt x="1345085" y="1209446"/>
                    <a:pt x="1345085" y="1209442"/>
                    <a:pt x="1345089" y="1209442"/>
                  </a:cubicBezTo>
                  <a:cubicBezTo>
                    <a:pt x="1347841" y="1207517"/>
                    <a:pt x="1351631" y="1208188"/>
                    <a:pt x="1353555" y="1210939"/>
                  </a:cubicBezTo>
                  <a:cubicBezTo>
                    <a:pt x="1353555" y="1210939"/>
                    <a:pt x="1353555" y="1210939"/>
                    <a:pt x="1353555" y="1210939"/>
                  </a:cubicBezTo>
                  <a:lnTo>
                    <a:pt x="1381527" y="1250967"/>
                  </a:lnTo>
                  <a:cubicBezTo>
                    <a:pt x="1396534" y="1253679"/>
                    <a:pt x="1473483" y="1267550"/>
                    <a:pt x="1499436" y="1271124"/>
                  </a:cubicBezTo>
                  <a:lnTo>
                    <a:pt x="1505637" y="1272010"/>
                  </a:lnTo>
                  <a:cubicBezTo>
                    <a:pt x="1523665" y="1274620"/>
                    <a:pt x="1544101" y="1277595"/>
                    <a:pt x="1554848" y="1269302"/>
                  </a:cubicBezTo>
                  <a:cubicBezTo>
                    <a:pt x="1559610" y="1265617"/>
                    <a:pt x="1562381" y="1259754"/>
                    <a:pt x="1563294" y="1251390"/>
                  </a:cubicBezTo>
                  <a:close/>
                  <a:moveTo>
                    <a:pt x="1088977" y="400897"/>
                  </a:moveTo>
                  <a:cubicBezTo>
                    <a:pt x="1089957" y="401230"/>
                    <a:pt x="1187486" y="434047"/>
                    <a:pt x="1211127" y="473518"/>
                  </a:cubicBezTo>
                  <a:cubicBezTo>
                    <a:pt x="1235532" y="514279"/>
                    <a:pt x="1299417" y="734937"/>
                    <a:pt x="1300068" y="737159"/>
                  </a:cubicBezTo>
                  <a:cubicBezTo>
                    <a:pt x="1300821" y="739762"/>
                    <a:pt x="1303204" y="741553"/>
                    <a:pt x="1305912" y="741553"/>
                  </a:cubicBezTo>
                  <a:cubicBezTo>
                    <a:pt x="1306484" y="741554"/>
                    <a:pt x="1307052" y="741473"/>
                    <a:pt x="1307601" y="741314"/>
                  </a:cubicBezTo>
                  <a:cubicBezTo>
                    <a:pt x="1310827" y="740379"/>
                    <a:pt x="1312684" y="737008"/>
                    <a:pt x="1311755" y="733781"/>
                  </a:cubicBezTo>
                  <a:cubicBezTo>
                    <a:pt x="1309110" y="724641"/>
                    <a:pt x="1246777" y="509364"/>
                    <a:pt x="1221568" y="467267"/>
                  </a:cubicBezTo>
                  <a:cubicBezTo>
                    <a:pt x="1195618" y="423931"/>
                    <a:pt x="1097000" y="390742"/>
                    <a:pt x="1092822" y="389355"/>
                  </a:cubicBezTo>
                  <a:cubicBezTo>
                    <a:pt x="1089655" y="388284"/>
                    <a:pt x="1086218" y="389984"/>
                    <a:pt x="1085148" y="393152"/>
                  </a:cubicBezTo>
                  <a:cubicBezTo>
                    <a:pt x="1085140" y="393171"/>
                    <a:pt x="1085136" y="393189"/>
                    <a:pt x="1085128" y="393207"/>
                  </a:cubicBezTo>
                  <a:cubicBezTo>
                    <a:pt x="1084066" y="396390"/>
                    <a:pt x="1085783" y="399831"/>
                    <a:pt x="1088965" y="400894"/>
                  </a:cubicBezTo>
                  <a:cubicBezTo>
                    <a:pt x="1088969" y="400895"/>
                    <a:pt x="1088973" y="400896"/>
                    <a:pt x="1088977" y="400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>
            <a:spLocks noGrp="1"/>
          </p:cNvSpPr>
          <p:nvPr>
            <p:ph type="subTitle" idx="1"/>
          </p:nvPr>
        </p:nvSpPr>
        <p:spPr>
          <a:xfrm>
            <a:off x="492238" y="1567431"/>
            <a:ext cx="1534476" cy="9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/>
              <a:t>info:   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dirty="0"/>
          </a:p>
        </p:txBody>
      </p:sp>
      <p:sp>
        <p:nvSpPr>
          <p:cNvPr id="426" name="Google Shape;426;p32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Analysis and Preprocessing of Dataset</a:t>
            </a:r>
            <a:endParaRPr/>
          </a:p>
        </p:txBody>
      </p:sp>
      <p:pic>
        <p:nvPicPr>
          <p:cNvPr id="427" name="Google Shape;42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4636" y="1567431"/>
            <a:ext cx="5382419" cy="5056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9" name="Google Shape;429;p32"/>
          <p:cNvSpPr txBox="1"/>
          <p:nvPr/>
        </p:nvSpPr>
        <p:spPr>
          <a:xfrm>
            <a:off x="7459134" y="129793"/>
            <a:ext cx="42717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NULL or missing values: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2"/>
          <p:cNvSpPr txBox="1"/>
          <p:nvPr/>
        </p:nvSpPr>
        <p:spPr>
          <a:xfrm>
            <a:off x="6891868" y="6042755"/>
            <a:ext cx="5300132" cy="83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There is no missing or NULL values in our dataset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A0769-D022-B4FA-9B27-400FC2A87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345" y="621957"/>
            <a:ext cx="1981372" cy="5380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5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Encode categorical labels</a:t>
            </a:r>
            <a:endParaRPr/>
          </a:p>
        </p:txBody>
      </p:sp>
      <p:grpSp>
        <p:nvGrpSpPr>
          <p:cNvPr id="455" name="Google Shape;455;p35"/>
          <p:cNvGrpSpPr/>
          <p:nvPr/>
        </p:nvGrpSpPr>
        <p:grpSpPr>
          <a:xfrm>
            <a:off x="787367" y="1388506"/>
            <a:ext cx="6366761" cy="5325424"/>
            <a:chOff x="2413560" y="1137309"/>
            <a:chExt cx="7511516" cy="5612209"/>
          </a:xfrm>
        </p:grpSpPr>
        <p:pic>
          <p:nvPicPr>
            <p:cNvPr id="456" name="Google Shape;456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71659" y="1137309"/>
              <a:ext cx="7207340" cy="24278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457" name="Google Shape;457;p35"/>
            <p:cNvCxnSpPr/>
            <p:nvPr/>
          </p:nvCxnSpPr>
          <p:spPr>
            <a:xfrm>
              <a:off x="6169319" y="3754456"/>
              <a:ext cx="0" cy="568112"/>
            </a:xfrm>
            <a:prstGeom prst="straightConnector1">
              <a:avLst/>
            </a:prstGeom>
            <a:noFill/>
            <a:ln w="50800" cap="flat" cmpd="sng">
              <a:solidFill>
                <a:srgbClr val="FF662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458" name="Google Shape;458;p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13560" y="4474789"/>
              <a:ext cx="7511516" cy="227472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59" name="Google Shape;459;p35"/>
          <p:cNvSpPr txBox="1">
            <a:spLocks noGrp="1"/>
          </p:cNvSpPr>
          <p:nvPr>
            <p:ph type="subTitle" idx="1"/>
          </p:nvPr>
        </p:nvSpPr>
        <p:spPr>
          <a:xfrm>
            <a:off x="8578703" y="4783450"/>
            <a:ext cx="2400600" cy="1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Mapping</a:t>
            </a:r>
            <a:endParaRPr b="1"/>
          </a:p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Malignant = 1</a:t>
            </a:r>
            <a:endParaRPr/>
          </a:p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Benign = 0</a:t>
            </a:r>
            <a:endParaRPr/>
          </a:p>
        </p:txBody>
      </p:sp>
      <p:sp>
        <p:nvSpPr>
          <p:cNvPr id="460" name="Google Shape;460;p35"/>
          <p:cNvSpPr txBox="1"/>
          <p:nvPr/>
        </p:nvSpPr>
        <p:spPr>
          <a:xfrm>
            <a:off x="7295622" y="1701633"/>
            <a:ext cx="4966753" cy="134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Encoding categorical labels is important because:</a:t>
            </a:r>
            <a:endParaRPr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Mathematical Interpretability</a:t>
            </a:r>
            <a:endParaRPr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Model Compatibility</a:t>
            </a:r>
            <a:endParaRPr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Improved Model Performance</a:t>
            </a:r>
            <a:endParaRPr sz="2133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visualization</a:t>
            </a:r>
            <a:endParaRPr/>
          </a:p>
        </p:txBody>
      </p:sp>
      <p:sp>
        <p:nvSpPr>
          <p:cNvPr id="466" name="Google Shape;466;p36"/>
          <p:cNvSpPr txBox="1"/>
          <p:nvPr/>
        </p:nvSpPr>
        <p:spPr>
          <a:xfrm>
            <a:off x="6429448" y="2029732"/>
            <a:ext cx="5508551" cy="279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The given dataset is </a:t>
            </a:r>
            <a:r>
              <a:rPr lang="en-US" sz="2133" b="1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imbalanced </a:t>
            </a: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which leads to</a:t>
            </a:r>
            <a:endParaRPr dirty="0"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High False Negatives/Positives</a:t>
            </a:r>
            <a:endParaRPr dirty="0"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Poor Performance on Minority Class</a:t>
            </a:r>
            <a:endParaRPr dirty="0"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Misleading Evaluation Metrics</a:t>
            </a:r>
            <a:endParaRPr sz="2133" b="0" i="0" u="none" strike="noStrike" cap="none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endParaRPr sz="2133" b="0" i="0" u="none" strike="noStrike" cap="none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Percentage of benign cases = 62.7</a:t>
            </a:r>
            <a:endParaRPr dirty="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Percentage of malignant cases = 37.3</a:t>
            </a:r>
            <a:endParaRPr dirty="0"/>
          </a:p>
        </p:txBody>
      </p:sp>
      <p:pic>
        <p:nvPicPr>
          <p:cNvPr id="467" name="Google Shape;46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6458" y="1498602"/>
            <a:ext cx="4389542" cy="420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 dirty="0"/>
              <a:t>Data cleaning</a:t>
            </a:r>
            <a:endParaRPr sz="3000" dirty="0"/>
          </a:p>
        </p:txBody>
      </p:sp>
      <p:sp>
        <p:nvSpPr>
          <p:cNvPr id="444" name="Google Shape;444;p34"/>
          <p:cNvSpPr txBox="1"/>
          <p:nvPr/>
        </p:nvSpPr>
        <p:spPr>
          <a:xfrm>
            <a:off x="530985" y="1168399"/>
            <a:ext cx="5565015" cy="59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Outlier Detection: Using IQR (Interquartile Range)</a:t>
            </a:r>
            <a:endParaRPr sz="2000" b="0" i="0" u="none" strike="noStrike" cap="none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45" name="Google Shape;445;p34"/>
          <p:cNvSpPr txBox="1">
            <a:spLocks noGrp="1"/>
          </p:cNvSpPr>
          <p:nvPr>
            <p:ph type="subTitle" idx="1"/>
          </p:nvPr>
        </p:nvSpPr>
        <p:spPr>
          <a:xfrm>
            <a:off x="686298" y="1776051"/>
            <a:ext cx="3649167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Diagnosis = 0.0% (LOW)</a:t>
            </a:r>
          </a:p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Area_se</a:t>
            </a:r>
            <a:r>
              <a:rPr lang="en-US" dirty="0"/>
              <a:t> = 11.42% (HIGH)</a:t>
            </a:r>
          </a:p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Avg is around 4%</a:t>
            </a:r>
            <a:endParaRPr dirty="0"/>
          </a:p>
        </p:txBody>
      </p:sp>
      <p:sp>
        <p:nvSpPr>
          <p:cNvPr id="448" name="Google Shape;448;p34"/>
          <p:cNvSpPr txBox="1"/>
          <p:nvPr/>
        </p:nvSpPr>
        <p:spPr>
          <a:xfrm>
            <a:off x="530985" y="5225830"/>
            <a:ext cx="5159201" cy="79893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And we remove the ID column which is not required for our Model</a:t>
            </a:r>
            <a:endParaRPr sz="2133" b="0" i="0" u="none" strike="noStrike" cap="none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1AF45C-6E64-A9FC-4F93-CAD350D0C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761" y="682545"/>
            <a:ext cx="1808631" cy="5342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62CF3C-A096-BD12-EF05-331E93603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313" y="618069"/>
            <a:ext cx="1817119" cy="5484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Google Shape;445;p34">
            <a:extLst>
              <a:ext uri="{FF2B5EF4-FFF2-40B4-BE49-F238E27FC236}">
                <a16:creationId xmlns:a16="http://schemas.microsoft.com/office/drawing/2014/main" id="{541E1701-C493-B7AE-A3E3-649377A8C19A}"/>
              </a:ext>
            </a:extLst>
          </p:cNvPr>
          <p:cNvSpPr txBox="1">
            <a:spLocks/>
          </p:cNvSpPr>
          <p:nvPr/>
        </p:nvSpPr>
        <p:spPr>
          <a:xfrm>
            <a:off x="530986" y="3102891"/>
            <a:ext cx="3239166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dirty="0"/>
              <a:t> So, we can conclude that Outliers did not play significant role in our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2FC87E-4039-6F6B-1F5F-7C20446BE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424" y="1776051"/>
            <a:ext cx="3161226" cy="32545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"/>
          <p:cNvSpPr txBox="1">
            <a:spLocks noGrp="1"/>
          </p:cNvSpPr>
          <p:nvPr>
            <p:ph type="title"/>
          </p:nvPr>
        </p:nvSpPr>
        <p:spPr>
          <a:xfrm>
            <a:off x="686298" y="550335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 dirty="0"/>
              <a:t>Scaling the data</a:t>
            </a:r>
            <a:endParaRPr sz="3000" dirty="0"/>
          </a:p>
        </p:txBody>
      </p:sp>
      <p:sp>
        <p:nvSpPr>
          <p:cNvPr id="436" name="Google Shape;436;p33"/>
          <p:cNvSpPr txBox="1"/>
          <p:nvPr/>
        </p:nvSpPr>
        <p:spPr>
          <a:xfrm>
            <a:off x="1363420" y="4953000"/>
            <a:ext cx="9910018" cy="59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endParaRPr sz="1600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38" name="Google Shape;438;p33"/>
          <p:cNvSpPr txBox="1"/>
          <p:nvPr/>
        </p:nvSpPr>
        <p:spPr>
          <a:xfrm>
            <a:off x="1596536" y="1312335"/>
            <a:ext cx="9676902" cy="191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By initializes a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StandardScaler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(from </a:t>
            </a:r>
            <a:r>
              <a:rPr lang="en-US" sz="2400" b="1" i="1" u="none" strike="noStrike" cap="none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sklearn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lib.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)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object which will standardize the features by removing the mean and scaling to unit variance.</a:t>
            </a:r>
            <a:endParaRPr sz="2400" b="1" i="0" u="none" strike="noStrike" cap="none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A54B5-7205-41B2-4833-CCDF51A42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803" y="2960610"/>
            <a:ext cx="6626368" cy="3126923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splitting</a:t>
            </a:r>
            <a:endParaRPr/>
          </a:p>
        </p:txBody>
      </p:sp>
      <p:sp>
        <p:nvSpPr>
          <p:cNvPr id="473" name="Google Shape;473;p37"/>
          <p:cNvSpPr txBox="1">
            <a:spLocks noGrp="1"/>
          </p:cNvSpPr>
          <p:nvPr>
            <p:ph type="subTitle" idx="1"/>
          </p:nvPr>
        </p:nvSpPr>
        <p:spPr>
          <a:xfrm>
            <a:off x="1183840" y="1664334"/>
            <a:ext cx="3712955" cy="62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Before splitting Dataset</a:t>
            </a:r>
            <a:endParaRPr/>
          </a:p>
        </p:txBody>
      </p:sp>
      <p:sp>
        <p:nvSpPr>
          <p:cNvPr id="474" name="Google Shape;474;p37"/>
          <p:cNvSpPr txBox="1"/>
          <p:nvPr/>
        </p:nvSpPr>
        <p:spPr>
          <a:xfrm>
            <a:off x="1260040" y="3867349"/>
            <a:ext cx="37131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After splitting Dataset</a:t>
            </a:r>
            <a:endParaRPr/>
          </a:p>
        </p:txBody>
      </p:sp>
      <p:pic>
        <p:nvPicPr>
          <p:cNvPr id="475" name="Google Shape;47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7144" y="2529571"/>
            <a:ext cx="897980" cy="362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76" name="Google Shape;476;p37"/>
          <p:cNvSpPr txBox="1"/>
          <p:nvPr/>
        </p:nvSpPr>
        <p:spPr>
          <a:xfrm>
            <a:off x="1595894" y="2362740"/>
            <a:ext cx="2180240" cy="62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Shape of dataset:</a:t>
            </a:r>
            <a:endParaRPr dirty="0"/>
          </a:p>
        </p:txBody>
      </p:sp>
      <p:cxnSp>
        <p:nvCxnSpPr>
          <p:cNvPr id="477" name="Google Shape;477;p37"/>
          <p:cNvCxnSpPr>
            <a:endCxn id="474" idx="0"/>
          </p:cNvCxnSpPr>
          <p:nvPr/>
        </p:nvCxnSpPr>
        <p:spPr>
          <a:xfrm flipH="1">
            <a:off x="3116590" y="3156949"/>
            <a:ext cx="5700" cy="710400"/>
          </a:xfrm>
          <a:prstGeom prst="straightConnector1">
            <a:avLst/>
          </a:prstGeom>
          <a:noFill/>
          <a:ln w="50800" cap="flat" cmpd="sng">
            <a:solidFill>
              <a:srgbClr val="FF662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79" name="Google Shape;479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2403" y="1070044"/>
            <a:ext cx="7171067" cy="24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7"/>
          <p:cNvSpPr txBox="1"/>
          <p:nvPr/>
        </p:nvSpPr>
        <p:spPr>
          <a:xfrm>
            <a:off x="5749047" y="4587508"/>
            <a:ext cx="5739933" cy="73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200" b="1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We have split the data with the ratio of 70:30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5136E-C37E-E933-F71A-F7D872075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915" y="4565766"/>
            <a:ext cx="2444803" cy="62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8"/>
          <p:cNvSpPr txBox="1"/>
          <p:nvPr/>
        </p:nvSpPr>
        <p:spPr>
          <a:xfrm>
            <a:off x="686298" y="607191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Implementing SMOTE</a:t>
            </a:r>
            <a:endParaRPr dirty="0"/>
          </a:p>
        </p:txBody>
      </p:sp>
      <p:sp>
        <p:nvSpPr>
          <p:cNvPr id="486" name="Google Shape;486;p38"/>
          <p:cNvSpPr txBox="1">
            <a:spLocks noGrp="1"/>
          </p:cNvSpPr>
          <p:nvPr>
            <p:ph type="subTitle" idx="1"/>
          </p:nvPr>
        </p:nvSpPr>
        <p:spPr>
          <a:xfrm>
            <a:off x="1183839" y="1199839"/>
            <a:ext cx="103050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 dirty="0"/>
              <a:t>SMOTE is implemented in train data after splitting the Original dataset.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 dirty="0"/>
              <a:t>	</a:t>
            </a:r>
            <a:r>
              <a:rPr lang="en-US" sz="2500" i="1" dirty="0"/>
              <a:t>not @test data</a:t>
            </a:r>
            <a:endParaRPr dirty="0"/>
          </a:p>
        </p:txBody>
      </p:sp>
      <p:sp>
        <p:nvSpPr>
          <p:cNvPr id="489" name="Google Shape;489;p38"/>
          <p:cNvSpPr txBox="1"/>
          <p:nvPr/>
        </p:nvSpPr>
        <p:spPr>
          <a:xfrm>
            <a:off x="4530825" y="156637"/>
            <a:ext cx="73998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</a:t>
            </a:r>
            <a:r>
              <a:rPr lang="en-US" sz="25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ynthetic </a:t>
            </a:r>
            <a:r>
              <a:rPr lang="en-US" sz="2500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</a:t>
            </a:r>
            <a:r>
              <a:rPr lang="en-US" sz="25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inority </a:t>
            </a:r>
            <a:r>
              <a:rPr lang="en-US" sz="2500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O</a:t>
            </a:r>
            <a:r>
              <a:rPr lang="en-US" sz="25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ver-sampling </a:t>
            </a:r>
            <a:r>
              <a:rPr lang="en-US" sz="2500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</a:t>
            </a:r>
            <a:r>
              <a:rPr lang="en-US" sz="25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echniqu</a:t>
            </a:r>
            <a:r>
              <a:rPr lang="en-US" sz="2500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</a:t>
            </a:r>
            <a:r>
              <a:rPr lang="en-US" sz="25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is a method used to handle imbalanced datasets.</a:t>
            </a:r>
            <a:endParaRPr sz="2133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3FF9C-8665-9AB5-EC96-AD135D8FC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49" y="2196282"/>
            <a:ext cx="8840502" cy="433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Implementation of ADABOOST Classifier</a:t>
            </a:r>
            <a:endParaRPr/>
          </a:p>
        </p:txBody>
      </p:sp>
      <p:pic>
        <p:nvPicPr>
          <p:cNvPr id="496" name="Google Shape;49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5752" y="1751930"/>
            <a:ext cx="4306247" cy="2548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298" y="1673733"/>
            <a:ext cx="7199455" cy="286838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9"/>
          <p:cNvSpPr txBox="1">
            <a:spLocks noGrp="1"/>
          </p:cNvSpPr>
          <p:nvPr>
            <p:ph type="subTitle" idx="1"/>
          </p:nvPr>
        </p:nvSpPr>
        <p:spPr>
          <a:xfrm>
            <a:off x="686300" y="4863600"/>
            <a:ext cx="11456400" cy="18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AdaBoost (Adaptive Boosting) is a popular </a:t>
            </a:r>
            <a:r>
              <a:rPr lang="en-US" sz="2000" b="1"/>
              <a:t>ensemble method</a:t>
            </a:r>
            <a:r>
              <a:rPr lang="en-US" sz="2000"/>
              <a:t> that improves the performance of </a:t>
            </a:r>
            <a:r>
              <a:rPr lang="en-US" sz="2000" b="1"/>
              <a:t>weak learners</a:t>
            </a:r>
            <a:r>
              <a:rPr lang="en-US" sz="2000"/>
              <a:t>, typically decision trees, by combining multiple models into a single, strong model.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We use </a:t>
            </a:r>
            <a:r>
              <a:rPr lang="en-US" sz="2000" b="1" i="1" u="sng">
                <a:latin typeface="Times New Roman"/>
                <a:ea typeface="Times New Roman"/>
                <a:cs typeface="Times New Roman"/>
                <a:sym typeface="Times New Roman"/>
              </a:rPr>
              <a:t>scikit-learn</a:t>
            </a:r>
            <a:r>
              <a:rPr lang="en-US" sz="2000" b="1" i="1"/>
              <a:t> </a:t>
            </a:r>
            <a:r>
              <a:rPr lang="en-US" sz="2000"/>
              <a:t>to implement Adaboost in our dataset</a:t>
            </a:r>
            <a:endParaRPr sz="2500" b="1" i="1"/>
          </a:p>
        </p:txBody>
      </p:sp>
      <p:sp>
        <p:nvSpPr>
          <p:cNvPr id="499" name="Google Shape;499;p39"/>
          <p:cNvSpPr txBox="1"/>
          <p:nvPr/>
        </p:nvSpPr>
        <p:spPr>
          <a:xfrm>
            <a:off x="8874325" y="1302125"/>
            <a:ext cx="26229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500" b="0" i="1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decision stump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>
          <a:extLst>
            <a:ext uri="{FF2B5EF4-FFF2-40B4-BE49-F238E27FC236}">
              <a16:creationId xmlns:a16="http://schemas.microsoft.com/office/drawing/2014/main" id="{3B15120B-13BF-8520-7972-D7B2BF808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0">
            <a:extLst>
              <a:ext uri="{FF2B5EF4-FFF2-40B4-BE49-F238E27FC236}">
                <a16:creationId xmlns:a16="http://schemas.microsoft.com/office/drawing/2014/main" id="{C43DFA5E-88EC-BA24-CC2F-4E9AB236F1CA}"/>
              </a:ext>
            </a:extLst>
          </p:cNvPr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Confusion Matrix </a:t>
            </a:r>
            <a:endParaRPr dirty="0"/>
          </a:p>
        </p:txBody>
      </p:sp>
      <p:sp>
        <p:nvSpPr>
          <p:cNvPr id="505" name="Google Shape;505;p40">
            <a:extLst>
              <a:ext uri="{FF2B5EF4-FFF2-40B4-BE49-F238E27FC236}">
                <a16:creationId xmlns:a16="http://schemas.microsoft.com/office/drawing/2014/main" id="{B74B5259-48A7-4AAB-DAF7-B5E76D89CE35}"/>
              </a:ext>
            </a:extLst>
          </p:cNvPr>
          <p:cNvSpPr txBox="1"/>
          <p:nvPr/>
        </p:nvSpPr>
        <p:spPr>
          <a:xfrm>
            <a:off x="890303" y="1905307"/>
            <a:ext cx="5815296" cy="41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200" dirty="0"/>
              <a:t>The confusion matrix shows that the AdaBoost classifier correctly predicted 102 true negatives and 62 true positives, with only 7 misclassifications (6 false positives and 1 false negative). This indicates high overall accuracy with minimal false predictions.</a:t>
            </a:r>
            <a:endParaRPr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F3C686-DA01-EE41-AFB9-B4578EC1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8" y="1708909"/>
            <a:ext cx="4987925" cy="34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6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>
          <a:extLst>
            <a:ext uri="{FF2B5EF4-FFF2-40B4-BE49-F238E27FC236}">
              <a16:creationId xmlns:a16="http://schemas.microsoft.com/office/drawing/2014/main" id="{24658359-1081-E2C6-0A45-CA5B3AB59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>
            <a:extLst>
              <a:ext uri="{FF2B5EF4-FFF2-40B4-BE49-F238E27FC236}">
                <a16:creationId xmlns:a16="http://schemas.microsoft.com/office/drawing/2014/main" id="{63A45768-DB1A-4728-EB5F-5F58778EF334}"/>
              </a:ext>
            </a:extLst>
          </p:cNvPr>
          <p:cNvSpPr txBox="1"/>
          <p:nvPr/>
        </p:nvSpPr>
        <p:spPr>
          <a:xfrm>
            <a:off x="686298" y="657993"/>
            <a:ext cx="90927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Hyperparameter Tuning</a:t>
            </a:r>
            <a:endParaRPr sz="30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4" name="Google Shape;534;p43">
            <a:extLst>
              <a:ext uri="{FF2B5EF4-FFF2-40B4-BE49-F238E27FC236}">
                <a16:creationId xmlns:a16="http://schemas.microsoft.com/office/drawing/2014/main" id="{1AAE21D3-D5EE-94D5-6C66-3578619D9B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56074" y="1518559"/>
            <a:ext cx="6982086" cy="357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/>
              <a:t>Parameters for the AdaBoost classifier are </a:t>
            </a:r>
            <a:r>
              <a:rPr lang="en-US" sz="2500" i="1" u="sng" dirty="0"/>
              <a:t>estimators, learning rate</a:t>
            </a:r>
            <a:r>
              <a:rPr lang="en-US" sz="2500" i="1" dirty="0"/>
              <a:t> </a:t>
            </a:r>
            <a:r>
              <a:rPr lang="en-US" sz="2500" dirty="0"/>
              <a:t>of the base estimator. 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/>
              <a:t>Used </a:t>
            </a:r>
            <a:r>
              <a:rPr lang="en-US" sz="2500" b="1" dirty="0" err="1"/>
              <a:t>GridSearchCV</a:t>
            </a:r>
            <a:r>
              <a:rPr lang="en-US" sz="2500" dirty="0"/>
              <a:t> to test combinations of parameters with  </a:t>
            </a:r>
            <a:r>
              <a:rPr lang="en-US" sz="2500" i="1" u="sng" dirty="0"/>
              <a:t>5-fold cross-validation</a:t>
            </a:r>
            <a:r>
              <a:rPr lang="en-US" sz="2500" dirty="0"/>
              <a:t>, optimizing for accuracy.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3A6B8-5BBC-95D8-E044-B4E6C83DA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779394"/>
            <a:ext cx="4268892" cy="3763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46D70-07E2-CB16-905C-FB2C273ACBF3}"/>
              </a:ext>
            </a:extLst>
          </p:cNvPr>
          <p:cNvSpPr txBox="1"/>
          <p:nvPr/>
        </p:nvSpPr>
        <p:spPr>
          <a:xfrm>
            <a:off x="1156074" y="4728361"/>
            <a:ext cx="10383994" cy="939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/>
              <a:t>Identified the </a:t>
            </a:r>
            <a:r>
              <a:rPr lang="en-US" sz="2500" b="1" dirty="0"/>
              <a:t>best combination </a:t>
            </a:r>
            <a:r>
              <a:rPr lang="en-US" sz="2500" dirty="0"/>
              <a:t>of hyperparameters based on performance metrics.</a:t>
            </a:r>
          </a:p>
        </p:txBody>
      </p:sp>
    </p:spTree>
    <p:extLst>
      <p:ext uri="{BB962C8B-B14F-4D97-AF65-F5344CB8AC3E}">
        <p14:creationId xmlns:p14="http://schemas.microsoft.com/office/powerpoint/2010/main" val="578530794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694765" y="728134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Introduction to Breast Cancer</a:t>
            </a:r>
            <a:endParaRPr/>
          </a:p>
        </p:txBody>
      </p:sp>
      <p:sp>
        <p:nvSpPr>
          <p:cNvPr id="357" name="Google Shape;357;p23"/>
          <p:cNvSpPr txBox="1">
            <a:spLocks noGrp="1"/>
          </p:cNvSpPr>
          <p:nvPr>
            <p:ph type="subTitle" idx="1"/>
          </p:nvPr>
        </p:nvSpPr>
        <p:spPr>
          <a:xfrm>
            <a:off x="964603" y="1422400"/>
            <a:ext cx="6502434" cy="217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 dirty="0"/>
              <a:t>The disease occurs when abnormal cells in the breast grow uncontrollably, forming a tumor. These tumors can be benign (non-cancerous) or malignant (cancerous). </a:t>
            </a:r>
            <a:endParaRPr sz="1933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</p:txBody>
      </p:sp>
      <p:pic>
        <p:nvPicPr>
          <p:cNvPr id="358" name="Google Shape;35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56559" y="1137402"/>
            <a:ext cx="3892482" cy="499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6658" y="3307991"/>
            <a:ext cx="5242785" cy="282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"/>
          <p:cNvSpPr txBox="1"/>
          <p:nvPr/>
        </p:nvSpPr>
        <p:spPr>
          <a:xfrm>
            <a:off x="686298" y="751128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Performance Evaluation</a:t>
            </a:r>
            <a:endParaRPr dirty="0"/>
          </a:p>
        </p:txBody>
      </p:sp>
      <p:sp>
        <p:nvSpPr>
          <p:cNvPr id="515" name="Google Shape;515;p41"/>
          <p:cNvSpPr txBox="1">
            <a:spLocks noGrp="1"/>
          </p:cNvSpPr>
          <p:nvPr>
            <p:ph type="subTitle" idx="1"/>
          </p:nvPr>
        </p:nvSpPr>
        <p:spPr>
          <a:xfrm>
            <a:off x="1143643" y="4669094"/>
            <a:ext cx="10483227" cy="121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 dirty="0"/>
              <a:t>Our precision, recall, f1-score have been improved after hyper tuning. 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 dirty="0"/>
              <a:t>And we got best model as ‘learning_rate’:0.1, ‘n_estimators’:150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47CD7-0FD6-7BA0-FBF2-6D290D8C6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59" y="2051517"/>
            <a:ext cx="5290275" cy="2283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8EB2D-A4BE-CF79-3F09-0A3B8E93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832" y="2161567"/>
            <a:ext cx="5884287" cy="1942199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2"/>
          <p:cNvSpPr txBox="1"/>
          <p:nvPr/>
        </p:nvSpPr>
        <p:spPr>
          <a:xfrm>
            <a:off x="686300" y="658000"/>
            <a:ext cx="107676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Importance of Recall and Precision in Medical Diagnosis</a:t>
            </a:r>
            <a:endParaRPr/>
          </a:p>
        </p:txBody>
      </p:sp>
      <p:sp>
        <p:nvSpPr>
          <p:cNvPr id="527" name="Google Shape;527;p42"/>
          <p:cNvSpPr txBox="1">
            <a:spLocks noGrp="1"/>
          </p:cNvSpPr>
          <p:nvPr>
            <p:ph type="subTitle" idx="1"/>
          </p:nvPr>
        </p:nvSpPr>
        <p:spPr>
          <a:xfrm>
            <a:off x="1156073" y="1570775"/>
            <a:ext cx="8943600" cy="3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en-US" sz="2500"/>
              <a:t>In breast cancer detection, </a:t>
            </a:r>
            <a:r>
              <a:rPr lang="en-US" sz="2500" b="1"/>
              <a:t>recall</a:t>
            </a:r>
            <a:r>
              <a:rPr lang="en-US" sz="2500"/>
              <a:t> is critical to ensure cancer cases aren’t missed, as false negatives could delay treatment.</a:t>
            </a:r>
            <a:endParaRPr sz="2500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en-US" sz="2500" b="1"/>
              <a:t>Precision</a:t>
            </a:r>
            <a:r>
              <a:rPr lang="en-US" sz="2500"/>
              <a:t> also matters to reduce false positives, minimizing unnecessary anxiety and tests.</a:t>
            </a:r>
            <a:endParaRPr sz="2500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en-US" sz="2500"/>
              <a:t>The </a:t>
            </a:r>
            <a:r>
              <a:rPr lang="en-US" sz="2500" b="1"/>
              <a:t>F1 score </a:t>
            </a:r>
            <a:r>
              <a:rPr lang="en-US" sz="2500"/>
              <a:t>provides a balanced measure, combining both precision and recall.</a:t>
            </a:r>
            <a:endParaRPr sz="25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500"/>
          </a:p>
        </p:txBody>
      </p:sp>
      <p:pic>
        <p:nvPicPr>
          <p:cNvPr id="528" name="Google Shape;5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300" y="4252120"/>
            <a:ext cx="2687600" cy="260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/>
          <p:cNvSpPr txBox="1"/>
          <p:nvPr/>
        </p:nvSpPr>
        <p:spPr>
          <a:xfrm>
            <a:off x="686298" y="657993"/>
            <a:ext cx="90927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Balancing Precision and Recall</a:t>
            </a:r>
            <a:endParaRPr sz="30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4" name="Google Shape;534;p43"/>
          <p:cNvSpPr txBox="1">
            <a:spLocks noGrp="1"/>
          </p:cNvSpPr>
          <p:nvPr>
            <p:ph type="subTitle" idx="1"/>
          </p:nvPr>
        </p:nvSpPr>
        <p:spPr>
          <a:xfrm>
            <a:off x="1156075" y="1570775"/>
            <a:ext cx="10232700" cy="3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1"/>
              <a:t>High Precision, Low Recall:</a:t>
            </a:r>
            <a:r>
              <a:rPr lang="en-US" sz="2500"/>
              <a:t> This might mean that while most positive diagnoses are accurate, some actual cases are missed (high false negatives).</a:t>
            </a:r>
            <a:endParaRPr sz="25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1"/>
              <a:t>High Recall, Low Precision:</a:t>
            </a:r>
            <a:r>
              <a:rPr lang="en-US" sz="2500"/>
              <a:t> Most actual cases are identified, but with a risk of many false positives, leading to unnecessary treatments.</a:t>
            </a:r>
            <a:endParaRPr sz="2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500"/>
          </a:p>
        </p:txBody>
      </p:sp>
      <p:pic>
        <p:nvPicPr>
          <p:cNvPr id="535" name="Google Shape;5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7225" y="4272975"/>
            <a:ext cx="4133275" cy="25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>
          <a:extLst>
            <a:ext uri="{FF2B5EF4-FFF2-40B4-BE49-F238E27FC236}">
              <a16:creationId xmlns:a16="http://schemas.microsoft.com/office/drawing/2014/main" id="{E3FB94BE-BEE7-8962-C0E1-28D2148A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>
            <a:extLst>
              <a:ext uri="{FF2B5EF4-FFF2-40B4-BE49-F238E27FC236}">
                <a16:creationId xmlns:a16="http://schemas.microsoft.com/office/drawing/2014/main" id="{FD108F2F-5B26-F381-5895-DA5BAAD29887}"/>
              </a:ext>
            </a:extLst>
          </p:cNvPr>
          <p:cNvSpPr txBox="1"/>
          <p:nvPr/>
        </p:nvSpPr>
        <p:spPr>
          <a:xfrm>
            <a:off x="737098" y="512483"/>
            <a:ext cx="90927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ROC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9084E-94FD-F684-F7B8-E6BB2564F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98" y="1388533"/>
            <a:ext cx="6927341" cy="4346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141EB-13A7-282B-5E5B-6B96C0E73E4D}"/>
              </a:ext>
            </a:extLst>
          </p:cNvPr>
          <p:cNvSpPr txBox="1"/>
          <p:nvPr/>
        </p:nvSpPr>
        <p:spPr>
          <a:xfrm>
            <a:off x="7734298" y="2351782"/>
            <a:ext cx="4191000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dirty="0"/>
              <a:t>This ROC curve shows that the AdaBoost model has perfect classification performance, with an </a:t>
            </a:r>
            <a:r>
              <a:rPr lang="en-US" sz="2000" b="1" dirty="0"/>
              <a:t>AUC of 1.00</a:t>
            </a:r>
            <a:r>
              <a:rPr lang="en-US" sz="2000" dirty="0"/>
              <a:t>, indicating it accurately distinguishes between positive and negative classes. </a:t>
            </a:r>
          </a:p>
        </p:txBody>
      </p:sp>
    </p:spTree>
    <p:extLst>
      <p:ext uri="{BB962C8B-B14F-4D97-AF65-F5344CB8AC3E}">
        <p14:creationId xmlns:p14="http://schemas.microsoft.com/office/powerpoint/2010/main" val="2903661465"/>
      </p:ext>
    </p:extLst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>
          <a:extLst>
            <a:ext uri="{FF2B5EF4-FFF2-40B4-BE49-F238E27FC236}">
              <a16:creationId xmlns:a16="http://schemas.microsoft.com/office/drawing/2014/main" id="{290F3044-49D8-8390-0694-2B166FA9E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>
            <a:extLst>
              <a:ext uri="{FF2B5EF4-FFF2-40B4-BE49-F238E27FC236}">
                <a16:creationId xmlns:a16="http://schemas.microsoft.com/office/drawing/2014/main" id="{FD4AEEE7-9FCB-1339-ACD2-75D4363B250A}"/>
              </a:ext>
            </a:extLst>
          </p:cNvPr>
          <p:cNvSpPr txBox="1"/>
          <p:nvPr/>
        </p:nvSpPr>
        <p:spPr>
          <a:xfrm>
            <a:off x="737098" y="512483"/>
            <a:ext cx="90927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Feature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068C9-2EC6-F62D-7DD0-8F9436DCD9A1}"/>
              </a:ext>
            </a:extLst>
          </p:cNvPr>
          <p:cNvSpPr txBox="1"/>
          <p:nvPr/>
        </p:nvSpPr>
        <p:spPr>
          <a:xfrm>
            <a:off x="7484533" y="1368332"/>
            <a:ext cx="444076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graph shows the feature importance for a fine-tuned AdaBoost model, with </a:t>
            </a:r>
            <a:r>
              <a:rPr lang="en-US" sz="2000" dirty="0" err="1"/>
              <a:t>texture_worst</a:t>
            </a:r>
            <a:r>
              <a:rPr lang="en-US" sz="2000" dirty="0"/>
              <a:t> being the most significant at 11.33%, while several features like </a:t>
            </a:r>
            <a:r>
              <a:rPr lang="en-US" sz="2000" dirty="0" err="1"/>
              <a:t>perimeter_mean</a:t>
            </a:r>
            <a:r>
              <a:rPr lang="en-US" sz="2000" dirty="0"/>
              <a:t> and </a:t>
            </a:r>
            <a:r>
              <a:rPr lang="en-US" sz="2000" dirty="0" err="1"/>
              <a:t>compactness_mean</a:t>
            </a:r>
            <a:r>
              <a:rPr lang="en-US" sz="2000" dirty="0"/>
              <a:t> have zero importance.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BD554B-6A5E-A9BB-99D9-1C765D1AA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98" y="1659990"/>
            <a:ext cx="6841800" cy="3707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166BEC-5122-AC7D-4B93-A552C6274A7C}"/>
              </a:ext>
            </a:extLst>
          </p:cNvPr>
          <p:cNvSpPr txBox="1"/>
          <p:nvPr/>
        </p:nvSpPr>
        <p:spPr>
          <a:xfrm>
            <a:off x="7484533" y="3835570"/>
            <a:ext cx="4191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Here, we have </a:t>
            </a:r>
            <a:r>
              <a:rPr lang="en-US" sz="2000" dirty="0" err="1"/>
              <a:t>choosen</a:t>
            </a:r>
            <a:r>
              <a:rPr lang="en-US" sz="2000" dirty="0"/>
              <a:t> feature importance above 3%.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DD510-6A06-328F-13ED-059EBFA112ED}"/>
              </a:ext>
            </a:extLst>
          </p:cNvPr>
          <p:cNvSpPr txBox="1"/>
          <p:nvPr/>
        </p:nvSpPr>
        <p:spPr>
          <a:xfrm>
            <a:off x="7493000" y="4876969"/>
            <a:ext cx="4191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Then, we retrain the model using the selected features in the AdaBoost classifier to save it for </a:t>
            </a:r>
            <a:r>
              <a:rPr lang="en-US" sz="2000" dirty="0" err="1"/>
              <a:t>Streamlit</a:t>
            </a:r>
            <a:r>
              <a:rPr lang="en-US" sz="2000" dirty="0"/>
              <a:t> deployment.</a:t>
            </a:r>
          </a:p>
        </p:txBody>
      </p:sp>
    </p:spTree>
    <p:extLst>
      <p:ext uri="{BB962C8B-B14F-4D97-AF65-F5344CB8AC3E}">
        <p14:creationId xmlns:p14="http://schemas.microsoft.com/office/powerpoint/2010/main" val="3098087791"/>
      </p:ext>
    </p:extLst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>
          <a:extLst>
            <a:ext uri="{FF2B5EF4-FFF2-40B4-BE49-F238E27FC236}">
              <a16:creationId xmlns:a16="http://schemas.microsoft.com/office/drawing/2014/main" id="{4E58B03A-3090-C01C-9085-C56BB4D2A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>
            <a:extLst>
              <a:ext uri="{FF2B5EF4-FFF2-40B4-BE49-F238E27FC236}">
                <a16:creationId xmlns:a16="http://schemas.microsoft.com/office/drawing/2014/main" id="{2BA14E8B-C5DD-7F39-A8F8-3424D9505B15}"/>
              </a:ext>
            </a:extLst>
          </p:cNvPr>
          <p:cNvSpPr txBox="1"/>
          <p:nvPr/>
        </p:nvSpPr>
        <p:spPr>
          <a:xfrm>
            <a:off x="686298" y="657993"/>
            <a:ext cx="90927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Deploy the Model</a:t>
            </a:r>
            <a:endParaRPr sz="30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32732-286A-5273-4ABE-1058AB504DAE}"/>
              </a:ext>
            </a:extLst>
          </p:cNvPr>
          <p:cNvSpPr txBox="1"/>
          <p:nvPr/>
        </p:nvSpPr>
        <p:spPr>
          <a:xfrm>
            <a:off x="1034154" y="5344120"/>
            <a:ext cx="10383994" cy="939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/>
              <a:t>We have deployed the best model from all other combination using </a:t>
            </a:r>
            <a:r>
              <a:rPr lang="en-US" sz="2500" b="1" dirty="0" err="1"/>
              <a:t>Streamlit</a:t>
            </a:r>
            <a:r>
              <a:rPr lang="en-US" sz="2500" b="1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7E39A6-C565-2563-8A0E-CDF876A04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14" y="1044072"/>
            <a:ext cx="7121722" cy="4086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459E23-B959-A296-C51C-CBB963234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64" y="2519403"/>
            <a:ext cx="4510073" cy="181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29240"/>
      </p:ext>
    </p:ext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4"/>
          <p:cNvSpPr txBox="1">
            <a:spLocks noGrp="1"/>
          </p:cNvSpPr>
          <p:nvPr>
            <p:ph type="title"/>
          </p:nvPr>
        </p:nvSpPr>
        <p:spPr>
          <a:xfrm>
            <a:off x="488052" y="2425049"/>
            <a:ext cx="5477400" cy="20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 dirty="0"/>
              <a:t>Presented by</a:t>
            </a:r>
            <a:br>
              <a:rPr lang="en-US" sz="6000" dirty="0"/>
            </a:br>
            <a:r>
              <a:rPr lang="en-US" sz="6000" dirty="0"/>
              <a:t>TEAM-4</a:t>
            </a:r>
            <a:endParaRPr dirty="0"/>
          </a:p>
        </p:txBody>
      </p:sp>
      <p:sp>
        <p:nvSpPr>
          <p:cNvPr id="541" name="Google Shape;541;p44"/>
          <p:cNvSpPr txBox="1">
            <a:spLocks noGrp="1"/>
          </p:cNvSpPr>
          <p:nvPr>
            <p:ph type="subTitle" idx="1"/>
          </p:nvPr>
        </p:nvSpPr>
        <p:spPr>
          <a:xfrm>
            <a:off x="2362167" y="4491437"/>
            <a:ext cx="26160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542" name="Google Shape;54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6549" y="690282"/>
            <a:ext cx="5477435" cy="5477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>
            <a:spLocks noGrp="1"/>
          </p:cNvSpPr>
          <p:nvPr>
            <p:ph type="title"/>
          </p:nvPr>
        </p:nvSpPr>
        <p:spPr>
          <a:xfrm>
            <a:off x="694765" y="728134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Malignant Vs Benign</a:t>
            </a:r>
            <a:endParaRPr/>
          </a:p>
        </p:txBody>
      </p:sp>
      <p:sp>
        <p:nvSpPr>
          <p:cNvPr id="365" name="Google Shape;365;p24"/>
          <p:cNvSpPr txBox="1">
            <a:spLocks noGrp="1"/>
          </p:cNvSpPr>
          <p:nvPr>
            <p:ph type="subTitle" idx="1"/>
          </p:nvPr>
        </p:nvSpPr>
        <p:spPr>
          <a:xfrm>
            <a:off x="1511516" y="1591734"/>
            <a:ext cx="4766767" cy="430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 b="1"/>
              <a:t>Malignant Tumor: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500"/>
              <a:t>Cancerous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5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500"/>
              <a:t>Aggressive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5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500"/>
              <a:t>Metastasis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5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500"/>
              <a:t>Life-threatening</a:t>
            </a:r>
            <a:endParaRPr/>
          </a:p>
        </p:txBody>
      </p:sp>
      <p:sp>
        <p:nvSpPr>
          <p:cNvPr id="366" name="Google Shape;366;p24"/>
          <p:cNvSpPr txBox="1"/>
          <p:nvPr/>
        </p:nvSpPr>
        <p:spPr>
          <a:xfrm>
            <a:off x="7027300" y="1574801"/>
            <a:ext cx="4766767" cy="430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Benign Tumor: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Non-cancerous</a:t>
            </a:r>
            <a:endParaRPr/>
          </a:p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endParaRPr sz="2500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Slow-growing</a:t>
            </a: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No metastasis</a:t>
            </a: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Not life-threatening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>
            <a:spLocks noGrp="1"/>
          </p:cNvSpPr>
          <p:nvPr>
            <p:ph type="title"/>
          </p:nvPr>
        </p:nvSpPr>
        <p:spPr>
          <a:xfrm>
            <a:off x="694765" y="728134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Machine Learning in HealthCare</a:t>
            </a:r>
            <a:endParaRPr/>
          </a:p>
        </p:txBody>
      </p:sp>
      <p:sp>
        <p:nvSpPr>
          <p:cNvPr id="372" name="Google Shape;372;p25"/>
          <p:cNvSpPr txBox="1">
            <a:spLocks noGrp="1"/>
          </p:cNvSpPr>
          <p:nvPr>
            <p:ph type="subTitle" idx="1"/>
          </p:nvPr>
        </p:nvSpPr>
        <p:spPr>
          <a:xfrm>
            <a:off x="1646982" y="1621138"/>
            <a:ext cx="6015351" cy="481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Disease Prediction and Diagnosis</a:t>
            </a:r>
            <a:endParaRPr/>
          </a:p>
          <a:p>
            <a:pPr marL="4826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Medical Imaging</a:t>
            </a:r>
            <a:endParaRPr/>
          </a:p>
          <a:p>
            <a:pPr marL="4826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Personalized Treatment Plans</a:t>
            </a:r>
            <a:endParaRPr/>
          </a:p>
          <a:p>
            <a:pPr marL="4826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Predictive Analytics</a:t>
            </a:r>
            <a:endParaRPr/>
          </a:p>
        </p:txBody>
      </p:sp>
      <p:pic>
        <p:nvPicPr>
          <p:cNvPr id="373" name="Google Shape;37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4306" y="529396"/>
            <a:ext cx="3166318" cy="2377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4629" y="3317777"/>
            <a:ext cx="3885671" cy="2585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Why early detection of Breast Cancer is important?</a:t>
            </a:r>
            <a:endParaRPr/>
          </a:p>
        </p:txBody>
      </p:sp>
      <p:sp>
        <p:nvSpPr>
          <p:cNvPr id="380" name="Google Shape;380;p26"/>
          <p:cNvSpPr txBox="1">
            <a:spLocks noGrp="1"/>
          </p:cNvSpPr>
          <p:nvPr>
            <p:ph type="subTitle" idx="1"/>
          </p:nvPr>
        </p:nvSpPr>
        <p:spPr>
          <a:xfrm>
            <a:off x="2138048" y="1667932"/>
            <a:ext cx="7640951" cy="4588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Higher Survival Rates</a:t>
            </a:r>
            <a:endParaRPr/>
          </a:p>
          <a:p>
            <a:pPr marL="5969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Less Aggressive Treatment</a:t>
            </a:r>
            <a:endParaRPr/>
          </a:p>
          <a:p>
            <a:pPr marL="5969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Lower Risk of Metastasis</a:t>
            </a:r>
            <a:endParaRPr/>
          </a:p>
          <a:p>
            <a:pPr marL="5969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Reduced Healthcare Costs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700"/>
          </a:p>
          <a:p>
            <a:pPr marL="5969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  <a:p>
            <a:pPr marL="5969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</p:txBody>
      </p:sp>
      <p:pic>
        <p:nvPicPr>
          <p:cNvPr id="381" name="Google Shape;38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7930" y="1550662"/>
            <a:ext cx="3430871" cy="197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99131" y="3962399"/>
            <a:ext cx="2548467" cy="254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Problem Statement</a:t>
            </a:r>
            <a:endParaRPr/>
          </a:p>
        </p:txBody>
      </p:sp>
      <p:sp>
        <p:nvSpPr>
          <p:cNvPr id="395" name="Google Shape;395;p28"/>
          <p:cNvSpPr txBox="1">
            <a:spLocks noGrp="1"/>
          </p:cNvSpPr>
          <p:nvPr>
            <p:ph type="subTitle" idx="1"/>
          </p:nvPr>
        </p:nvSpPr>
        <p:spPr>
          <a:xfrm>
            <a:off x="1140991" y="1413934"/>
            <a:ext cx="9910018" cy="149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project focused on detecting breast cancer using the AdaBoost classifier. To develop a machine learning model that accurately classifies breast cancer as either malignant or benign using the AdaBoost algorithm.</a:t>
            </a:r>
            <a:endParaRPr sz="2200" dirty="0"/>
          </a:p>
        </p:txBody>
      </p:sp>
      <p:pic>
        <p:nvPicPr>
          <p:cNvPr id="396" name="Google Shape;39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9800" y="3005666"/>
            <a:ext cx="5232400" cy="313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/>
        </p:nvSpPr>
        <p:spPr>
          <a:xfrm>
            <a:off x="906430" y="719668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Collection </a:t>
            </a:r>
            <a:endParaRPr sz="3000" b="1" i="0" u="none" strike="noStrike" cap="non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1327257" y="1525363"/>
            <a:ext cx="9910018" cy="236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 and preprocess breast cancer data, typically sourced from the “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UCI Breast Cancer Wisconsin dataset.”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611" y="2773525"/>
            <a:ext cx="5373875" cy="26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9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7475" y="2862050"/>
            <a:ext cx="6118800" cy="23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Installing necessary libraries</a:t>
            </a:r>
            <a:endParaRPr/>
          </a:p>
        </p:txBody>
      </p:sp>
      <p:sp>
        <p:nvSpPr>
          <p:cNvPr id="410" name="Google Shape;410;p30"/>
          <p:cNvSpPr txBox="1">
            <a:spLocks noGrp="1"/>
          </p:cNvSpPr>
          <p:nvPr>
            <p:ph type="subTitle" idx="1"/>
          </p:nvPr>
        </p:nvSpPr>
        <p:spPr>
          <a:xfrm>
            <a:off x="2392589" y="1496262"/>
            <a:ext cx="9910018" cy="51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dirty="0"/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Seaborn</a:t>
            </a:r>
            <a:endParaRPr dirty="0"/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Sklearn</a:t>
            </a: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imblearn.over_sampling</a:t>
            </a:r>
            <a:endParaRPr lang="en-IN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Pickle 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Reading the CSV file and naming the Columns</a:t>
            </a:r>
            <a:endParaRPr sz="3000"/>
          </a:p>
        </p:txBody>
      </p:sp>
      <p:sp>
        <p:nvSpPr>
          <p:cNvPr id="416" name="Google Shape;416;p31"/>
          <p:cNvSpPr txBox="1">
            <a:spLocks noGrp="1"/>
          </p:cNvSpPr>
          <p:nvPr>
            <p:ph type="subTitle" idx="1"/>
          </p:nvPr>
        </p:nvSpPr>
        <p:spPr>
          <a:xfrm>
            <a:off x="961182" y="4357581"/>
            <a:ext cx="9910018" cy="18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Shape: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Number of duplicated rows: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</p:txBody>
      </p:sp>
      <p:sp>
        <p:nvSpPr>
          <p:cNvPr id="418" name="Google Shape;418;p31"/>
          <p:cNvSpPr txBox="1"/>
          <p:nvPr/>
        </p:nvSpPr>
        <p:spPr>
          <a:xfrm>
            <a:off x="686298" y="39524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Analysis and Preprocessing of Dataset</a:t>
            </a:r>
            <a:endParaRPr/>
          </a:p>
        </p:txBody>
      </p:sp>
      <p:pic>
        <p:nvPicPr>
          <p:cNvPr id="419" name="Google Shape;41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3714" y="5401938"/>
            <a:ext cx="3394553" cy="575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20" name="Google Shape;42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8258" y="4794963"/>
            <a:ext cx="897980" cy="362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977247-FA25-53BB-94E4-41663919B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82" y="1554477"/>
            <a:ext cx="10516511" cy="211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chine Learning in Biostatistics - Master of Science in Biostatistics by Slidesgo">
  <a:themeElements>
    <a:clrScheme name="Simple Light">
      <a:dk1>
        <a:srgbClr val="263238"/>
      </a:dk1>
      <a:lt1>
        <a:srgbClr val="FFFFFF"/>
      </a:lt1>
      <a:dk2>
        <a:srgbClr val="F1F1F1"/>
      </a:dk2>
      <a:lt2>
        <a:srgbClr val="8F8F8F"/>
      </a:lt2>
      <a:accent1>
        <a:srgbClr val="87E8BD"/>
      </a:accent1>
      <a:accent2>
        <a:srgbClr val="9999FF"/>
      </a:accent2>
      <a:accent3>
        <a:srgbClr val="FFAB87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823</Words>
  <Application>Microsoft Office PowerPoint</Application>
  <PresentationFormat>Widescreen</PresentationFormat>
  <Paragraphs>130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Nunito Light</vt:lpstr>
      <vt:lpstr>DM Sans</vt:lpstr>
      <vt:lpstr>Titillium Web</vt:lpstr>
      <vt:lpstr>Times New Roman</vt:lpstr>
      <vt:lpstr>Calibri</vt:lpstr>
      <vt:lpstr>Asap</vt:lpstr>
      <vt:lpstr>Arial</vt:lpstr>
      <vt:lpstr>Machine Learning in Biostatistics - Master of Science in Biostatistics by Slidesgo</vt:lpstr>
      <vt:lpstr>Breast Cancer Detection using AdaBoost Classifier</vt:lpstr>
      <vt:lpstr>Introduction to Breast Cancer</vt:lpstr>
      <vt:lpstr>Malignant Vs Benign</vt:lpstr>
      <vt:lpstr>Machine Learning in HealthCare</vt:lpstr>
      <vt:lpstr>Why early detection of Breast Cancer is important?</vt:lpstr>
      <vt:lpstr>Problem Statement</vt:lpstr>
      <vt:lpstr>PowerPoint Presentation</vt:lpstr>
      <vt:lpstr>Installing necessary libraries</vt:lpstr>
      <vt:lpstr>Reading the CSV file and naming the Columns</vt:lpstr>
      <vt:lpstr>PowerPoint Presentation</vt:lpstr>
      <vt:lpstr>PowerPoint Presentation</vt:lpstr>
      <vt:lpstr>PowerPoint Presentation</vt:lpstr>
      <vt:lpstr>Data cleaning</vt:lpstr>
      <vt:lpstr>Scaling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Presented by TEAM-4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THIRU SELVAM T</dc:creator>
  <cp:lastModifiedBy>THIRU SELVAM T</cp:lastModifiedBy>
  <cp:revision>11</cp:revision>
  <dcterms:modified xsi:type="dcterms:W3CDTF">2024-11-27T07:10:40Z</dcterms:modified>
</cp:coreProperties>
</file>