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9144000" cy="6858000" type="screen4x3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2708" userDrawn="1">
          <p15:clr>
            <a:srgbClr val="A4A3A4"/>
          </p15:clr>
        </p15:guide>
        <p15:guide id="7" pos="3061" userDrawn="1">
          <p15:clr>
            <a:srgbClr val="A4A3A4"/>
          </p15:clr>
        </p15:guide>
        <p15:guide id="8" pos="5456" userDrawn="1">
          <p15:clr>
            <a:srgbClr val="A4A3A4"/>
          </p15:clr>
        </p15:guide>
        <p15:guide id="9" pos="1429" userDrawn="1">
          <p15:clr>
            <a:srgbClr val="A4A3A4"/>
          </p15:clr>
        </p15:guide>
        <p15:guide id="10" pos="295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4330" userDrawn="1">
          <p15:clr>
            <a:srgbClr val="A4A3A4"/>
          </p15:clr>
        </p15:guide>
        <p15:guide id="14" pos="3105" userDrawn="1">
          <p15:clr>
            <a:srgbClr val="A4A3A4"/>
          </p15:clr>
        </p15:guide>
        <p15:guide id="15" pos="4314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5F"/>
    <a:srgbClr val="00415C"/>
    <a:srgbClr val="003D57"/>
    <a:srgbClr val="014560"/>
    <a:srgbClr val="004561"/>
    <a:srgbClr val="002132"/>
    <a:srgbClr val="004B68"/>
    <a:srgbClr val="003B56"/>
    <a:srgbClr val="DF005C"/>
    <a:srgbClr val="0D2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154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2708"/>
        <p:guide pos="3061"/>
        <p:guide pos="5456"/>
        <p:guide pos="1429"/>
        <p:guide pos="295"/>
        <p:guide orient="horz" pos="957"/>
        <p:guide orient="horz" pos="4175"/>
        <p:guide pos="4330"/>
        <p:guide pos="3105"/>
        <p:guide pos="4314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20" y="-96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05.09.2019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05.09.2019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xt_Autor1"/>
          <p:cNvSpPr txBox="1"/>
          <p:nvPr userDrawn="1"/>
        </p:nvSpPr>
        <p:spPr>
          <a:xfrm>
            <a:off x="6444208" y="5517232"/>
            <a:ext cx="24353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de-AT" sz="1400" b="1" kern="1200" baseline="0" dirty="0">
              <a:solidFill>
                <a:srgbClr val="A5A7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6093" y="4514033"/>
            <a:ext cx="3972254" cy="482440"/>
          </a:xfrm>
          <a:solidFill>
            <a:srgbClr val="00445F"/>
          </a:solidFill>
          <a:ln>
            <a:noFill/>
          </a:ln>
        </p:spPr>
        <p:txBody>
          <a:bodyPr wrap="square" lIns="630000" tIns="0" rIns="540000" bIns="0" anchor="b" anchorCtr="0">
            <a:spAutoFit/>
          </a:bodyPr>
          <a:lstStyle>
            <a:lvl1pPr algn="l">
              <a:lnSpc>
                <a:spcPct val="110000"/>
              </a:lnSpc>
              <a:defRPr sz="2850" b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6093" y="4998256"/>
            <a:ext cx="4938133" cy="422405"/>
          </a:xfrm>
          <a:solidFill>
            <a:srgbClr val="00445F"/>
          </a:solidFill>
          <a:ln>
            <a:noFill/>
          </a:ln>
          <a:effectLst/>
        </p:spPr>
        <p:txBody>
          <a:bodyPr wrap="square" lIns="630000" tIns="72000" rIns="540000" bIns="72000" anchor="t" anchorCtr="0">
            <a:spAutoFit/>
          </a:bodyPr>
          <a:lstStyle>
            <a:lvl1pPr marL="0" indent="0" algn="l">
              <a:buNone/>
              <a:defRPr sz="1800" cap="none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Document subtitle Lorem Ipsum</a:t>
            </a:r>
          </a:p>
        </p:txBody>
      </p:sp>
      <p:sp>
        <p:nvSpPr>
          <p:cNvPr id="16" name="txt_Companyname"/>
          <p:cNvSpPr txBox="1">
            <a:spLocks/>
          </p:cNvSpPr>
          <p:nvPr userDrawn="1"/>
        </p:nvSpPr>
        <p:spPr>
          <a:xfrm>
            <a:off x="0" y="919400"/>
            <a:ext cx="3779912" cy="4049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72500" tIns="40500" rIns="405000" bIns="4050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75"/>
              </a:spcAft>
            </a:pPr>
            <a:r>
              <a:rPr lang="en-US" sz="1050" spc="75" baseline="0"/>
              <a:t>AVL North America Corporate Services, Inc.</a:t>
            </a:r>
            <a:endParaRPr lang="en-US" sz="1050" spc="75" baseline="0" dirty="0"/>
          </a:p>
        </p:txBody>
      </p:sp>
      <p:sp>
        <p:nvSpPr>
          <p:cNvPr id="8" name="Rechteck 9"/>
          <p:cNvSpPr/>
          <p:nvPr userDrawn="1"/>
        </p:nvSpPr>
        <p:spPr>
          <a:xfrm>
            <a:off x="0" y="6796820"/>
            <a:ext cx="9144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0000" bIns="0" rtlCol="0" anchor="ctr"/>
          <a:lstStyle/>
          <a:p>
            <a:pPr algn="l"/>
            <a:endParaRPr lang="de-DE" sz="1800" dirty="0">
              <a:solidFill>
                <a:srgbClr val="005A99"/>
              </a:solidFill>
            </a:endParaRPr>
          </a:p>
        </p:txBody>
      </p:sp>
      <p:sp>
        <p:nvSpPr>
          <p:cNvPr id="9" name="txt_SecurityLevel"/>
          <p:cNvSpPr/>
          <p:nvPr userDrawn="1"/>
        </p:nvSpPr>
        <p:spPr bwMode="auto">
          <a:xfrm>
            <a:off x="467545" y="6583834"/>
            <a:ext cx="615679" cy="23500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ysDash"/>
            <a:round/>
            <a:headEnd type="none" w="med" len="med"/>
            <a:tailEnd type="none" w="med" len="med"/>
          </a:ln>
          <a:effectLst>
            <a:softEdge rad="0"/>
          </a:effectLst>
          <a:scene3d>
            <a:camera prst="orthographicFront"/>
            <a:lightRig rig="threePt" dir="t"/>
          </a:scene3d>
          <a:sp3d prstMaterial="softEdge"/>
        </p:spPr>
        <p:txBody>
          <a:bodyPr vert="horz" wrap="none" lIns="135000" tIns="67500" rIns="135000" bIns="675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75" b="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Verdana" charset="0"/>
                <a:ea typeface="Verdana" charset="0"/>
                <a:cs typeface="Verdana" charset="0"/>
              </a:rPr>
              <a:t>Internal</a:t>
            </a:r>
            <a:endParaRPr kumimoji="0" lang="en-US" sz="675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AVL_Logo_Master">
            <a:extLst>
              <a:ext uri="{FF2B5EF4-FFF2-40B4-BE49-F238E27FC236}">
                <a16:creationId xmlns:a16="http://schemas.microsoft.com/office/drawing/2014/main" id="{05E4078B-E47C-4600-A899-20069B1DC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4208" y="0"/>
            <a:ext cx="2435349" cy="175126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72500" y="1530352"/>
            <a:ext cx="3816000" cy="4887383"/>
          </a:xfrm>
        </p:spPr>
        <p:txBody>
          <a:bodyPr/>
          <a:lstStyle>
            <a:lvl1pPr marL="257175" marR="0" indent="-257175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2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98502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1" marR="0" lvl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180971" marR="0" lvl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4"/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60456" y="1536001"/>
            <a:ext cx="3800944" cy="4881733"/>
          </a:xfrm>
        </p:spPr>
        <p:txBody>
          <a:bodyPr/>
          <a:lstStyle>
            <a:lvl1pPr marL="180971" marR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 sz="120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2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98502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1" marR="0" lvl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177796" marR="0" lvl="0" indent="-1777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28BC730-1FF5-48FC-8844-318B6E33B1DC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6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72500" y="1530352"/>
            <a:ext cx="3816000" cy="4887383"/>
          </a:xfrm>
        </p:spPr>
        <p:txBody>
          <a:bodyPr/>
          <a:lstStyle>
            <a:lvl1pPr marL="257175" marR="0" indent="-257175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 sz="1200" baseline="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2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98502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1" marR="0" lvl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180971" marR="0" lvl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4"/>
            <a:endParaRPr lang="en-US" noProof="0" dirty="0"/>
          </a:p>
          <a:p>
            <a:pPr lvl="4"/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60456" y="1536001"/>
            <a:ext cx="3800944" cy="4881733"/>
          </a:xfrm>
        </p:spPr>
        <p:txBody>
          <a:bodyPr/>
          <a:lstStyle>
            <a:lvl1pPr marL="180971" marR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 sz="1200">
                <a:solidFill>
                  <a:schemeClr val="tx1"/>
                </a:solidFill>
              </a:defRPr>
            </a:lvl1pPr>
            <a:lvl2pPr marL="361941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2pPr>
            <a:lvl3pPr marL="534975" indent="-169859">
              <a:buFont typeface="Arial" charset="0"/>
              <a:buChar char="•"/>
              <a:defRPr sz="1200">
                <a:solidFill>
                  <a:schemeClr val="tx1"/>
                </a:solidFill>
              </a:defRPr>
            </a:lvl3pPr>
            <a:lvl4pPr marL="719120" indent="-179384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898502" indent="-180971">
              <a:buFont typeface="Arial" charset="0"/>
              <a:buChar char="•"/>
              <a:defRPr sz="12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971" marR="0" lvl="0" indent="-180971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/>
              <a:t>Edit text master format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marL="177796" marR="0" lvl="0" indent="-1777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1497574-D7A2-4A9E-8FAD-3AE434F79489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-6093" y="4514033"/>
            <a:ext cx="3972254" cy="482440"/>
          </a:xfrm>
          <a:noFill/>
          <a:ln>
            <a:noFill/>
          </a:ln>
        </p:spPr>
        <p:txBody>
          <a:bodyPr wrap="none" lIns="630000" tIns="0" rIns="540000" bIns="0" anchor="ctr" anchorCtr="0">
            <a:spAutoFit/>
          </a:bodyPr>
          <a:lstStyle>
            <a:lvl1pPr algn="l">
              <a:lnSpc>
                <a:spcPct val="110000"/>
              </a:lnSpc>
              <a:defRPr sz="2850" b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6093" y="4998256"/>
            <a:ext cx="4929247" cy="422405"/>
          </a:xfrm>
          <a:noFill/>
          <a:ln>
            <a:noFill/>
          </a:ln>
          <a:effectLst/>
        </p:spPr>
        <p:txBody>
          <a:bodyPr wrap="none" lIns="630000" tIns="72000" rIns="540000" bIns="72000" anchor="ctr" anchorCtr="0">
            <a:sp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Document subtitle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2354802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slide with Backgroundim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-6093" y="4514033"/>
            <a:ext cx="3972254" cy="482440"/>
          </a:xfrm>
          <a:solidFill>
            <a:srgbClr val="00445F"/>
          </a:solidFill>
          <a:ln>
            <a:noFill/>
          </a:ln>
        </p:spPr>
        <p:txBody>
          <a:bodyPr wrap="none" lIns="630000" tIns="0" rIns="540000" bIns="0" anchor="ctr" anchorCtr="0">
            <a:spAutoFit/>
          </a:bodyPr>
          <a:lstStyle>
            <a:lvl1pPr algn="l">
              <a:lnSpc>
                <a:spcPct val="110000"/>
              </a:lnSpc>
              <a:defRPr sz="2850" b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-6093" y="4998256"/>
            <a:ext cx="4929247" cy="422405"/>
          </a:xfrm>
          <a:solidFill>
            <a:srgbClr val="00445F"/>
          </a:solidFill>
          <a:ln>
            <a:noFill/>
          </a:ln>
          <a:effectLst/>
        </p:spPr>
        <p:txBody>
          <a:bodyPr wrap="none" lIns="630000" tIns="72000" rIns="540000" bIns="72000" anchor="ctr" anchorCtr="0">
            <a:spAutoFit/>
          </a:bodyPr>
          <a:lstStyle>
            <a:lvl1pPr marL="0" indent="0" algn="l">
              <a:buNone/>
              <a:defRPr sz="1800" cap="none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Document subtitle Lorem Ipsum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531200"/>
            <a:ext cx="9144000" cy="511148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8001" y="2564905"/>
            <a:ext cx="1745819" cy="321913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350" b="0" baseline="0">
                <a:solidFill>
                  <a:schemeClr val="tx1"/>
                </a:solidFill>
              </a:defRPr>
            </a:lvl1pPr>
            <a:lvl2pPr marL="457178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2pPr>
            <a:lvl3pPr marL="914354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3pPr>
            <a:lvl4pPr marL="1371532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4pPr>
            <a:lvl5pPr marL="1828709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6" hasCustomPrompt="1"/>
          </p:nvPr>
        </p:nvSpPr>
        <p:spPr>
          <a:xfrm>
            <a:off x="468001" y="3040105"/>
            <a:ext cx="1745819" cy="321913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350">
                <a:solidFill>
                  <a:schemeClr val="tx1"/>
                </a:solidFill>
              </a:defRPr>
            </a:lvl1pPr>
            <a:lvl2pPr marL="457178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2pPr>
            <a:lvl3pPr marL="914354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3pPr>
            <a:lvl4pPr marL="1371532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4pPr>
            <a:lvl5pPr marL="1828709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8" hasCustomPrompt="1"/>
          </p:nvPr>
        </p:nvSpPr>
        <p:spPr>
          <a:xfrm>
            <a:off x="468001" y="4000105"/>
            <a:ext cx="1745819" cy="321913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000"/>
              </a:lnSpc>
              <a:spcBef>
                <a:spcPts val="80"/>
              </a:spcBef>
              <a:buFontTx/>
              <a:buNone/>
              <a:defRPr sz="1350">
                <a:solidFill>
                  <a:schemeClr val="tx1"/>
                </a:solidFill>
              </a:defRPr>
            </a:lvl1pPr>
            <a:lvl2pPr marL="457178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2pPr>
            <a:lvl3pPr marL="914354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3pPr>
            <a:lvl4pPr marL="1371532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4pPr>
            <a:lvl5pPr marL="1828709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9" hasCustomPrompt="1"/>
          </p:nvPr>
        </p:nvSpPr>
        <p:spPr>
          <a:xfrm>
            <a:off x="468001" y="4480105"/>
            <a:ext cx="1745819" cy="321913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000"/>
              </a:lnSpc>
              <a:spcBef>
                <a:spcPts val="80"/>
              </a:spcBef>
              <a:buFontTx/>
              <a:buNone/>
              <a:defRPr sz="1350">
                <a:solidFill>
                  <a:schemeClr val="tx1"/>
                </a:solidFill>
              </a:defRPr>
            </a:lvl1pPr>
            <a:lvl2pPr marL="457178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2pPr>
            <a:lvl3pPr marL="914354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3pPr>
            <a:lvl4pPr marL="1371532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4pPr>
            <a:lvl5pPr marL="1828709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20" hasCustomPrompt="1"/>
          </p:nvPr>
        </p:nvSpPr>
        <p:spPr>
          <a:xfrm>
            <a:off x="468001" y="4964106"/>
            <a:ext cx="1745819" cy="321913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000"/>
              </a:lnSpc>
              <a:spcBef>
                <a:spcPts val="80"/>
              </a:spcBef>
              <a:buFontTx/>
              <a:buNone/>
              <a:defRPr sz="1350">
                <a:solidFill>
                  <a:schemeClr val="tx1"/>
                </a:solidFill>
              </a:defRPr>
            </a:lvl1pPr>
            <a:lvl2pPr marL="457178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2pPr>
            <a:lvl3pPr marL="914354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3pPr>
            <a:lvl4pPr marL="1371532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4pPr>
            <a:lvl5pPr marL="1828709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5" hasCustomPrompt="1"/>
          </p:nvPr>
        </p:nvSpPr>
        <p:spPr>
          <a:xfrm>
            <a:off x="468001" y="3515305"/>
            <a:ext cx="1745819" cy="321913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000"/>
              </a:lnSpc>
              <a:spcBef>
                <a:spcPts val="80"/>
              </a:spcBef>
              <a:buFontTx/>
              <a:buNone/>
              <a:defRPr sz="1350">
                <a:solidFill>
                  <a:schemeClr val="tx1"/>
                </a:solidFill>
              </a:defRPr>
            </a:lvl1pPr>
            <a:lvl2pPr marL="457178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2pPr>
            <a:lvl3pPr marL="914354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3pPr>
            <a:lvl4pPr marL="1371532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4pPr>
            <a:lvl5pPr marL="1828709" indent="0">
              <a:lnSpc>
                <a:spcPts val="2000"/>
              </a:lnSpc>
              <a:spcBef>
                <a:spcPts val="80"/>
              </a:spcBef>
              <a:buFontTx/>
              <a:buNone/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Insert Bullet Points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73814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71744" y="1531200"/>
            <a:ext cx="6876000" cy="487383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477200" y="1531200"/>
            <a:ext cx="12024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400" b="0" i="0">
                <a:solidFill>
                  <a:srgbClr val="96C11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X%</a:t>
            </a:r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7473600" y="2426041"/>
            <a:ext cx="1202758" cy="446276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7473600" y="3115200"/>
            <a:ext cx="12024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400" b="0" i="0">
                <a:solidFill>
                  <a:srgbClr val="96C11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X%</a:t>
            </a:r>
          </a:p>
        </p:txBody>
      </p:sp>
      <p:sp>
        <p:nvSpPr>
          <p:cNvPr id="8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7473600" y="4019641"/>
            <a:ext cx="1202758" cy="446276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473600" y="4684800"/>
            <a:ext cx="12024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400" b="0" i="0">
                <a:solidFill>
                  <a:srgbClr val="96C11F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X%</a:t>
            </a:r>
          </a:p>
        </p:txBody>
      </p:sp>
      <p:sp>
        <p:nvSpPr>
          <p:cNvPr id="10" name="Textplatzhalt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7473610" y="5589241"/>
            <a:ext cx="1202390" cy="446276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7416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72500" y="1540608"/>
            <a:ext cx="2700000" cy="234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472500" y="4078940"/>
            <a:ext cx="2700000" cy="2332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330000" y="1539761"/>
            <a:ext cx="4014000" cy="48762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452434" y="1539760"/>
            <a:ext cx="1202400" cy="487622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0" baseline="0">
                <a:solidFill>
                  <a:srgbClr val="00A3CB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6BAA621-783C-4A76-BC9C-F822ACC8FFA4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8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72500" y="1534119"/>
            <a:ext cx="3816000" cy="4883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859338" y="1531200"/>
            <a:ext cx="3802062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rgbClr val="00A3CB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9338" y="2280001"/>
            <a:ext cx="3802062" cy="4137733"/>
          </a:xfrm>
          <a:prstGeom prst="rect">
            <a:avLst/>
          </a:prstGeom>
        </p:spPr>
        <p:txBody>
          <a:bodyPr>
            <a:normAutofit/>
          </a:bodyPr>
          <a:lstStyle>
            <a:lvl1pPr marL="179996" marR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9996" marR="0" lvl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/>
              <a:t>Insert Text here, using 14 </a:t>
            </a:r>
            <a:r>
              <a:rPr lang="en-US" noProof="0" dirty="0" err="1"/>
              <a:t>pt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14pt </a:t>
            </a:r>
            <a:r>
              <a:rPr lang="de-DE" dirty="0" err="1"/>
              <a:t>to</a:t>
            </a:r>
            <a:r>
              <a:rPr lang="de-DE" dirty="0"/>
              <a:t> 18pt -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/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enlarge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box.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066DAC5-C096-445C-B3FF-C166AB24030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0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39600" y="1531200"/>
            <a:ext cx="5021800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rgbClr val="00A3CB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639600" y="2280001"/>
            <a:ext cx="5021800" cy="4125033"/>
          </a:xfrm>
          <a:prstGeom prst="rect">
            <a:avLst/>
          </a:prstGeom>
        </p:spPr>
        <p:txBody>
          <a:bodyPr>
            <a:normAutofit/>
          </a:bodyPr>
          <a:lstStyle>
            <a:lvl1pPr marL="179996" marR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9996" marR="0" lvl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/>
              <a:t>Insert Text here, using 14 </a:t>
            </a:r>
            <a:r>
              <a:rPr lang="en-US" noProof="0" dirty="0" err="1"/>
              <a:t>pt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14pt </a:t>
            </a:r>
            <a:r>
              <a:rPr lang="de-DE" dirty="0" err="1"/>
              <a:t>to</a:t>
            </a:r>
            <a:r>
              <a:rPr lang="de-DE" dirty="0"/>
              <a:t> 18pt -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/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enlarge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box.</a:t>
            </a:r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71672" y="1545889"/>
            <a:ext cx="2700000" cy="234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71606" y="4067005"/>
            <a:ext cx="2700000" cy="234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23AE46C-D20A-4985-90D0-309F285F5012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8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39600" y="1531200"/>
            <a:ext cx="5921800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rgbClr val="00A3CB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36000" y="2280001"/>
            <a:ext cx="5925400" cy="4125033"/>
          </a:xfrm>
          <a:prstGeom prst="rect">
            <a:avLst/>
          </a:prstGeom>
        </p:spPr>
        <p:txBody>
          <a:bodyPr>
            <a:normAutofit/>
          </a:bodyPr>
          <a:lstStyle>
            <a:lvl1pPr marL="179996" marR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9996" marR="0" lvl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/>
              <a:t>Insert Text here, using 14 </a:t>
            </a:r>
            <a:r>
              <a:rPr lang="en-US" noProof="0" dirty="0" err="1"/>
              <a:t>pt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14pt </a:t>
            </a:r>
            <a:r>
              <a:rPr lang="de-DE" dirty="0" err="1"/>
              <a:t>to</a:t>
            </a:r>
            <a:r>
              <a:rPr lang="de-DE" dirty="0"/>
              <a:t> 18pt -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/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enlarge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box.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472500" y="1540608"/>
            <a:ext cx="1800000" cy="153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72500" y="3219932"/>
            <a:ext cx="1800000" cy="153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472500" y="4875643"/>
            <a:ext cx="1800000" cy="153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AT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D3DC0F1-9753-454A-85A8-FC103C07151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bl_Info">
            <a:hlinkClick r:id="" action="ppaction://hlinkshowjump?jump=nextslide"/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9880637"/>
              </p:ext>
            </p:extLst>
          </p:nvPr>
        </p:nvGraphicFramePr>
        <p:xfrm>
          <a:off x="532784" y="2557994"/>
          <a:ext cx="3895200" cy="2964731"/>
        </p:xfrm>
        <a:graphic>
          <a:graphicData uri="http://schemas.openxmlformats.org/drawingml/2006/table">
            <a:tbl>
              <a:tblPr/>
              <a:tblGrid>
                <a:gridCol w="1502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05.09.2019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36576" marR="36576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576" marR="36576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Internal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2500" y="1536000"/>
            <a:ext cx="8186200" cy="577608"/>
          </a:xfrm>
        </p:spPr>
        <p:txBody>
          <a:bodyPr lIns="90000" rIns="9000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rgbClr val="00A3CB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</a:t>
            </a:r>
          </a:p>
          <a:p>
            <a:r>
              <a:rPr lang="en-US" noProof="0" dirty="0"/>
              <a:t>Here</a:t>
            </a:r>
          </a:p>
        </p:txBody>
      </p:sp>
      <p:sp>
        <p:nvSpPr>
          <p:cNvPr id="6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4859338" y="2280001"/>
            <a:ext cx="3802062" cy="4137733"/>
          </a:xfrm>
        </p:spPr>
        <p:txBody>
          <a:bodyPr lIns="72000" tIns="72000"/>
          <a:lstStyle>
            <a:lvl1pPr>
              <a:defRPr sz="1200" baseline="0">
                <a:solidFill>
                  <a:srgbClr val="999999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8" name="Textfeld 10"/>
          <p:cNvSpPr txBox="1"/>
          <p:nvPr userDrawn="1"/>
        </p:nvSpPr>
        <p:spPr>
          <a:xfrm>
            <a:off x="482400" y="5966329"/>
            <a:ext cx="3859200" cy="451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2019, AVL North America Corporate Services, Inc.</a:t>
            </a:r>
            <a:endParaRPr lang="en-US" sz="800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356FCD-9BAF-4521-A359-E6E8D36B6D73}"/>
              </a:ext>
            </a:extLst>
          </p:cNvPr>
          <p:cNvSpPr txBox="1"/>
          <p:nvPr userDrawn="1"/>
        </p:nvSpPr>
        <p:spPr>
          <a:xfrm>
            <a:off x="4868150" y="3124525"/>
            <a:ext cx="3809533" cy="329320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note: </a:t>
            </a:r>
          </a:p>
          <a:p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template is for internal use only! </a:t>
            </a:r>
          </a:p>
          <a:p>
            <a:b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need a template for external purpose please use the AVL ppt Master: </a:t>
            </a:r>
          </a:p>
          <a:p>
            <a:r>
              <a:rPr lang="en-US" sz="16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https://desktop.avl.com/corp/01/0034/Pages/Corporate_Design.aspx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need support contact AVL marketing!</a:t>
            </a:r>
            <a:b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avl-marketing@avl.com</a:t>
            </a:r>
          </a:p>
        </p:txBody>
      </p:sp>
    </p:spTree>
    <p:extLst>
      <p:ext uri="{BB962C8B-B14F-4D97-AF65-F5344CB8AC3E}">
        <p14:creationId xmlns:p14="http://schemas.microsoft.com/office/powerpoint/2010/main" val="2467694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2500" y="2280001"/>
            <a:ext cx="8189583" cy="4125033"/>
          </a:xfrm>
          <a:prstGeom prst="rect">
            <a:avLst/>
          </a:prstGeom>
        </p:spPr>
        <p:txBody>
          <a:bodyPr/>
          <a:lstStyle>
            <a:lvl1pPr marL="285743" marR="0" indent="-285743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marL="179996" marR="0" lvl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/>
              <a:t>Insert Text here, using 14 </a:t>
            </a:r>
            <a:r>
              <a:rPr lang="en-US" noProof="0" dirty="0" err="1"/>
              <a:t>pt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14pt </a:t>
            </a:r>
            <a:r>
              <a:rPr lang="de-DE" dirty="0" err="1"/>
              <a:t>to</a:t>
            </a:r>
            <a:r>
              <a:rPr lang="de-DE" dirty="0"/>
              <a:t> 18pt -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/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enlarge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box.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500" y="1531200"/>
            <a:ext cx="8185983" cy="576000"/>
          </a:xfrm>
        </p:spPr>
        <p:txBody>
          <a:bodyPr lIns="90000" tIns="0" rIns="9000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rgbClr val="00A3CB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15F5916-33E1-4541-B286-2855B42FFF5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6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1817" y="2280001"/>
            <a:ext cx="8189583" cy="4125033"/>
          </a:xfrm>
          <a:prstGeom prst="rect">
            <a:avLst/>
          </a:prstGeom>
        </p:spPr>
        <p:txBody>
          <a:bodyPr/>
          <a:lstStyle>
            <a:lvl1pPr marL="285743" marR="0" indent="-285743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200" baseline="0">
                <a:solidFill>
                  <a:schemeClr val="tx1"/>
                </a:solidFill>
              </a:defRPr>
            </a:lvl1pPr>
          </a:lstStyle>
          <a:p>
            <a:pPr marL="179996" marR="0" lvl="0" indent="-179996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/>
              <a:t>Insert Text here, using 14 </a:t>
            </a:r>
            <a:r>
              <a:rPr lang="en-US" noProof="0" dirty="0" err="1"/>
              <a:t>pt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font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14pt </a:t>
            </a:r>
            <a:r>
              <a:rPr lang="de-DE" dirty="0" err="1"/>
              <a:t>to</a:t>
            </a:r>
            <a:r>
              <a:rPr lang="de-DE" dirty="0"/>
              <a:t> 18pt -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/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not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enlarge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 -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box.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500" y="1531200"/>
            <a:ext cx="8185983" cy="576000"/>
          </a:xfrm>
        </p:spPr>
        <p:txBody>
          <a:bodyPr lIns="90000" tIns="0" rIns="9000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rgbClr val="00A3CB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title</a:t>
            </a:r>
            <a:br>
              <a:rPr lang="de-DE" dirty="0"/>
            </a:b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4027492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7" name="Bildplatzhalter 5"/>
          <p:cNvSpPr>
            <a:spLocks noGrp="1"/>
          </p:cNvSpPr>
          <p:nvPr>
            <p:ph type="pic" sz="quarter" idx="22"/>
          </p:nvPr>
        </p:nvSpPr>
        <p:spPr>
          <a:xfrm>
            <a:off x="4608004" y="0"/>
            <a:ext cx="1620180" cy="102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lang="en-US"/>
              <a:t>Click icon to add picture</a:t>
            </a:r>
            <a:endParaRPr lang="de-AT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D9E53CB-5AA6-46F1-9190-5C11211808E0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2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0"/>
          </p:nvPr>
        </p:nvSpPr>
        <p:spPr>
          <a:xfrm>
            <a:off x="472500" y="1540609"/>
            <a:ext cx="5611668" cy="4886533"/>
          </a:xfrm>
        </p:spPr>
        <p:txBody>
          <a:bodyPr/>
          <a:lstStyle/>
          <a:p>
            <a:r>
              <a:rPr lang="en-US"/>
              <a:t>Click icon to add chart</a:t>
            </a:r>
            <a:endParaRPr lang="de-AT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C65F295-7CFA-468D-89CC-9FD598A4E057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4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471527" y="1545311"/>
            <a:ext cx="5612641" cy="487383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de-AT" dirty="0"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6228184" y="1540609"/>
            <a:ext cx="2444216" cy="48738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de-DE" dirty="0"/>
              <a:t>Insert Text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4C3F764D-C2C7-45BC-AAF7-E37D84374290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472500" y="1545311"/>
            <a:ext cx="8193600" cy="487383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de-AT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888DD3B-392B-4CF7-A561-8D2DD6AD7E1D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120000" y="2467199"/>
            <a:ext cx="2541400" cy="3937834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 sz="1200"/>
            </a:lvl2pPr>
            <a:lvl3pPr marL="914354" indent="0">
              <a:buFontTx/>
              <a:buNone/>
              <a:defRPr sz="1200"/>
            </a:lvl3pPr>
            <a:lvl4pPr marL="1371532" indent="0">
              <a:buFontTx/>
              <a:buNone/>
              <a:defRPr sz="1200"/>
            </a:lvl4pPr>
            <a:lvl5pPr marL="1828709" indent="0">
              <a:buFontTx/>
              <a:buNone/>
              <a:defRPr sz="1200"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94000" y="2467199"/>
            <a:ext cx="2556000" cy="3937834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 sz="1200"/>
            </a:lvl2pPr>
            <a:lvl3pPr marL="914354" indent="0">
              <a:buFontTx/>
              <a:buNone/>
              <a:defRPr sz="1200"/>
            </a:lvl3pPr>
            <a:lvl4pPr marL="1371532" indent="0">
              <a:buFontTx/>
              <a:buNone/>
              <a:defRPr sz="1200"/>
            </a:lvl4pPr>
            <a:lvl5pPr marL="1828709" indent="0">
              <a:buFontTx/>
              <a:buNone/>
              <a:defRPr sz="1200"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501" y="2467199"/>
            <a:ext cx="2555687" cy="3937834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FontTx/>
              <a:buNone/>
              <a:defRPr sz="1200"/>
            </a:lvl2pPr>
            <a:lvl3pPr marL="914354" indent="0">
              <a:buFontTx/>
              <a:buNone/>
              <a:defRPr sz="1200"/>
            </a:lvl3pPr>
            <a:lvl4pPr marL="1371532" indent="0">
              <a:buFontTx/>
              <a:buNone/>
              <a:defRPr sz="1200"/>
            </a:lvl4pPr>
            <a:lvl5pPr marL="1828709" indent="0">
              <a:buFontTx/>
              <a:buNone/>
              <a:defRPr sz="1200"/>
            </a:lvl5pPr>
          </a:lstStyle>
          <a:p>
            <a:pPr lvl="0"/>
            <a:r>
              <a:rPr lang="de-DE" dirty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72501" y="1530351"/>
            <a:ext cx="2555687" cy="936849"/>
          </a:xfrm>
          <a:solidFill>
            <a:srgbClr val="00A3CB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2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94000" y="1530351"/>
            <a:ext cx="2556000" cy="936849"/>
          </a:xfrm>
          <a:solidFill>
            <a:srgbClr val="00A3CB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2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120000" y="1530351"/>
            <a:ext cx="2541400" cy="936849"/>
          </a:xfrm>
          <a:solidFill>
            <a:srgbClr val="00A3CB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2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Edit </a:t>
            </a:r>
            <a:r>
              <a:rPr lang="de-DE" dirty="0" err="1"/>
              <a:t>headline</a:t>
            </a:r>
            <a:endParaRPr lang="de-DE" dirty="0"/>
          </a:p>
        </p:txBody>
      </p:sp>
      <p:pic>
        <p:nvPicPr>
          <p:cNvPr id="12" name="Bild 26" descr="PK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5949282"/>
            <a:ext cx="810000" cy="423003"/>
          </a:xfrm>
          <a:prstGeom prst="rect">
            <a:avLst/>
          </a:prstGeom>
        </p:spPr>
      </p:pic>
      <p:pic>
        <p:nvPicPr>
          <p:cNvPr id="13" name="Picture 2"/>
          <p:cNvPicPr preferRelativeResize="0"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5949282"/>
            <a:ext cx="877646" cy="4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Bild 27" descr="F1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4288" y="6021289"/>
            <a:ext cx="810000" cy="340301"/>
          </a:xfrm>
          <a:prstGeom prst="rect">
            <a:avLst/>
          </a:prstGeom>
        </p:spPr>
      </p:pic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9E9A4290-2491-4B1D-94B1-5C8E5D1963F4}"/>
              </a:ext>
            </a:extLst>
          </p:cNvPr>
          <p:cNvPicPr>
            <a:picLocks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5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8766000" y="6709919"/>
            <a:ext cx="26909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US" sz="800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hteck 9"/>
          <p:cNvSpPr/>
          <p:nvPr userDrawn="1"/>
        </p:nvSpPr>
        <p:spPr>
          <a:xfrm>
            <a:off x="0" y="6796820"/>
            <a:ext cx="9144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0000" bIns="0" rtlCol="0" anchor="ctr"/>
          <a:lstStyle/>
          <a:p>
            <a:pPr algn="l"/>
            <a:endParaRPr lang="de-DE" sz="1800" dirty="0">
              <a:solidFill>
                <a:srgbClr val="005A99"/>
              </a:solidFill>
            </a:endParaRPr>
          </a:p>
        </p:txBody>
      </p:sp>
      <p:sp>
        <p:nvSpPr>
          <p:cNvPr id="11" name="Textfeld 6"/>
          <p:cNvSpPr txBox="1"/>
          <p:nvPr userDrawn="1"/>
        </p:nvSpPr>
        <p:spPr>
          <a:xfrm>
            <a:off x="3372000" y="3789040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>
                <a:solidFill>
                  <a:schemeClr val="bg1"/>
                </a:solidFill>
                <a:latin typeface="Verdana"/>
                <a:cs typeface="Verdana"/>
              </a:rPr>
              <a:t>www.avl.com</a:t>
            </a:r>
          </a:p>
        </p:txBody>
      </p:sp>
      <p:sp>
        <p:nvSpPr>
          <p:cNvPr id="13" name="Textfeld 7"/>
          <p:cNvSpPr txBox="1"/>
          <p:nvPr userDrawn="1"/>
        </p:nvSpPr>
        <p:spPr>
          <a:xfrm>
            <a:off x="3348000" y="1196752"/>
            <a:ext cx="244800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300" b="0" dirty="0" err="1">
                <a:solidFill>
                  <a:schemeClr val="bg1"/>
                </a:solidFill>
                <a:latin typeface="Verdana"/>
                <a:cs typeface="Verdana"/>
              </a:rPr>
              <a:t>Thank</a:t>
            </a:r>
            <a:r>
              <a:rPr lang="de-DE" sz="3300" b="0" baseline="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de-DE" sz="3300" b="0" baseline="0" dirty="0" err="1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endParaRPr lang="de-DE" sz="3300" b="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4" name="AVL_Logo_Master">
            <a:extLst>
              <a:ext uri="{FF2B5EF4-FFF2-40B4-BE49-F238E27FC236}">
                <a16:creationId xmlns:a16="http://schemas.microsoft.com/office/drawing/2014/main" id="{7A8767C9-F009-42B8-AC34-C22B9F0D60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4581" y="1883992"/>
            <a:ext cx="2434839" cy="17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1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Germa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 userDrawn="1"/>
        </p:nvSpPr>
        <p:spPr>
          <a:xfrm>
            <a:off x="0" y="6796820"/>
            <a:ext cx="9144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0000" bIns="0" rtlCol="0" anchor="ctr"/>
          <a:lstStyle/>
          <a:p>
            <a:pPr algn="l"/>
            <a:endParaRPr lang="de-DE" sz="1800" dirty="0">
              <a:solidFill>
                <a:srgbClr val="005A99"/>
              </a:solidFill>
            </a:endParaRPr>
          </a:p>
        </p:txBody>
      </p:sp>
      <p:sp>
        <p:nvSpPr>
          <p:cNvPr id="10" name="Textfeld 6"/>
          <p:cNvSpPr txBox="1"/>
          <p:nvPr userDrawn="1"/>
        </p:nvSpPr>
        <p:spPr>
          <a:xfrm>
            <a:off x="3372000" y="3789040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>
                <a:solidFill>
                  <a:schemeClr val="bg1"/>
                </a:solidFill>
                <a:latin typeface="Verdana"/>
                <a:cs typeface="Verdana"/>
              </a:rPr>
              <a:t>www.avl.com</a:t>
            </a:r>
          </a:p>
        </p:txBody>
      </p:sp>
      <p:sp>
        <p:nvSpPr>
          <p:cNvPr id="11" name="Textfeld 7"/>
          <p:cNvSpPr txBox="1"/>
          <p:nvPr userDrawn="1"/>
        </p:nvSpPr>
        <p:spPr>
          <a:xfrm>
            <a:off x="3239921" y="1196752"/>
            <a:ext cx="2664159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300" b="0" dirty="0">
                <a:solidFill>
                  <a:schemeClr val="bg1"/>
                </a:solidFill>
                <a:latin typeface="Verdana"/>
                <a:cs typeface="Verdana"/>
              </a:rPr>
              <a:t>Vielen Dank</a:t>
            </a:r>
          </a:p>
        </p:txBody>
      </p:sp>
      <p:pic>
        <p:nvPicPr>
          <p:cNvPr id="4" name="AVL_Logo_Master">
            <a:extLst>
              <a:ext uri="{FF2B5EF4-FFF2-40B4-BE49-F238E27FC236}">
                <a16:creationId xmlns:a16="http://schemas.microsoft.com/office/drawing/2014/main" id="{3271905F-0F2F-4C89-BEC6-8FA0B06D29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4581" y="1883992"/>
            <a:ext cx="2434839" cy="17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9"/>
          <p:cNvSpPr/>
          <p:nvPr userDrawn="1"/>
        </p:nvSpPr>
        <p:spPr>
          <a:xfrm>
            <a:off x="0" y="6796820"/>
            <a:ext cx="9144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0000" bIns="0" rtlCol="0" anchor="ctr"/>
          <a:lstStyle/>
          <a:p>
            <a:pPr algn="l"/>
            <a:endParaRPr lang="de-DE" sz="1800" dirty="0">
              <a:solidFill>
                <a:srgbClr val="005A99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3372000" y="3789040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>
                <a:solidFill>
                  <a:schemeClr val="tx1"/>
                </a:solidFill>
                <a:latin typeface="Verdana"/>
                <a:cs typeface="Verdana"/>
              </a:rPr>
              <a:t>www.avl.com</a:t>
            </a:r>
          </a:p>
        </p:txBody>
      </p:sp>
      <p:pic>
        <p:nvPicPr>
          <p:cNvPr id="4" name="AVL_Logo_Master">
            <a:extLst>
              <a:ext uri="{FF2B5EF4-FFF2-40B4-BE49-F238E27FC236}">
                <a16:creationId xmlns:a16="http://schemas.microsoft.com/office/drawing/2014/main" id="{F93BBE8B-5FD0-4FF6-A951-545FCCFC6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4581" y="1883992"/>
            <a:ext cx="2434839" cy="17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4800" y="1536001"/>
            <a:ext cx="5086600" cy="4881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500">
                <a:solidFill>
                  <a:schemeClr val="tx1"/>
                </a:solidFill>
              </a:defRPr>
            </a:lvl1pPr>
            <a:lvl2pPr marL="777131" indent="-400040">
              <a:spcAft>
                <a:spcPts val="900"/>
              </a:spcAft>
              <a:buFont typeface="Arial" charset="0"/>
              <a:buChar char="•"/>
              <a:defRPr lang="en-US" sz="15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03266" indent="-169859">
              <a:spcAft>
                <a:spcPts val="900"/>
              </a:spcAft>
              <a:buFont typeface="Arial" charset="0"/>
              <a:buChar char="•"/>
              <a:defRPr sz="1500">
                <a:solidFill>
                  <a:schemeClr val="tx1"/>
                </a:solidFill>
              </a:defRPr>
            </a:lvl3pPr>
            <a:lvl4pPr marL="1155671" indent="-179384">
              <a:spcAft>
                <a:spcPts val="900"/>
              </a:spcAft>
              <a:buFont typeface="Arial" charset="0"/>
              <a:buChar char="•"/>
              <a:defRPr sz="1500">
                <a:solidFill>
                  <a:schemeClr val="tx1"/>
                </a:solidFill>
              </a:defRPr>
            </a:lvl4pPr>
            <a:lvl5pPr marL="1254094" indent="-180971">
              <a:spcAft>
                <a:spcPts val="900"/>
              </a:spcAft>
              <a:buFont typeface="Arial" charset="0"/>
              <a:buChar char="•"/>
              <a:defRPr sz="15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Agenda Topic One</a:t>
            </a:r>
          </a:p>
          <a:p>
            <a:pPr marL="719982" lvl="1" indent="-342892" algn="l" defTabSz="914378" rtl="0" eaLnBrk="1" latinLnBrk="0" hangingPunct="1">
              <a:spcBef>
                <a:spcPts val="600"/>
              </a:spcBef>
              <a:spcAft>
                <a:spcPts val="900"/>
              </a:spcAft>
              <a:buClr>
                <a:srgbClr val="999999"/>
              </a:buClr>
              <a:buFont typeface="+mj-lt"/>
              <a:buAutoNum type="romanLcPeriod"/>
            </a:pPr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8" name="Bild 7" descr="Visual_Kaleidoskop_Gesamt_RGB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382101" y="1529871"/>
            <a:ext cx="2979760" cy="30512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EE8A158-85CC-4546-9403-E39C71652315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1817" y="1531201"/>
            <a:ext cx="8186400" cy="488653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 marL="523871" indent="-342900">
              <a:buFont typeface="Arial" charset="0"/>
              <a:buChar char="•"/>
              <a:defRPr sz="1200">
                <a:solidFill>
                  <a:schemeClr val="tx1"/>
                </a:solidFill>
              </a:defRPr>
            </a:lvl2pPr>
            <a:lvl3pPr marL="885812" indent="-342900">
              <a:buFont typeface="Arial" charset="0"/>
              <a:buChar char="•"/>
              <a:defRPr sz="1200">
                <a:solidFill>
                  <a:schemeClr val="tx1"/>
                </a:solidFill>
              </a:defRPr>
            </a:lvl3pPr>
            <a:lvl4pPr marL="1236640" indent="-342900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1416023" indent="-342900">
              <a:buFont typeface="Arial" charset="0"/>
              <a:buChar char="•"/>
              <a:defRPr sz="1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CE399-1899-45D9-AFB0-DE599DBFA640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1817" y="1531201"/>
            <a:ext cx="8186400" cy="488653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 marL="523871" indent="-342900">
              <a:buFont typeface="Arial" charset="0"/>
              <a:buChar char="•"/>
              <a:defRPr sz="1200">
                <a:solidFill>
                  <a:schemeClr val="tx1"/>
                </a:solidFill>
              </a:defRPr>
            </a:lvl2pPr>
            <a:lvl3pPr marL="885812" indent="-342900">
              <a:buFont typeface="Arial" charset="0"/>
              <a:buChar char="•"/>
              <a:defRPr sz="1200">
                <a:solidFill>
                  <a:schemeClr val="tx1"/>
                </a:solidFill>
              </a:defRPr>
            </a:lvl3pPr>
            <a:lvl4pPr marL="1236640" indent="-342900">
              <a:buFont typeface="Arial" charset="0"/>
              <a:buChar char="•"/>
              <a:defRPr sz="1200">
                <a:solidFill>
                  <a:schemeClr val="tx1"/>
                </a:solidFill>
              </a:defRPr>
            </a:lvl4pPr>
            <a:lvl5pPr marL="1416023" indent="-342900">
              <a:buFont typeface="Arial" charset="0"/>
              <a:buChar char="•"/>
              <a:defRPr sz="1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It’s allowed to use font sizes from 14pt to 18 </a:t>
            </a:r>
            <a:r>
              <a:rPr lang="en-US" noProof="0" dirty="0" err="1"/>
              <a:t>pt</a:t>
            </a:r>
            <a:r>
              <a:rPr lang="en-US" noProof="0" dirty="0"/>
              <a:t> – depending on the amount/characters of text. It’s not allowed to enlarge the text box – the text always has to fit in the text box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7BD17-7CAB-4894-A819-762813FA4E82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90EA21-2F83-4E62-AB8C-394361C13BFB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90EA21-2F83-4E62-AB8C-394361C13BFB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  <p:grpSp>
        <p:nvGrpSpPr>
          <p:cNvPr id="5" name="Gruppierung 4"/>
          <p:cNvGrpSpPr/>
          <p:nvPr userDrawn="1"/>
        </p:nvGrpSpPr>
        <p:grpSpPr>
          <a:xfrm flipH="1">
            <a:off x="0" y="5924550"/>
            <a:ext cx="9144000" cy="491490"/>
            <a:chOff x="-50799" y="5929409"/>
            <a:chExt cx="9142087" cy="491490"/>
          </a:xfrm>
        </p:grpSpPr>
        <p:sp>
          <p:nvSpPr>
            <p:cNvPr id="7" name="Rechteck 16"/>
            <p:cNvSpPr/>
            <p:nvPr/>
          </p:nvSpPr>
          <p:spPr>
            <a:xfrm>
              <a:off x="-49564" y="5929409"/>
              <a:ext cx="9140852" cy="436145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4 h 687775"/>
                <a:gd name="connsiteX3" fmla="*/ 10643251 w 10643251"/>
                <a:gd name="connsiteY3" fmla="*/ 68777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471450 w 10643251"/>
                <a:gd name="connsiteY3" fmla="*/ 681291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273110 w 10643251"/>
                <a:gd name="connsiteY3" fmla="*/ 67642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6273110 w 10643251"/>
                <a:gd name="connsiteY0" fmla="*/ 676425 h 730442"/>
                <a:gd name="connsiteX1" fmla="*/ 0 w 10643251"/>
                <a:gd name="connsiteY1" fmla="*/ 672785 h 730442"/>
                <a:gd name="connsiteX2" fmla="*/ 198576 w 10643251"/>
                <a:gd name="connsiteY2" fmla="*/ 258108 h 730442"/>
                <a:gd name="connsiteX3" fmla="*/ 348795 w 10643251"/>
                <a:gd name="connsiteY3" fmla="*/ 256682 h 730442"/>
                <a:gd name="connsiteX4" fmla="*/ 562131 w 10643251"/>
                <a:gd name="connsiteY4" fmla="*/ 684 h 730442"/>
                <a:gd name="connsiteX5" fmla="*/ 6479890 w 10643251"/>
                <a:gd name="connsiteY5" fmla="*/ 0 h 730442"/>
                <a:gd name="connsiteX6" fmla="*/ 10643251 w 10643251"/>
                <a:gd name="connsiteY6" fmla="*/ 687775 h 730442"/>
                <a:gd name="connsiteX7" fmla="*/ 6319952 w 10643251"/>
                <a:gd name="connsiteY7" fmla="*/ 730442 h 730442"/>
                <a:gd name="connsiteX0" fmla="*/ 6273110 w 10643251"/>
                <a:gd name="connsiteY0" fmla="*/ 676425 h 687775"/>
                <a:gd name="connsiteX1" fmla="*/ 0 w 10643251"/>
                <a:gd name="connsiteY1" fmla="*/ 672785 h 687775"/>
                <a:gd name="connsiteX2" fmla="*/ 198576 w 10643251"/>
                <a:gd name="connsiteY2" fmla="*/ 258108 h 687775"/>
                <a:gd name="connsiteX3" fmla="*/ 348795 w 10643251"/>
                <a:gd name="connsiteY3" fmla="*/ 256682 h 687775"/>
                <a:gd name="connsiteX4" fmla="*/ 562131 w 10643251"/>
                <a:gd name="connsiteY4" fmla="*/ 684 h 687775"/>
                <a:gd name="connsiteX5" fmla="*/ 6479890 w 10643251"/>
                <a:gd name="connsiteY5" fmla="*/ 0 h 687775"/>
                <a:gd name="connsiteX6" fmla="*/ 10643251 w 10643251"/>
                <a:gd name="connsiteY6" fmla="*/ 687775 h 687775"/>
                <a:gd name="connsiteX0" fmla="*/ 0 w 10643251"/>
                <a:gd name="connsiteY0" fmla="*/ 672785 h 687775"/>
                <a:gd name="connsiteX1" fmla="*/ 198576 w 10643251"/>
                <a:gd name="connsiteY1" fmla="*/ 258108 h 687775"/>
                <a:gd name="connsiteX2" fmla="*/ 348795 w 10643251"/>
                <a:gd name="connsiteY2" fmla="*/ 256682 h 687775"/>
                <a:gd name="connsiteX3" fmla="*/ 562131 w 10643251"/>
                <a:gd name="connsiteY3" fmla="*/ 684 h 687775"/>
                <a:gd name="connsiteX4" fmla="*/ 6479890 w 10643251"/>
                <a:gd name="connsiteY4" fmla="*/ 0 h 687775"/>
                <a:gd name="connsiteX5" fmla="*/ 10643251 w 10643251"/>
                <a:gd name="connsiteY5" fmla="*/ 687775 h 687775"/>
                <a:gd name="connsiteX0" fmla="*/ 0 w 6479890"/>
                <a:gd name="connsiteY0" fmla="*/ 672785 h 672785"/>
                <a:gd name="connsiteX1" fmla="*/ 198576 w 6479890"/>
                <a:gd name="connsiteY1" fmla="*/ 258108 h 672785"/>
                <a:gd name="connsiteX2" fmla="*/ 348795 w 6479890"/>
                <a:gd name="connsiteY2" fmla="*/ 256682 h 672785"/>
                <a:gd name="connsiteX3" fmla="*/ 562131 w 6479890"/>
                <a:gd name="connsiteY3" fmla="*/ 684 h 672785"/>
                <a:gd name="connsiteX4" fmla="*/ 6479890 w 6479890"/>
                <a:gd name="connsiteY4" fmla="*/ 0 h 672785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81314 w 6281314"/>
                <a:gd name="connsiteY3" fmla="*/ 0 h 258108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71907 w 6281314"/>
                <a:gd name="connsiteY3" fmla="*/ 913 h 258108"/>
                <a:gd name="connsiteX4" fmla="*/ 6281314 w 6281314"/>
                <a:gd name="connsiteY4" fmla="*/ 0 h 258108"/>
                <a:gd name="connsiteX0" fmla="*/ 0 w 6271907"/>
                <a:gd name="connsiteY0" fmla="*/ 257424 h 257424"/>
                <a:gd name="connsiteX1" fmla="*/ 150219 w 6271907"/>
                <a:gd name="connsiteY1" fmla="*/ 255998 h 257424"/>
                <a:gd name="connsiteX2" fmla="*/ 363555 w 6271907"/>
                <a:gd name="connsiteY2" fmla="*/ 0 h 257424"/>
                <a:gd name="connsiteX3" fmla="*/ 6271907 w 6271907"/>
                <a:gd name="connsiteY3" fmla="*/ 229 h 257424"/>
                <a:gd name="connsiteX0" fmla="*/ 0 w 6244257"/>
                <a:gd name="connsiteY0" fmla="*/ 257424 h 257424"/>
                <a:gd name="connsiteX1" fmla="*/ 122569 w 6244257"/>
                <a:gd name="connsiteY1" fmla="*/ 255998 h 257424"/>
                <a:gd name="connsiteX2" fmla="*/ 335905 w 6244257"/>
                <a:gd name="connsiteY2" fmla="*/ 0 h 257424"/>
                <a:gd name="connsiteX3" fmla="*/ 6244257 w 6244257"/>
                <a:gd name="connsiteY3" fmla="*/ 229 h 257424"/>
                <a:gd name="connsiteX0" fmla="*/ 0 w 6244257"/>
                <a:gd name="connsiteY0" fmla="*/ 257195 h 257195"/>
                <a:gd name="connsiteX1" fmla="*/ 122569 w 6244257"/>
                <a:gd name="connsiteY1" fmla="*/ 255769 h 257195"/>
                <a:gd name="connsiteX2" fmla="*/ 340783 w 6244257"/>
                <a:gd name="connsiteY2" fmla="*/ 1647 h 257195"/>
                <a:gd name="connsiteX3" fmla="*/ 6244257 w 6244257"/>
                <a:gd name="connsiteY3" fmla="*/ 0 h 25719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6244257 w 6244257"/>
                <a:gd name="connsiteY3" fmla="*/ 0 h 25764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4680948 w 6244257"/>
                <a:gd name="connsiteY3" fmla="*/ 0 h 257645"/>
                <a:gd name="connsiteX4" fmla="*/ 6244257 w 6244257"/>
                <a:gd name="connsiteY4" fmla="*/ 0 h 25764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4680948 w 6244257"/>
                <a:gd name="connsiteY3" fmla="*/ 0 h 257645"/>
                <a:gd name="connsiteX4" fmla="*/ 4719975 w 6244257"/>
                <a:gd name="connsiteY4" fmla="*/ 0 h 257645"/>
                <a:gd name="connsiteX5" fmla="*/ 6244257 w 6244257"/>
                <a:gd name="connsiteY5" fmla="*/ 0 h 257645"/>
                <a:gd name="connsiteX0" fmla="*/ 0 w 4719975"/>
                <a:gd name="connsiteY0" fmla="*/ 257195 h 257645"/>
                <a:gd name="connsiteX1" fmla="*/ 127447 w 4719975"/>
                <a:gd name="connsiteY1" fmla="*/ 257645 h 257645"/>
                <a:gd name="connsiteX2" fmla="*/ 340783 w 4719975"/>
                <a:gd name="connsiteY2" fmla="*/ 1647 h 257645"/>
                <a:gd name="connsiteX3" fmla="*/ 4680948 w 4719975"/>
                <a:gd name="connsiteY3" fmla="*/ 0 h 257645"/>
                <a:gd name="connsiteX4" fmla="*/ 4719975 w 4719975"/>
                <a:gd name="connsiteY4" fmla="*/ 0 h 257645"/>
                <a:gd name="connsiteX0" fmla="*/ 0 w 4680948"/>
                <a:gd name="connsiteY0" fmla="*/ 257195 h 257645"/>
                <a:gd name="connsiteX1" fmla="*/ 127447 w 4680948"/>
                <a:gd name="connsiteY1" fmla="*/ 257645 h 257645"/>
                <a:gd name="connsiteX2" fmla="*/ 340783 w 4680948"/>
                <a:gd name="connsiteY2" fmla="*/ 1647 h 257645"/>
                <a:gd name="connsiteX3" fmla="*/ 4680948 w 4680948"/>
                <a:gd name="connsiteY3" fmla="*/ 0 h 25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948" h="257645">
                  <a:moveTo>
                    <a:pt x="0" y="257195"/>
                  </a:moveTo>
                  <a:lnTo>
                    <a:pt x="127447" y="257645"/>
                  </a:lnTo>
                  <a:lnTo>
                    <a:pt x="340783" y="1647"/>
                  </a:lnTo>
                  <a:lnTo>
                    <a:pt x="4680948" y="0"/>
                  </a:lnTo>
                </a:path>
              </a:pathLst>
            </a:custGeom>
            <a:noFill/>
            <a:ln>
              <a:solidFill>
                <a:srgbClr val="627F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16"/>
            <p:cNvSpPr/>
            <p:nvPr userDrawn="1"/>
          </p:nvSpPr>
          <p:spPr>
            <a:xfrm>
              <a:off x="-50799" y="5985698"/>
              <a:ext cx="9142087" cy="435201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9527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9527 w 10643251"/>
                <a:gd name="connsiteY6" fmla="*/ 0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2351 w 10643251"/>
                <a:gd name="connsiteY5" fmla="*/ 258212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6508745 w 10643251"/>
                <a:gd name="connsiteY1" fmla="*/ 2113 h 687091"/>
                <a:gd name="connsiteX2" fmla="*/ 10643251 w 10643251"/>
                <a:gd name="connsiteY2" fmla="*/ 0 h 687091"/>
                <a:gd name="connsiteX3" fmla="*/ 10643251 w 10643251"/>
                <a:gd name="connsiteY3" fmla="*/ 687091 h 687091"/>
                <a:gd name="connsiteX4" fmla="*/ 0 w 10643251"/>
                <a:gd name="connsiteY4" fmla="*/ 672101 h 687091"/>
                <a:gd name="connsiteX5" fmla="*/ 198576 w 10643251"/>
                <a:gd name="connsiteY5" fmla="*/ 257424 h 687091"/>
                <a:gd name="connsiteX6" fmla="*/ 352351 w 10643251"/>
                <a:gd name="connsiteY6" fmla="*/ 258212 h 687091"/>
                <a:gd name="connsiteX7" fmla="*/ 565687 w 10643251"/>
                <a:gd name="connsiteY7" fmla="*/ 2213 h 687091"/>
                <a:gd name="connsiteX0" fmla="*/ 565687 w 10643251"/>
                <a:gd name="connsiteY0" fmla="*/ 100 h 684978"/>
                <a:gd name="connsiteX1" fmla="*/ 6508745 w 10643251"/>
                <a:gd name="connsiteY1" fmla="*/ 0 h 684978"/>
                <a:gd name="connsiteX2" fmla="*/ 10643251 w 10643251"/>
                <a:gd name="connsiteY2" fmla="*/ 684978 h 684978"/>
                <a:gd name="connsiteX3" fmla="*/ 0 w 10643251"/>
                <a:gd name="connsiteY3" fmla="*/ 669988 h 684978"/>
                <a:gd name="connsiteX4" fmla="*/ 198576 w 10643251"/>
                <a:gd name="connsiteY4" fmla="*/ 255311 h 684978"/>
                <a:gd name="connsiteX5" fmla="*/ 352351 w 10643251"/>
                <a:gd name="connsiteY5" fmla="*/ 256099 h 684978"/>
                <a:gd name="connsiteX6" fmla="*/ 565687 w 10643251"/>
                <a:gd name="connsiteY6" fmla="*/ 100 h 68497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697820 w 6508745"/>
                <a:gd name="connsiteY2" fmla="*/ 598562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596541 w 6508745"/>
                <a:gd name="connsiteY2" fmla="*/ 603429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6" fmla="*/ 643383 w 6508745"/>
                <a:gd name="connsiteY6" fmla="*/ 657446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0" fmla="*/ 0 w 6508745"/>
                <a:gd name="connsiteY0" fmla="*/ 669988 h 669988"/>
                <a:gd name="connsiteX1" fmla="*/ 198576 w 6508745"/>
                <a:gd name="connsiteY1" fmla="*/ 255311 h 669988"/>
                <a:gd name="connsiteX2" fmla="*/ 352351 w 6508745"/>
                <a:gd name="connsiteY2" fmla="*/ 256099 h 669988"/>
                <a:gd name="connsiteX3" fmla="*/ 565687 w 6508745"/>
                <a:gd name="connsiteY3" fmla="*/ 100 h 669988"/>
                <a:gd name="connsiteX4" fmla="*/ 6508745 w 6508745"/>
                <a:gd name="connsiteY4" fmla="*/ 0 h 669988"/>
                <a:gd name="connsiteX0" fmla="*/ 0 w 6310169"/>
                <a:gd name="connsiteY0" fmla="*/ 255311 h 256099"/>
                <a:gd name="connsiteX1" fmla="*/ 153775 w 6310169"/>
                <a:gd name="connsiteY1" fmla="*/ 256099 h 256099"/>
                <a:gd name="connsiteX2" fmla="*/ 367111 w 6310169"/>
                <a:gd name="connsiteY2" fmla="*/ 100 h 256099"/>
                <a:gd name="connsiteX3" fmla="*/ 6310169 w 6310169"/>
                <a:gd name="connsiteY3" fmla="*/ 0 h 256099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95531 w 6295531"/>
                <a:gd name="connsiteY3" fmla="*/ 0 h 257187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46517 w 6295531"/>
                <a:gd name="connsiteY3" fmla="*/ 608 h 257187"/>
                <a:gd name="connsiteX4" fmla="*/ 6295531 w 6295531"/>
                <a:gd name="connsiteY4" fmla="*/ 0 h 2571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4686053 w 6246517"/>
                <a:gd name="connsiteY3" fmla="*/ 509 h 257087"/>
                <a:gd name="connsiteX4" fmla="*/ 6246517 w 6246517"/>
                <a:gd name="connsiteY4" fmla="*/ 508 h 2570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4686053 w 6246517"/>
                <a:gd name="connsiteY3" fmla="*/ 509 h 257087"/>
                <a:gd name="connsiteX4" fmla="*/ 4767380 w 6246517"/>
                <a:gd name="connsiteY4" fmla="*/ 2384 h 257087"/>
                <a:gd name="connsiteX5" fmla="*/ 6246517 w 6246517"/>
                <a:gd name="connsiteY5" fmla="*/ 508 h 257087"/>
                <a:gd name="connsiteX0" fmla="*/ 0 w 4767380"/>
                <a:gd name="connsiteY0" fmla="*/ 257087 h 257087"/>
                <a:gd name="connsiteX1" fmla="*/ 139137 w 4767380"/>
                <a:gd name="connsiteY1" fmla="*/ 255999 h 257087"/>
                <a:gd name="connsiteX2" fmla="*/ 352473 w 4767380"/>
                <a:gd name="connsiteY2" fmla="*/ 0 h 257087"/>
                <a:gd name="connsiteX3" fmla="*/ 4686053 w 4767380"/>
                <a:gd name="connsiteY3" fmla="*/ 509 h 257087"/>
                <a:gd name="connsiteX4" fmla="*/ 4767380 w 4767380"/>
                <a:gd name="connsiteY4" fmla="*/ 2384 h 257087"/>
                <a:gd name="connsiteX0" fmla="*/ 0 w 4767380"/>
                <a:gd name="connsiteY0" fmla="*/ 258454 h 258454"/>
                <a:gd name="connsiteX1" fmla="*/ 139137 w 4767380"/>
                <a:gd name="connsiteY1" fmla="*/ 257366 h 258454"/>
                <a:gd name="connsiteX2" fmla="*/ 352473 w 4767380"/>
                <a:gd name="connsiteY2" fmla="*/ 1367 h 258454"/>
                <a:gd name="connsiteX3" fmla="*/ 4686053 w 4767380"/>
                <a:gd name="connsiteY3" fmla="*/ 1876 h 258454"/>
                <a:gd name="connsiteX4" fmla="*/ 4684427 w 4767380"/>
                <a:gd name="connsiteY4" fmla="*/ 0 h 258454"/>
                <a:gd name="connsiteX5" fmla="*/ 4767380 w 4767380"/>
                <a:gd name="connsiteY5" fmla="*/ 3751 h 258454"/>
                <a:gd name="connsiteX0" fmla="*/ 0 w 4774546"/>
                <a:gd name="connsiteY0" fmla="*/ 258454 h 258454"/>
                <a:gd name="connsiteX1" fmla="*/ 139137 w 4774546"/>
                <a:gd name="connsiteY1" fmla="*/ 257366 h 258454"/>
                <a:gd name="connsiteX2" fmla="*/ 352473 w 4774546"/>
                <a:gd name="connsiteY2" fmla="*/ 1367 h 258454"/>
                <a:gd name="connsiteX3" fmla="*/ 4686053 w 4774546"/>
                <a:gd name="connsiteY3" fmla="*/ 1876 h 258454"/>
                <a:gd name="connsiteX4" fmla="*/ 4684427 w 4774546"/>
                <a:gd name="connsiteY4" fmla="*/ 0 h 258454"/>
                <a:gd name="connsiteX5" fmla="*/ 4767380 w 4774546"/>
                <a:gd name="connsiteY5" fmla="*/ 3751 h 258454"/>
                <a:gd name="connsiteX6" fmla="*/ 4770633 w 4774546"/>
                <a:gd name="connsiteY6" fmla="*/ 1876 h 258454"/>
                <a:gd name="connsiteX0" fmla="*/ 0 w 4767380"/>
                <a:gd name="connsiteY0" fmla="*/ 258454 h 258454"/>
                <a:gd name="connsiteX1" fmla="*/ 139137 w 4767380"/>
                <a:gd name="connsiteY1" fmla="*/ 257366 h 258454"/>
                <a:gd name="connsiteX2" fmla="*/ 352473 w 4767380"/>
                <a:gd name="connsiteY2" fmla="*/ 1367 h 258454"/>
                <a:gd name="connsiteX3" fmla="*/ 4686053 w 4767380"/>
                <a:gd name="connsiteY3" fmla="*/ 1876 h 258454"/>
                <a:gd name="connsiteX4" fmla="*/ 4684427 w 4767380"/>
                <a:gd name="connsiteY4" fmla="*/ 0 h 258454"/>
                <a:gd name="connsiteX5" fmla="*/ 4767380 w 4767380"/>
                <a:gd name="connsiteY5" fmla="*/ 3751 h 258454"/>
                <a:gd name="connsiteX0" fmla="*/ 0 w 4686053"/>
                <a:gd name="connsiteY0" fmla="*/ 258454 h 258454"/>
                <a:gd name="connsiteX1" fmla="*/ 139137 w 4686053"/>
                <a:gd name="connsiteY1" fmla="*/ 257366 h 258454"/>
                <a:gd name="connsiteX2" fmla="*/ 352473 w 4686053"/>
                <a:gd name="connsiteY2" fmla="*/ 1367 h 258454"/>
                <a:gd name="connsiteX3" fmla="*/ 4686053 w 4686053"/>
                <a:gd name="connsiteY3" fmla="*/ 1876 h 258454"/>
                <a:gd name="connsiteX4" fmla="*/ 4684427 w 4686053"/>
                <a:gd name="connsiteY4" fmla="*/ 0 h 258454"/>
                <a:gd name="connsiteX0" fmla="*/ 0 w 4686053"/>
                <a:gd name="connsiteY0" fmla="*/ 257087 h 257087"/>
                <a:gd name="connsiteX1" fmla="*/ 139137 w 4686053"/>
                <a:gd name="connsiteY1" fmla="*/ 255999 h 257087"/>
                <a:gd name="connsiteX2" fmla="*/ 352473 w 4686053"/>
                <a:gd name="connsiteY2" fmla="*/ 0 h 257087"/>
                <a:gd name="connsiteX3" fmla="*/ 4686053 w 4686053"/>
                <a:gd name="connsiteY3" fmla="*/ 509 h 2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053" h="257087">
                  <a:moveTo>
                    <a:pt x="0" y="257087"/>
                  </a:moveTo>
                  <a:lnTo>
                    <a:pt x="139137" y="255999"/>
                  </a:lnTo>
                  <a:lnTo>
                    <a:pt x="352473" y="0"/>
                  </a:lnTo>
                  <a:lnTo>
                    <a:pt x="4686053" y="509"/>
                  </a:lnTo>
                </a:path>
              </a:pathLst>
            </a:custGeom>
            <a:noFill/>
            <a:ln>
              <a:solidFill>
                <a:srgbClr val="627F8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499" y="6094800"/>
            <a:ext cx="7555885" cy="417600"/>
          </a:xfrm>
        </p:spPr>
        <p:txBody>
          <a:bodyPr wrap="square" lIns="0" anchor="ctr" anchorCtr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r>
              <a:rPr lang="de-DE" dirty="0"/>
              <a:t> / 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 userDrawn="1"/>
        </p:nvSpPr>
        <p:spPr>
          <a:xfrm flipH="1">
            <a:off x="0" y="5980838"/>
            <a:ext cx="9144000" cy="649510"/>
          </a:xfrm>
          <a:custGeom>
            <a:avLst/>
            <a:gdLst>
              <a:gd name="connsiteX0" fmla="*/ 689262 w 9144000"/>
              <a:gd name="connsiteY0" fmla="*/ 0 h 649510"/>
              <a:gd name="connsiteX1" fmla="*/ 276005 w 9144000"/>
              <a:gd name="connsiteY1" fmla="*/ 436533 h 649510"/>
              <a:gd name="connsiteX2" fmla="*/ 2 w 9144000"/>
              <a:gd name="connsiteY2" fmla="*/ 438322 h 649510"/>
              <a:gd name="connsiteX3" fmla="*/ 2 w 9144000"/>
              <a:gd name="connsiteY3" fmla="*/ 470271 h 649510"/>
              <a:gd name="connsiteX4" fmla="*/ 0 w 9144000"/>
              <a:gd name="connsiteY4" fmla="*/ 470271 h 649510"/>
              <a:gd name="connsiteX5" fmla="*/ 0 w 9144000"/>
              <a:gd name="connsiteY5" fmla="*/ 649510 h 649510"/>
              <a:gd name="connsiteX6" fmla="*/ 2994 w 9144000"/>
              <a:gd name="connsiteY6" fmla="*/ 649510 h 649510"/>
              <a:gd name="connsiteX7" fmla="*/ 179512 w 9144000"/>
              <a:gd name="connsiteY7" fmla="*/ 649510 h 649510"/>
              <a:gd name="connsiteX8" fmla="*/ 179512 w 9144000"/>
              <a:gd name="connsiteY8" fmla="*/ 649489 h 649510"/>
              <a:gd name="connsiteX9" fmla="*/ 9144000 w 9144000"/>
              <a:gd name="connsiteY9" fmla="*/ 648419 h 649510"/>
              <a:gd name="connsiteX10" fmla="*/ 9144000 w 9144000"/>
              <a:gd name="connsiteY10" fmla="*/ 632 h 6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649510">
                <a:moveTo>
                  <a:pt x="689262" y="0"/>
                </a:moveTo>
                <a:lnTo>
                  <a:pt x="276005" y="436533"/>
                </a:lnTo>
                <a:lnTo>
                  <a:pt x="2" y="438322"/>
                </a:lnTo>
                <a:lnTo>
                  <a:pt x="2" y="470271"/>
                </a:lnTo>
                <a:lnTo>
                  <a:pt x="0" y="470271"/>
                </a:lnTo>
                <a:lnTo>
                  <a:pt x="0" y="649510"/>
                </a:lnTo>
                <a:lnTo>
                  <a:pt x="2994" y="649510"/>
                </a:lnTo>
                <a:lnTo>
                  <a:pt x="179512" y="649510"/>
                </a:lnTo>
                <a:lnTo>
                  <a:pt x="179512" y="649489"/>
                </a:lnTo>
                <a:lnTo>
                  <a:pt x="9144000" y="648419"/>
                </a:lnTo>
                <a:lnTo>
                  <a:pt x="9144000" y="632"/>
                </a:lnTo>
                <a:close/>
              </a:path>
            </a:pathLst>
          </a:custGeom>
          <a:solidFill>
            <a:srgbClr val="0044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  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472500" y="403528"/>
            <a:ext cx="5611668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090EA21-2F83-4E62-AB8C-394361C13BFB}"/>
              </a:ext>
            </a:extLst>
          </p:cNvPr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4"/>
          <a:stretch/>
        </p:blipFill>
        <p:spPr>
          <a:xfrm>
            <a:off x="0" y="692696"/>
            <a:ext cx="4038806" cy="594360"/>
          </a:xfrm>
          <a:prstGeom prst="rect">
            <a:avLst/>
          </a:prstGeom>
        </p:spPr>
      </p:pic>
      <p:grpSp>
        <p:nvGrpSpPr>
          <p:cNvPr id="5" name="Gruppierung 4"/>
          <p:cNvGrpSpPr/>
          <p:nvPr userDrawn="1"/>
        </p:nvGrpSpPr>
        <p:grpSpPr>
          <a:xfrm flipH="1">
            <a:off x="0" y="5924550"/>
            <a:ext cx="9144000" cy="491490"/>
            <a:chOff x="-50799" y="5929409"/>
            <a:chExt cx="9142087" cy="491490"/>
          </a:xfrm>
        </p:grpSpPr>
        <p:sp>
          <p:nvSpPr>
            <p:cNvPr id="7" name="Rechteck 16"/>
            <p:cNvSpPr/>
            <p:nvPr/>
          </p:nvSpPr>
          <p:spPr>
            <a:xfrm>
              <a:off x="-49564" y="5929409"/>
              <a:ext cx="9140852" cy="436145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4 h 687775"/>
                <a:gd name="connsiteX3" fmla="*/ 10643251 w 10643251"/>
                <a:gd name="connsiteY3" fmla="*/ 68777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471450 w 10643251"/>
                <a:gd name="connsiteY3" fmla="*/ 681291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0 w 10643251"/>
                <a:gd name="connsiteY3" fmla="*/ 672785 h 687775"/>
                <a:gd name="connsiteX4" fmla="*/ 198576 w 10643251"/>
                <a:gd name="connsiteY4" fmla="*/ 258108 h 687775"/>
                <a:gd name="connsiteX5" fmla="*/ 348795 w 10643251"/>
                <a:gd name="connsiteY5" fmla="*/ 256682 h 687775"/>
                <a:gd name="connsiteX6" fmla="*/ 562131 w 10643251"/>
                <a:gd name="connsiteY6" fmla="*/ 684 h 687775"/>
                <a:gd name="connsiteX0" fmla="*/ 562131 w 10643251"/>
                <a:gd name="connsiteY0" fmla="*/ 684 h 687775"/>
                <a:gd name="connsiteX1" fmla="*/ 6479890 w 10643251"/>
                <a:gd name="connsiteY1" fmla="*/ 0 h 687775"/>
                <a:gd name="connsiteX2" fmla="*/ 10643251 w 10643251"/>
                <a:gd name="connsiteY2" fmla="*/ 687775 h 687775"/>
                <a:gd name="connsiteX3" fmla="*/ 6273110 w 10643251"/>
                <a:gd name="connsiteY3" fmla="*/ 676425 h 687775"/>
                <a:gd name="connsiteX4" fmla="*/ 0 w 10643251"/>
                <a:gd name="connsiteY4" fmla="*/ 672785 h 687775"/>
                <a:gd name="connsiteX5" fmla="*/ 198576 w 10643251"/>
                <a:gd name="connsiteY5" fmla="*/ 258108 h 687775"/>
                <a:gd name="connsiteX6" fmla="*/ 348795 w 10643251"/>
                <a:gd name="connsiteY6" fmla="*/ 256682 h 687775"/>
                <a:gd name="connsiteX7" fmla="*/ 562131 w 10643251"/>
                <a:gd name="connsiteY7" fmla="*/ 684 h 687775"/>
                <a:gd name="connsiteX0" fmla="*/ 6273110 w 10643251"/>
                <a:gd name="connsiteY0" fmla="*/ 676425 h 730442"/>
                <a:gd name="connsiteX1" fmla="*/ 0 w 10643251"/>
                <a:gd name="connsiteY1" fmla="*/ 672785 h 730442"/>
                <a:gd name="connsiteX2" fmla="*/ 198576 w 10643251"/>
                <a:gd name="connsiteY2" fmla="*/ 258108 h 730442"/>
                <a:gd name="connsiteX3" fmla="*/ 348795 w 10643251"/>
                <a:gd name="connsiteY3" fmla="*/ 256682 h 730442"/>
                <a:gd name="connsiteX4" fmla="*/ 562131 w 10643251"/>
                <a:gd name="connsiteY4" fmla="*/ 684 h 730442"/>
                <a:gd name="connsiteX5" fmla="*/ 6479890 w 10643251"/>
                <a:gd name="connsiteY5" fmla="*/ 0 h 730442"/>
                <a:gd name="connsiteX6" fmla="*/ 10643251 w 10643251"/>
                <a:gd name="connsiteY6" fmla="*/ 687775 h 730442"/>
                <a:gd name="connsiteX7" fmla="*/ 6319952 w 10643251"/>
                <a:gd name="connsiteY7" fmla="*/ 730442 h 730442"/>
                <a:gd name="connsiteX0" fmla="*/ 6273110 w 10643251"/>
                <a:gd name="connsiteY0" fmla="*/ 676425 h 687775"/>
                <a:gd name="connsiteX1" fmla="*/ 0 w 10643251"/>
                <a:gd name="connsiteY1" fmla="*/ 672785 h 687775"/>
                <a:gd name="connsiteX2" fmla="*/ 198576 w 10643251"/>
                <a:gd name="connsiteY2" fmla="*/ 258108 h 687775"/>
                <a:gd name="connsiteX3" fmla="*/ 348795 w 10643251"/>
                <a:gd name="connsiteY3" fmla="*/ 256682 h 687775"/>
                <a:gd name="connsiteX4" fmla="*/ 562131 w 10643251"/>
                <a:gd name="connsiteY4" fmla="*/ 684 h 687775"/>
                <a:gd name="connsiteX5" fmla="*/ 6479890 w 10643251"/>
                <a:gd name="connsiteY5" fmla="*/ 0 h 687775"/>
                <a:gd name="connsiteX6" fmla="*/ 10643251 w 10643251"/>
                <a:gd name="connsiteY6" fmla="*/ 687775 h 687775"/>
                <a:gd name="connsiteX0" fmla="*/ 0 w 10643251"/>
                <a:gd name="connsiteY0" fmla="*/ 672785 h 687775"/>
                <a:gd name="connsiteX1" fmla="*/ 198576 w 10643251"/>
                <a:gd name="connsiteY1" fmla="*/ 258108 h 687775"/>
                <a:gd name="connsiteX2" fmla="*/ 348795 w 10643251"/>
                <a:gd name="connsiteY2" fmla="*/ 256682 h 687775"/>
                <a:gd name="connsiteX3" fmla="*/ 562131 w 10643251"/>
                <a:gd name="connsiteY3" fmla="*/ 684 h 687775"/>
                <a:gd name="connsiteX4" fmla="*/ 6479890 w 10643251"/>
                <a:gd name="connsiteY4" fmla="*/ 0 h 687775"/>
                <a:gd name="connsiteX5" fmla="*/ 10643251 w 10643251"/>
                <a:gd name="connsiteY5" fmla="*/ 687775 h 687775"/>
                <a:gd name="connsiteX0" fmla="*/ 0 w 6479890"/>
                <a:gd name="connsiteY0" fmla="*/ 672785 h 672785"/>
                <a:gd name="connsiteX1" fmla="*/ 198576 w 6479890"/>
                <a:gd name="connsiteY1" fmla="*/ 258108 h 672785"/>
                <a:gd name="connsiteX2" fmla="*/ 348795 w 6479890"/>
                <a:gd name="connsiteY2" fmla="*/ 256682 h 672785"/>
                <a:gd name="connsiteX3" fmla="*/ 562131 w 6479890"/>
                <a:gd name="connsiteY3" fmla="*/ 684 h 672785"/>
                <a:gd name="connsiteX4" fmla="*/ 6479890 w 6479890"/>
                <a:gd name="connsiteY4" fmla="*/ 0 h 672785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81314 w 6281314"/>
                <a:gd name="connsiteY3" fmla="*/ 0 h 258108"/>
                <a:gd name="connsiteX0" fmla="*/ 0 w 6281314"/>
                <a:gd name="connsiteY0" fmla="*/ 258108 h 258108"/>
                <a:gd name="connsiteX1" fmla="*/ 150219 w 6281314"/>
                <a:gd name="connsiteY1" fmla="*/ 256682 h 258108"/>
                <a:gd name="connsiteX2" fmla="*/ 363555 w 6281314"/>
                <a:gd name="connsiteY2" fmla="*/ 684 h 258108"/>
                <a:gd name="connsiteX3" fmla="*/ 6271907 w 6281314"/>
                <a:gd name="connsiteY3" fmla="*/ 913 h 258108"/>
                <a:gd name="connsiteX4" fmla="*/ 6281314 w 6281314"/>
                <a:gd name="connsiteY4" fmla="*/ 0 h 258108"/>
                <a:gd name="connsiteX0" fmla="*/ 0 w 6271907"/>
                <a:gd name="connsiteY0" fmla="*/ 257424 h 257424"/>
                <a:gd name="connsiteX1" fmla="*/ 150219 w 6271907"/>
                <a:gd name="connsiteY1" fmla="*/ 255998 h 257424"/>
                <a:gd name="connsiteX2" fmla="*/ 363555 w 6271907"/>
                <a:gd name="connsiteY2" fmla="*/ 0 h 257424"/>
                <a:gd name="connsiteX3" fmla="*/ 6271907 w 6271907"/>
                <a:gd name="connsiteY3" fmla="*/ 229 h 257424"/>
                <a:gd name="connsiteX0" fmla="*/ 0 w 6244257"/>
                <a:gd name="connsiteY0" fmla="*/ 257424 h 257424"/>
                <a:gd name="connsiteX1" fmla="*/ 122569 w 6244257"/>
                <a:gd name="connsiteY1" fmla="*/ 255998 h 257424"/>
                <a:gd name="connsiteX2" fmla="*/ 335905 w 6244257"/>
                <a:gd name="connsiteY2" fmla="*/ 0 h 257424"/>
                <a:gd name="connsiteX3" fmla="*/ 6244257 w 6244257"/>
                <a:gd name="connsiteY3" fmla="*/ 229 h 257424"/>
                <a:gd name="connsiteX0" fmla="*/ 0 w 6244257"/>
                <a:gd name="connsiteY0" fmla="*/ 257195 h 257195"/>
                <a:gd name="connsiteX1" fmla="*/ 122569 w 6244257"/>
                <a:gd name="connsiteY1" fmla="*/ 255769 h 257195"/>
                <a:gd name="connsiteX2" fmla="*/ 340783 w 6244257"/>
                <a:gd name="connsiteY2" fmla="*/ 1647 h 257195"/>
                <a:gd name="connsiteX3" fmla="*/ 6244257 w 6244257"/>
                <a:gd name="connsiteY3" fmla="*/ 0 h 25719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6244257 w 6244257"/>
                <a:gd name="connsiteY3" fmla="*/ 0 h 25764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4680948 w 6244257"/>
                <a:gd name="connsiteY3" fmla="*/ 0 h 257645"/>
                <a:gd name="connsiteX4" fmla="*/ 6244257 w 6244257"/>
                <a:gd name="connsiteY4" fmla="*/ 0 h 257645"/>
                <a:gd name="connsiteX0" fmla="*/ 0 w 6244257"/>
                <a:gd name="connsiteY0" fmla="*/ 257195 h 257645"/>
                <a:gd name="connsiteX1" fmla="*/ 127447 w 6244257"/>
                <a:gd name="connsiteY1" fmla="*/ 257645 h 257645"/>
                <a:gd name="connsiteX2" fmla="*/ 340783 w 6244257"/>
                <a:gd name="connsiteY2" fmla="*/ 1647 h 257645"/>
                <a:gd name="connsiteX3" fmla="*/ 4680948 w 6244257"/>
                <a:gd name="connsiteY3" fmla="*/ 0 h 257645"/>
                <a:gd name="connsiteX4" fmla="*/ 4719975 w 6244257"/>
                <a:gd name="connsiteY4" fmla="*/ 0 h 257645"/>
                <a:gd name="connsiteX5" fmla="*/ 6244257 w 6244257"/>
                <a:gd name="connsiteY5" fmla="*/ 0 h 257645"/>
                <a:gd name="connsiteX0" fmla="*/ 0 w 4719975"/>
                <a:gd name="connsiteY0" fmla="*/ 257195 h 257645"/>
                <a:gd name="connsiteX1" fmla="*/ 127447 w 4719975"/>
                <a:gd name="connsiteY1" fmla="*/ 257645 h 257645"/>
                <a:gd name="connsiteX2" fmla="*/ 340783 w 4719975"/>
                <a:gd name="connsiteY2" fmla="*/ 1647 h 257645"/>
                <a:gd name="connsiteX3" fmla="*/ 4680948 w 4719975"/>
                <a:gd name="connsiteY3" fmla="*/ 0 h 257645"/>
                <a:gd name="connsiteX4" fmla="*/ 4719975 w 4719975"/>
                <a:gd name="connsiteY4" fmla="*/ 0 h 257645"/>
                <a:gd name="connsiteX0" fmla="*/ 0 w 4680948"/>
                <a:gd name="connsiteY0" fmla="*/ 257195 h 257645"/>
                <a:gd name="connsiteX1" fmla="*/ 127447 w 4680948"/>
                <a:gd name="connsiteY1" fmla="*/ 257645 h 257645"/>
                <a:gd name="connsiteX2" fmla="*/ 340783 w 4680948"/>
                <a:gd name="connsiteY2" fmla="*/ 1647 h 257645"/>
                <a:gd name="connsiteX3" fmla="*/ 4680948 w 4680948"/>
                <a:gd name="connsiteY3" fmla="*/ 0 h 25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0948" h="257645">
                  <a:moveTo>
                    <a:pt x="0" y="257195"/>
                  </a:moveTo>
                  <a:lnTo>
                    <a:pt x="127447" y="257645"/>
                  </a:lnTo>
                  <a:lnTo>
                    <a:pt x="340783" y="1647"/>
                  </a:lnTo>
                  <a:lnTo>
                    <a:pt x="4680948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16"/>
            <p:cNvSpPr/>
            <p:nvPr userDrawn="1"/>
          </p:nvSpPr>
          <p:spPr>
            <a:xfrm>
              <a:off x="-50799" y="5985698"/>
              <a:ext cx="9142087" cy="435201"/>
            </a:xfrm>
            <a:custGeom>
              <a:avLst/>
              <a:gdLst>
                <a:gd name="connsiteX0" fmla="*/ 0 w 10081120"/>
                <a:gd name="connsiteY0" fmla="*/ 0 h 687091"/>
                <a:gd name="connsiteX1" fmla="*/ 10081120 w 10081120"/>
                <a:gd name="connsiteY1" fmla="*/ 0 h 687091"/>
                <a:gd name="connsiteX2" fmla="*/ 10081120 w 10081120"/>
                <a:gd name="connsiteY2" fmla="*/ 687091 h 687091"/>
                <a:gd name="connsiteX3" fmla="*/ 0 w 10081120"/>
                <a:gd name="connsiteY3" fmla="*/ 687091 h 687091"/>
                <a:gd name="connsiteX4" fmla="*/ 0 w 10081120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562131 w 10643251"/>
                <a:gd name="connsiteY4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2290 w 10643251"/>
                <a:gd name="connsiteY4" fmla="*/ 248495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7169 w 10643251"/>
                <a:gd name="connsiteY4" fmla="*/ 259748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3916 w 10643251"/>
                <a:gd name="connsiteY4" fmla="*/ 255997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348795 w 10643251"/>
                <a:gd name="connsiteY4" fmla="*/ 257873 h 687091"/>
                <a:gd name="connsiteX5" fmla="*/ 562131 w 10643251"/>
                <a:gd name="connsiteY5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75806 w 10643251"/>
                <a:gd name="connsiteY4" fmla="*/ 463737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7873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3916 w 10643251"/>
                <a:gd name="connsiteY5" fmla="*/ 259749 h 687091"/>
                <a:gd name="connsiteX6" fmla="*/ 562131 w 10643251"/>
                <a:gd name="connsiteY6" fmla="*/ 0 h 687091"/>
                <a:gd name="connsiteX0" fmla="*/ 562131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2131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48795 w 10643251"/>
                <a:gd name="connsiteY5" fmla="*/ 255998 h 687091"/>
                <a:gd name="connsiteX6" fmla="*/ 569527 w 10643251"/>
                <a:gd name="connsiteY6" fmla="*/ 0 h 687091"/>
                <a:gd name="connsiteX0" fmla="*/ 569527 w 10643251"/>
                <a:gd name="connsiteY0" fmla="*/ 0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9527 w 10643251"/>
                <a:gd name="connsiteY6" fmla="*/ 0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6191 w 10643251"/>
                <a:gd name="connsiteY5" fmla="*/ 255998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10643251 w 10643251"/>
                <a:gd name="connsiteY1" fmla="*/ 0 h 687091"/>
                <a:gd name="connsiteX2" fmla="*/ 10643251 w 10643251"/>
                <a:gd name="connsiteY2" fmla="*/ 687091 h 687091"/>
                <a:gd name="connsiteX3" fmla="*/ 0 w 10643251"/>
                <a:gd name="connsiteY3" fmla="*/ 672101 h 687091"/>
                <a:gd name="connsiteX4" fmla="*/ 198576 w 10643251"/>
                <a:gd name="connsiteY4" fmla="*/ 257424 h 687091"/>
                <a:gd name="connsiteX5" fmla="*/ 352351 w 10643251"/>
                <a:gd name="connsiteY5" fmla="*/ 258212 h 687091"/>
                <a:gd name="connsiteX6" fmla="*/ 565687 w 10643251"/>
                <a:gd name="connsiteY6" fmla="*/ 2213 h 687091"/>
                <a:gd name="connsiteX0" fmla="*/ 565687 w 10643251"/>
                <a:gd name="connsiteY0" fmla="*/ 2213 h 687091"/>
                <a:gd name="connsiteX1" fmla="*/ 6508745 w 10643251"/>
                <a:gd name="connsiteY1" fmla="*/ 2113 h 687091"/>
                <a:gd name="connsiteX2" fmla="*/ 10643251 w 10643251"/>
                <a:gd name="connsiteY2" fmla="*/ 0 h 687091"/>
                <a:gd name="connsiteX3" fmla="*/ 10643251 w 10643251"/>
                <a:gd name="connsiteY3" fmla="*/ 687091 h 687091"/>
                <a:gd name="connsiteX4" fmla="*/ 0 w 10643251"/>
                <a:gd name="connsiteY4" fmla="*/ 672101 h 687091"/>
                <a:gd name="connsiteX5" fmla="*/ 198576 w 10643251"/>
                <a:gd name="connsiteY5" fmla="*/ 257424 h 687091"/>
                <a:gd name="connsiteX6" fmla="*/ 352351 w 10643251"/>
                <a:gd name="connsiteY6" fmla="*/ 258212 h 687091"/>
                <a:gd name="connsiteX7" fmla="*/ 565687 w 10643251"/>
                <a:gd name="connsiteY7" fmla="*/ 2213 h 687091"/>
                <a:gd name="connsiteX0" fmla="*/ 565687 w 10643251"/>
                <a:gd name="connsiteY0" fmla="*/ 100 h 684978"/>
                <a:gd name="connsiteX1" fmla="*/ 6508745 w 10643251"/>
                <a:gd name="connsiteY1" fmla="*/ 0 h 684978"/>
                <a:gd name="connsiteX2" fmla="*/ 10643251 w 10643251"/>
                <a:gd name="connsiteY2" fmla="*/ 684978 h 684978"/>
                <a:gd name="connsiteX3" fmla="*/ 0 w 10643251"/>
                <a:gd name="connsiteY3" fmla="*/ 669988 h 684978"/>
                <a:gd name="connsiteX4" fmla="*/ 198576 w 10643251"/>
                <a:gd name="connsiteY4" fmla="*/ 255311 h 684978"/>
                <a:gd name="connsiteX5" fmla="*/ 352351 w 10643251"/>
                <a:gd name="connsiteY5" fmla="*/ 256099 h 684978"/>
                <a:gd name="connsiteX6" fmla="*/ 565687 w 10643251"/>
                <a:gd name="connsiteY6" fmla="*/ 100 h 68497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697820 w 6508745"/>
                <a:gd name="connsiteY2" fmla="*/ 598562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0 w 6508745"/>
                <a:gd name="connsiteY2" fmla="*/ 669988 h 669988"/>
                <a:gd name="connsiteX3" fmla="*/ 198576 w 6508745"/>
                <a:gd name="connsiteY3" fmla="*/ 255311 h 669988"/>
                <a:gd name="connsiteX4" fmla="*/ 352351 w 6508745"/>
                <a:gd name="connsiteY4" fmla="*/ 256099 h 669988"/>
                <a:gd name="connsiteX5" fmla="*/ 565687 w 6508745"/>
                <a:gd name="connsiteY5" fmla="*/ 100 h 669988"/>
                <a:gd name="connsiteX0" fmla="*/ 565687 w 6508745"/>
                <a:gd name="connsiteY0" fmla="*/ 100 h 669988"/>
                <a:gd name="connsiteX1" fmla="*/ 6508745 w 6508745"/>
                <a:gd name="connsiteY1" fmla="*/ 0 h 669988"/>
                <a:gd name="connsiteX2" fmla="*/ 596541 w 6508745"/>
                <a:gd name="connsiteY2" fmla="*/ 603429 h 669988"/>
                <a:gd name="connsiteX3" fmla="*/ 0 w 6508745"/>
                <a:gd name="connsiteY3" fmla="*/ 669988 h 669988"/>
                <a:gd name="connsiteX4" fmla="*/ 198576 w 6508745"/>
                <a:gd name="connsiteY4" fmla="*/ 255311 h 669988"/>
                <a:gd name="connsiteX5" fmla="*/ 352351 w 6508745"/>
                <a:gd name="connsiteY5" fmla="*/ 256099 h 669988"/>
                <a:gd name="connsiteX6" fmla="*/ 565687 w 6508745"/>
                <a:gd name="connsiteY6" fmla="*/ 100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6" fmla="*/ 643383 w 6508745"/>
                <a:gd name="connsiteY6" fmla="*/ 657446 h 669988"/>
                <a:gd name="connsiteX0" fmla="*/ 596541 w 6508745"/>
                <a:gd name="connsiteY0" fmla="*/ 603429 h 669988"/>
                <a:gd name="connsiteX1" fmla="*/ 0 w 6508745"/>
                <a:gd name="connsiteY1" fmla="*/ 669988 h 669988"/>
                <a:gd name="connsiteX2" fmla="*/ 198576 w 6508745"/>
                <a:gd name="connsiteY2" fmla="*/ 255311 h 669988"/>
                <a:gd name="connsiteX3" fmla="*/ 352351 w 6508745"/>
                <a:gd name="connsiteY3" fmla="*/ 256099 h 669988"/>
                <a:gd name="connsiteX4" fmla="*/ 565687 w 6508745"/>
                <a:gd name="connsiteY4" fmla="*/ 100 h 669988"/>
                <a:gd name="connsiteX5" fmla="*/ 6508745 w 6508745"/>
                <a:gd name="connsiteY5" fmla="*/ 0 h 669988"/>
                <a:gd name="connsiteX0" fmla="*/ 0 w 6508745"/>
                <a:gd name="connsiteY0" fmla="*/ 669988 h 669988"/>
                <a:gd name="connsiteX1" fmla="*/ 198576 w 6508745"/>
                <a:gd name="connsiteY1" fmla="*/ 255311 h 669988"/>
                <a:gd name="connsiteX2" fmla="*/ 352351 w 6508745"/>
                <a:gd name="connsiteY2" fmla="*/ 256099 h 669988"/>
                <a:gd name="connsiteX3" fmla="*/ 565687 w 6508745"/>
                <a:gd name="connsiteY3" fmla="*/ 100 h 669988"/>
                <a:gd name="connsiteX4" fmla="*/ 6508745 w 6508745"/>
                <a:gd name="connsiteY4" fmla="*/ 0 h 669988"/>
                <a:gd name="connsiteX0" fmla="*/ 0 w 6310169"/>
                <a:gd name="connsiteY0" fmla="*/ 255311 h 256099"/>
                <a:gd name="connsiteX1" fmla="*/ 153775 w 6310169"/>
                <a:gd name="connsiteY1" fmla="*/ 256099 h 256099"/>
                <a:gd name="connsiteX2" fmla="*/ 367111 w 6310169"/>
                <a:gd name="connsiteY2" fmla="*/ 100 h 256099"/>
                <a:gd name="connsiteX3" fmla="*/ 6310169 w 6310169"/>
                <a:gd name="connsiteY3" fmla="*/ 0 h 256099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95531 w 6295531"/>
                <a:gd name="connsiteY3" fmla="*/ 0 h 257187"/>
                <a:gd name="connsiteX0" fmla="*/ 0 w 6295531"/>
                <a:gd name="connsiteY0" fmla="*/ 257187 h 257187"/>
                <a:gd name="connsiteX1" fmla="*/ 139137 w 6295531"/>
                <a:gd name="connsiteY1" fmla="*/ 256099 h 257187"/>
                <a:gd name="connsiteX2" fmla="*/ 352473 w 6295531"/>
                <a:gd name="connsiteY2" fmla="*/ 100 h 257187"/>
                <a:gd name="connsiteX3" fmla="*/ 6246517 w 6295531"/>
                <a:gd name="connsiteY3" fmla="*/ 608 h 257187"/>
                <a:gd name="connsiteX4" fmla="*/ 6295531 w 6295531"/>
                <a:gd name="connsiteY4" fmla="*/ 0 h 2571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6246517 w 6246517"/>
                <a:gd name="connsiteY3" fmla="*/ 508 h 2570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4686053 w 6246517"/>
                <a:gd name="connsiteY3" fmla="*/ 509 h 257087"/>
                <a:gd name="connsiteX4" fmla="*/ 6246517 w 6246517"/>
                <a:gd name="connsiteY4" fmla="*/ 508 h 257087"/>
                <a:gd name="connsiteX0" fmla="*/ 0 w 6246517"/>
                <a:gd name="connsiteY0" fmla="*/ 257087 h 257087"/>
                <a:gd name="connsiteX1" fmla="*/ 139137 w 6246517"/>
                <a:gd name="connsiteY1" fmla="*/ 255999 h 257087"/>
                <a:gd name="connsiteX2" fmla="*/ 352473 w 6246517"/>
                <a:gd name="connsiteY2" fmla="*/ 0 h 257087"/>
                <a:gd name="connsiteX3" fmla="*/ 4686053 w 6246517"/>
                <a:gd name="connsiteY3" fmla="*/ 509 h 257087"/>
                <a:gd name="connsiteX4" fmla="*/ 4767380 w 6246517"/>
                <a:gd name="connsiteY4" fmla="*/ 2384 h 257087"/>
                <a:gd name="connsiteX5" fmla="*/ 6246517 w 6246517"/>
                <a:gd name="connsiteY5" fmla="*/ 508 h 257087"/>
                <a:gd name="connsiteX0" fmla="*/ 0 w 4767380"/>
                <a:gd name="connsiteY0" fmla="*/ 257087 h 257087"/>
                <a:gd name="connsiteX1" fmla="*/ 139137 w 4767380"/>
                <a:gd name="connsiteY1" fmla="*/ 255999 h 257087"/>
                <a:gd name="connsiteX2" fmla="*/ 352473 w 4767380"/>
                <a:gd name="connsiteY2" fmla="*/ 0 h 257087"/>
                <a:gd name="connsiteX3" fmla="*/ 4686053 w 4767380"/>
                <a:gd name="connsiteY3" fmla="*/ 509 h 257087"/>
                <a:gd name="connsiteX4" fmla="*/ 4767380 w 4767380"/>
                <a:gd name="connsiteY4" fmla="*/ 2384 h 257087"/>
                <a:gd name="connsiteX0" fmla="*/ 0 w 4767380"/>
                <a:gd name="connsiteY0" fmla="*/ 258454 h 258454"/>
                <a:gd name="connsiteX1" fmla="*/ 139137 w 4767380"/>
                <a:gd name="connsiteY1" fmla="*/ 257366 h 258454"/>
                <a:gd name="connsiteX2" fmla="*/ 352473 w 4767380"/>
                <a:gd name="connsiteY2" fmla="*/ 1367 h 258454"/>
                <a:gd name="connsiteX3" fmla="*/ 4686053 w 4767380"/>
                <a:gd name="connsiteY3" fmla="*/ 1876 h 258454"/>
                <a:gd name="connsiteX4" fmla="*/ 4684427 w 4767380"/>
                <a:gd name="connsiteY4" fmla="*/ 0 h 258454"/>
                <a:gd name="connsiteX5" fmla="*/ 4767380 w 4767380"/>
                <a:gd name="connsiteY5" fmla="*/ 3751 h 258454"/>
                <a:gd name="connsiteX0" fmla="*/ 0 w 4774546"/>
                <a:gd name="connsiteY0" fmla="*/ 258454 h 258454"/>
                <a:gd name="connsiteX1" fmla="*/ 139137 w 4774546"/>
                <a:gd name="connsiteY1" fmla="*/ 257366 h 258454"/>
                <a:gd name="connsiteX2" fmla="*/ 352473 w 4774546"/>
                <a:gd name="connsiteY2" fmla="*/ 1367 h 258454"/>
                <a:gd name="connsiteX3" fmla="*/ 4686053 w 4774546"/>
                <a:gd name="connsiteY3" fmla="*/ 1876 h 258454"/>
                <a:gd name="connsiteX4" fmla="*/ 4684427 w 4774546"/>
                <a:gd name="connsiteY4" fmla="*/ 0 h 258454"/>
                <a:gd name="connsiteX5" fmla="*/ 4767380 w 4774546"/>
                <a:gd name="connsiteY5" fmla="*/ 3751 h 258454"/>
                <a:gd name="connsiteX6" fmla="*/ 4770633 w 4774546"/>
                <a:gd name="connsiteY6" fmla="*/ 1876 h 258454"/>
                <a:gd name="connsiteX0" fmla="*/ 0 w 4767380"/>
                <a:gd name="connsiteY0" fmla="*/ 258454 h 258454"/>
                <a:gd name="connsiteX1" fmla="*/ 139137 w 4767380"/>
                <a:gd name="connsiteY1" fmla="*/ 257366 h 258454"/>
                <a:gd name="connsiteX2" fmla="*/ 352473 w 4767380"/>
                <a:gd name="connsiteY2" fmla="*/ 1367 h 258454"/>
                <a:gd name="connsiteX3" fmla="*/ 4686053 w 4767380"/>
                <a:gd name="connsiteY3" fmla="*/ 1876 h 258454"/>
                <a:gd name="connsiteX4" fmla="*/ 4684427 w 4767380"/>
                <a:gd name="connsiteY4" fmla="*/ 0 h 258454"/>
                <a:gd name="connsiteX5" fmla="*/ 4767380 w 4767380"/>
                <a:gd name="connsiteY5" fmla="*/ 3751 h 258454"/>
                <a:gd name="connsiteX0" fmla="*/ 0 w 4686053"/>
                <a:gd name="connsiteY0" fmla="*/ 258454 h 258454"/>
                <a:gd name="connsiteX1" fmla="*/ 139137 w 4686053"/>
                <a:gd name="connsiteY1" fmla="*/ 257366 h 258454"/>
                <a:gd name="connsiteX2" fmla="*/ 352473 w 4686053"/>
                <a:gd name="connsiteY2" fmla="*/ 1367 h 258454"/>
                <a:gd name="connsiteX3" fmla="*/ 4686053 w 4686053"/>
                <a:gd name="connsiteY3" fmla="*/ 1876 h 258454"/>
                <a:gd name="connsiteX4" fmla="*/ 4684427 w 4686053"/>
                <a:gd name="connsiteY4" fmla="*/ 0 h 258454"/>
                <a:gd name="connsiteX0" fmla="*/ 0 w 4686053"/>
                <a:gd name="connsiteY0" fmla="*/ 257087 h 257087"/>
                <a:gd name="connsiteX1" fmla="*/ 139137 w 4686053"/>
                <a:gd name="connsiteY1" fmla="*/ 255999 h 257087"/>
                <a:gd name="connsiteX2" fmla="*/ 352473 w 4686053"/>
                <a:gd name="connsiteY2" fmla="*/ 0 h 257087"/>
                <a:gd name="connsiteX3" fmla="*/ 4686053 w 4686053"/>
                <a:gd name="connsiteY3" fmla="*/ 509 h 2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053" h="257087">
                  <a:moveTo>
                    <a:pt x="0" y="257087"/>
                  </a:moveTo>
                  <a:lnTo>
                    <a:pt x="139137" y="255999"/>
                  </a:lnTo>
                  <a:lnTo>
                    <a:pt x="352473" y="0"/>
                  </a:lnTo>
                  <a:lnTo>
                    <a:pt x="4686053" y="509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499" y="6094800"/>
            <a:ext cx="7555885" cy="417600"/>
          </a:xfrm>
        </p:spPr>
        <p:txBody>
          <a:bodyPr wrap="square" lIns="0" anchor="ctr" anchorCtr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DE" dirty="0"/>
              <a:t>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r>
              <a:rPr lang="de-DE" dirty="0"/>
              <a:t> / Edit </a:t>
            </a:r>
            <a:r>
              <a:rPr lang="de-DE" dirty="0" err="1"/>
              <a:t>takeaway</a:t>
            </a:r>
            <a:r>
              <a:rPr lang="de-DE" dirty="0"/>
              <a:t> box,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</a:t>
            </a:r>
            <a:r>
              <a:rPr lang="de-DE" dirty="0" err="1"/>
              <a:t>Verdana</a:t>
            </a:r>
            <a:r>
              <a:rPr lang="de-DE" dirty="0"/>
              <a:t> 16 </a:t>
            </a:r>
            <a:r>
              <a:rPr lang="de-DE" dirty="0" err="1"/>
              <a:t>pt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1817" y="41865"/>
            <a:ext cx="5612351" cy="986910"/>
          </a:xfrm>
          <a:prstGeom prst="rect">
            <a:avLst/>
          </a:prstGeom>
          <a:effectLst/>
        </p:spPr>
        <p:txBody>
          <a:bodyPr vert="horz" lIns="9000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17" y="1531201"/>
            <a:ext cx="8186400" cy="4886533"/>
          </a:xfrm>
          <a:prstGeom prst="rect">
            <a:avLst/>
          </a:prstGeom>
        </p:spPr>
        <p:txBody>
          <a:bodyPr vert="horz" lIns="90000" tIns="0" rIns="0" bIns="0"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6796820"/>
            <a:ext cx="9144000" cy="611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0000" bIns="0" rtlCol="0" anchor="ctr"/>
          <a:lstStyle/>
          <a:p>
            <a:pPr algn="l"/>
            <a:endParaRPr lang="de-DE" sz="1800" dirty="0">
              <a:solidFill>
                <a:srgbClr val="005A99"/>
              </a:solidFill>
            </a:endParaRPr>
          </a:p>
        </p:txBody>
      </p:sp>
      <p:sp>
        <p:nvSpPr>
          <p:cNvPr id="12" name="footer_ProjectInfo"/>
          <p:cNvSpPr txBox="1"/>
          <p:nvPr/>
        </p:nvSpPr>
        <p:spPr>
          <a:xfrm>
            <a:off x="2150628" y="6630758"/>
            <a:ext cx="6417816" cy="1660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sz="600" noProof="0">
                <a:solidFill>
                  <a:srgbClr val="00A3C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05 September 2019 |</a:t>
            </a:r>
            <a:endParaRPr lang="en-US" sz="600" noProof="0" dirty="0">
              <a:solidFill>
                <a:srgbClr val="00A3C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11136" y="6634616"/>
            <a:ext cx="172286" cy="162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r"/>
            <a:fld id="{B7DA17FB-770B-4FAC-8A02-774041342579}" type="slidenum">
              <a:rPr lang="en-US" sz="600" kern="1200" noProof="0" smtClean="0">
                <a:solidFill>
                  <a:srgbClr val="00A3C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600" kern="1200" noProof="0" dirty="0">
              <a:solidFill>
                <a:srgbClr val="00A3C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ooter_SecurityLevel"/>
          <p:cNvSpPr/>
          <p:nvPr userDrawn="1"/>
        </p:nvSpPr>
        <p:spPr bwMode="auto">
          <a:xfrm>
            <a:off x="471817" y="6630758"/>
            <a:ext cx="1800000" cy="169143"/>
          </a:xfrm>
          <a:prstGeom prst="roundRect">
            <a:avLst/>
          </a:prstGeom>
          <a:noFill/>
          <a:ln w="63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378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noProof="0">
                <a:ln>
                  <a:noFill/>
                </a:ln>
                <a:solidFill>
                  <a:srgbClr val="858585"/>
                </a:solidFill>
                <a:effectLst/>
                <a:latin typeface="Verdana" charset="0"/>
                <a:ea typeface="Verdana" charset="0"/>
                <a:cs typeface="Verdana" charset="0"/>
              </a:rPr>
              <a:t>Internal</a:t>
            </a:r>
            <a:endParaRPr kumimoji="0" lang="en-US" sz="600" b="0" i="0" u="none" strike="noStrike" cap="none" normalizeH="0" baseline="0" noProof="0" dirty="0">
              <a:ln>
                <a:noFill/>
              </a:ln>
              <a:solidFill>
                <a:srgbClr val="858585"/>
              </a:solidFill>
              <a:effectLst/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6" name="AVL_Logo_Master">
            <a:extLst>
              <a:ext uri="{FF2B5EF4-FFF2-40B4-BE49-F238E27FC236}">
                <a16:creationId xmlns:a16="http://schemas.microsoft.com/office/drawing/2014/main" id="{702C13AB-5C2F-43BF-97E9-C56FD2C206D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3378" y="0"/>
            <a:ext cx="2434839" cy="17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83" r:id="rId2"/>
    <p:sldLayoutId id="2147483660" r:id="rId3"/>
    <p:sldLayoutId id="2147483650" r:id="rId4"/>
    <p:sldLayoutId id="2147483686" r:id="rId5"/>
    <p:sldLayoutId id="2147483654" r:id="rId6"/>
    <p:sldLayoutId id="2147483740" r:id="rId7"/>
    <p:sldLayoutId id="2147483741" r:id="rId8"/>
    <p:sldLayoutId id="2147483661" r:id="rId9"/>
    <p:sldLayoutId id="2147483652" r:id="rId10"/>
    <p:sldLayoutId id="2147483737" r:id="rId11"/>
    <p:sldLayoutId id="2147483667" r:id="rId12"/>
    <p:sldLayoutId id="2147483739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4" r:id="rId26"/>
    <p:sldLayoutId id="2147483685" r:id="rId27"/>
    <p:sldLayoutId id="2147483680" r:id="rId28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100" b="0" i="0" kern="1200" cap="none" baseline="0">
          <a:solidFill>
            <a:schemeClr val="accent1"/>
          </a:solidFill>
          <a:effectLst/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None/>
        <a:defRPr sz="1400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1941" indent="-180971" algn="l" defTabSz="914378" rtl="0" eaLnBrk="1" latinLnBrk="0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2770" indent="-169859" algn="l" defTabSz="914378" rtl="0" eaLnBrk="1" latinLnBrk="0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073123" indent="-179384" algn="l" defTabSz="914378" rtl="0" eaLnBrk="1" latinLnBrk="0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254094" indent="-180971" algn="l" defTabSz="914378" rtl="0" eaLnBrk="1" latinLnBrk="0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4C9FB-EDA3-4D42-AC13-00AB33C7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94" y="4558853"/>
            <a:ext cx="4074037" cy="437620"/>
          </a:xfrm>
        </p:spPr>
        <p:txBody>
          <a:bodyPr anchor="b" anchorCtr="0"/>
          <a:lstStyle/>
          <a:p>
            <a:r>
              <a:rPr lang="de-DE" dirty="0"/>
              <a:t>Sonar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4AE247-D307-40E9-8B4F-FCF97E13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94" y="4998256"/>
            <a:ext cx="5658213" cy="422405"/>
          </a:xfrm>
        </p:spPr>
        <p:txBody>
          <a:bodyPr anchor="t" anchorCtr="0"/>
          <a:lstStyle/>
          <a:p>
            <a:r>
              <a:rPr lang="de-DE" dirty="0"/>
              <a:t>MB1000-LV</a:t>
            </a:r>
          </a:p>
        </p:txBody>
      </p:sp>
      <p:pic>
        <p:nvPicPr>
          <p:cNvPr id="1026" name="Picture 2" descr="https://www.maxbotix.com/wp-content/uploads/2017/01/LV-EZ-Ultrasonic-Range-Finder.jpg">
            <a:extLst>
              <a:ext uri="{FF2B5EF4-FFF2-40B4-BE49-F238E27FC236}">
                <a16:creationId xmlns:a16="http://schemas.microsoft.com/office/drawing/2014/main" id="{E6D36B40-D74C-49B5-99FC-329303A6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59744"/>
            <a:ext cx="2622909" cy="26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79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3EB-5FD7-41A5-B285-F0383C3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Operation – Individually Triggered Analog Voltage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CF36B-3EDC-41AF-832D-B6B8769A809B}"/>
              </a:ext>
            </a:extLst>
          </p:cNvPr>
          <p:cNvSpPr txBox="1"/>
          <p:nvPr/>
        </p:nvSpPr>
        <p:spPr>
          <a:xfrm>
            <a:off x="800100" y="1447800"/>
            <a:ext cx="754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(1) trigger for each sensor – can control simultaneous / sequential operation via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Sensor response instantly (AN buffered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 call NO FASTER THAN 50ms (AN will return same buffered value)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9DD37-68CF-4CBD-BC49-39BCDA6C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6200775" cy="3257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195442-6206-4FDF-A94E-D7A5F5D07101}"/>
              </a:ext>
            </a:extLst>
          </p:cNvPr>
          <p:cNvSpPr/>
          <p:nvPr/>
        </p:nvSpPr>
        <p:spPr>
          <a:xfrm>
            <a:off x="3987812" y="5867400"/>
            <a:ext cx="92202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4A85F-6F82-4FFD-8136-CF480B23C5BF}"/>
              </a:ext>
            </a:extLst>
          </p:cNvPr>
          <p:cNvSpPr/>
          <p:nvPr/>
        </p:nvSpPr>
        <p:spPr>
          <a:xfrm>
            <a:off x="5944858" y="5867400"/>
            <a:ext cx="92202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45E63-F676-41BF-B2C3-397E8685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Description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8D360-73F8-4F12-BF07-4628CE960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6781800" cy="3286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766E6-1121-4370-BAD1-28CA82BB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374096"/>
            <a:ext cx="2209800" cy="20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3EB-5FD7-41A5-B285-F0383C3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 vs AN vs Serial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7583C-0589-4DFC-8717-40BA7A3BE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76400"/>
            <a:ext cx="6534150" cy="4535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1B0EA-8024-4977-A1D4-93E5E2101500}"/>
              </a:ext>
            </a:extLst>
          </p:cNvPr>
          <p:cNvSpPr txBox="1"/>
          <p:nvPr/>
        </p:nvSpPr>
        <p:spPr>
          <a:xfrm>
            <a:off x="127986" y="4267200"/>
            <a:ext cx="23866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Burst transmitted – PW set High and echo pulls low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D103B-14DF-4A31-88F3-0CC133E6D9CE}"/>
              </a:ext>
            </a:extLst>
          </p:cNvPr>
          <p:cNvSpPr txBox="1"/>
          <p:nvPr/>
        </p:nvSpPr>
        <p:spPr>
          <a:xfrm>
            <a:off x="127986" y="1437144"/>
            <a:ext cx="2386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remainder of the 49mS time (less 4.7mS) is spent adjusting the analog voltage to the correct level. When a long distance is measured immediately after a short distance reading, the analog voltage may not reach the exact level within one read cycle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CB067-65DB-44FC-ABD0-D3974A9DD771}"/>
              </a:ext>
            </a:extLst>
          </p:cNvPr>
          <p:cNvSpPr txBox="1"/>
          <p:nvPr/>
        </p:nvSpPr>
        <p:spPr>
          <a:xfrm>
            <a:off x="127986" y="5181600"/>
            <a:ext cx="238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During the last 4.7mS, the serial data is sent.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D476F-D06E-4643-BEBC-BA34957D7762}"/>
              </a:ext>
            </a:extLst>
          </p:cNvPr>
          <p:cNvCxnSpPr>
            <a:cxnSpLocks/>
          </p:cNvCxnSpPr>
          <p:nvPr/>
        </p:nvCxnSpPr>
        <p:spPr>
          <a:xfrm>
            <a:off x="2305050" y="2775972"/>
            <a:ext cx="973284" cy="957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525FBB-4E8B-4815-9449-E9FD0442C72C}"/>
              </a:ext>
            </a:extLst>
          </p:cNvPr>
          <p:cNvCxnSpPr>
            <a:cxnSpLocks/>
          </p:cNvCxnSpPr>
          <p:nvPr/>
        </p:nvCxnSpPr>
        <p:spPr>
          <a:xfrm>
            <a:off x="2362200" y="4535591"/>
            <a:ext cx="9161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452295-7118-413A-816E-5385245F5B12}"/>
              </a:ext>
            </a:extLst>
          </p:cNvPr>
          <p:cNvCxnSpPr>
            <a:cxnSpLocks/>
          </p:cNvCxnSpPr>
          <p:nvPr/>
        </p:nvCxnSpPr>
        <p:spPr>
          <a:xfrm>
            <a:off x="2305050" y="5389796"/>
            <a:ext cx="9732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9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3EB-5FD7-41A5-B285-F0383C3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Run vs Triggered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C00B7-1CEA-49BB-A0C2-2CAE9E8C877C}"/>
              </a:ext>
            </a:extLst>
          </p:cNvPr>
          <p:cNvSpPr txBox="1"/>
          <p:nvPr/>
        </p:nvSpPr>
        <p:spPr>
          <a:xfrm>
            <a:off x="472500" y="1676400"/>
            <a:ext cx="37185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(3) wires per sensor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AN: reading not affected since last one is buffered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sensors will not be synchronized (could range at same time, cross-talk)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PW: long range time (must wait for the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sensor range event for the PW pin to go LOW-HIGH-LOW)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5095B-D602-4E59-8532-A0FC726B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124450"/>
            <a:ext cx="769620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E7C7C-C9BC-4F5D-9704-2B5C864813E3}"/>
              </a:ext>
            </a:extLst>
          </p:cNvPr>
          <p:cNvSpPr txBox="1"/>
          <p:nvPr/>
        </p:nvSpPr>
        <p:spPr>
          <a:xfrm>
            <a:off x="4572000" y="1676400"/>
            <a:ext cx="3718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Options: simultaneous, sequential, loop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PW: decreased read time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(4-5) wires per sensor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49F58-ED43-4D74-BEC2-50D45C1B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676650"/>
            <a:ext cx="2209800" cy="20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200-E719-475E-9A2A-6EA99487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 vs AN Response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99A6-535F-4393-99D4-A6F6E079B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52400" y="1371600"/>
            <a:ext cx="5029200" cy="2620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30C46-443D-48BB-9187-42C7C52D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825" y="4009398"/>
            <a:ext cx="5179775" cy="262000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CE68529-1819-42F3-A5F3-B354BF197DA7}"/>
              </a:ext>
            </a:extLst>
          </p:cNvPr>
          <p:cNvSpPr/>
          <p:nvPr/>
        </p:nvSpPr>
        <p:spPr>
          <a:xfrm>
            <a:off x="5181600" y="1447800"/>
            <a:ext cx="381000" cy="2543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4C295FA-EF94-43F1-894C-330694485572}"/>
              </a:ext>
            </a:extLst>
          </p:cNvPr>
          <p:cNvSpPr/>
          <p:nvPr/>
        </p:nvSpPr>
        <p:spPr>
          <a:xfrm rot="10800000">
            <a:off x="3409371" y="4047497"/>
            <a:ext cx="381000" cy="2543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10EEDC-1E47-4565-B757-518CA2B252B7}"/>
              </a:ext>
            </a:extLst>
          </p:cNvPr>
          <p:cNvSpPr txBox="1">
            <a:spLocks/>
          </p:cNvSpPr>
          <p:nvPr/>
        </p:nvSpPr>
        <p:spPr>
          <a:xfrm>
            <a:off x="5638800" y="2383701"/>
            <a:ext cx="621432" cy="672000"/>
          </a:xfrm>
          <a:prstGeom prst="rect">
            <a:avLst/>
          </a:prstGeom>
          <a:effectLst/>
        </p:spPr>
        <p:txBody>
          <a:bodyPr vert="horz" lIns="90000" tIns="0" rIns="90000" bIns="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0" i="0" kern="1200" cap="none" baseline="0">
                <a:solidFill>
                  <a:schemeClr val="accent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AN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422F64-C212-4E4C-A6F8-5E6C60346121}"/>
              </a:ext>
            </a:extLst>
          </p:cNvPr>
          <p:cNvSpPr txBox="1">
            <a:spLocks/>
          </p:cNvSpPr>
          <p:nvPr/>
        </p:nvSpPr>
        <p:spPr>
          <a:xfrm>
            <a:off x="1295400" y="4983398"/>
            <a:ext cx="2118409" cy="672000"/>
          </a:xfrm>
          <a:prstGeom prst="rect">
            <a:avLst/>
          </a:prstGeom>
          <a:effectLst/>
        </p:spPr>
        <p:txBody>
          <a:bodyPr vert="horz" lIns="90000" tIns="0" rIns="90000" bIns="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0" i="0" kern="1200" cap="none" baseline="0">
                <a:solidFill>
                  <a:schemeClr val="accent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PW – free run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ED581-50E9-4642-A001-B87CD02929FB}"/>
              </a:ext>
            </a:extLst>
          </p:cNvPr>
          <p:cNvSpPr txBox="1"/>
          <p:nvPr/>
        </p:nvSpPr>
        <p:spPr>
          <a:xfrm>
            <a:off x="585534" y="585952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non-blocking method</a:t>
            </a:r>
          </a:p>
        </p:txBody>
      </p:sp>
    </p:spTree>
    <p:extLst>
      <p:ext uri="{BB962C8B-B14F-4D97-AF65-F5344CB8AC3E}">
        <p14:creationId xmlns:p14="http://schemas.microsoft.com/office/powerpoint/2010/main" val="28374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200-E719-475E-9A2A-6EA99487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 vs AN Response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30C46-443D-48BB-9187-42C7C52D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09700"/>
            <a:ext cx="5179775" cy="262000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CE68529-1819-42F3-A5F3-B354BF197DA7}"/>
              </a:ext>
            </a:extLst>
          </p:cNvPr>
          <p:cNvSpPr/>
          <p:nvPr/>
        </p:nvSpPr>
        <p:spPr>
          <a:xfrm>
            <a:off x="5181600" y="1447800"/>
            <a:ext cx="381000" cy="2543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4C295FA-EF94-43F1-894C-330694485572}"/>
              </a:ext>
            </a:extLst>
          </p:cNvPr>
          <p:cNvSpPr/>
          <p:nvPr/>
        </p:nvSpPr>
        <p:spPr>
          <a:xfrm rot="10800000">
            <a:off x="3409371" y="4047497"/>
            <a:ext cx="381000" cy="2543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10EEDC-1E47-4565-B757-518CA2B252B7}"/>
              </a:ext>
            </a:extLst>
          </p:cNvPr>
          <p:cNvSpPr txBox="1">
            <a:spLocks/>
          </p:cNvSpPr>
          <p:nvPr/>
        </p:nvSpPr>
        <p:spPr>
          <a:xfrm>
            <a:off x="5638800" y="2383701"/>
            <a:ext cx="2057400" cy="672000"/>
          </a:xfrm>
          <a:prstGeom prst="rect">
            <a:avLst/>
          </a:prstGeom>
          <a:effectLst/>
        </p:spPr>
        <p:txBody>
          <a:bodyPr vert="horz" lIns="90000" tIns="0" rIns="90000" bIns="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0" i="0" kern="1200" cap="none" baseline="0">
                <a:solidFill>
                  <a:schemeClr val="accent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PW – free run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422F64-C212-4E4C-A6F8-5E6C60346121}"/>
              </a:ext>
            </a:extLst>
          </p:cNvPr>
          <p:cNvSpPr txBox="1">
            <a:spLocks/>
          </p:cNvSpPr>
          <p:nvPr/>
        </p:nvSpPr>
        <p:spPr>
          <a:xfrm>
            <a:off x="1219200" y="4983398"/>
            <a:ext cx="2194609" cy="672000"/>
          </a:xfrm>
          <a:prstGeom prst="rect">
            <a:avLst/>
          </a:prstGeom>
          <a:effectLst/>
        </p:spPr>
        <p:txBody>
          <a:bodyPr vert="horz" lIns="90000" tIns="0" rIns="90000" bIns="0" rtlCol="0" anchor="ctr">
            <a:no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0" i="0" kern="1200" cap="none" baseline="0">
                <a:solidFill>
                  <a:schemeClr val="accent1"/>
                </a:solidFill>
                <a:effectLst/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PW – triggered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ED581-50E9-4642-A001-B87CD02929FB}"/>
              </a:ext>
            </a:extLst>
          </p:cNvPr>
          <p:cNvSpPr txBox="1"/>
          <p:nvPr/>
        </p:nvSpPr>
        <p:spPr>
          <a:xfrm>
            <a:off x="585534" y="585952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Requires non-blocking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25060-24C0-4A81-8630-814591A2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07" y="4029915"/>
            <a:ext cx="5285009" cy="25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3EB-5FD7-41A5-B285-F0383C3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F90F7-DF25-4F88-BDD0-936FDE94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00400"/>
            <a:ext cx="6200775" cy="325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6ADBF-6AB1-4667-B946-F595A1CD85B4}"/>
              </a:ext>
            </a:extLst>
          </p:cNvPr>
          <p:cNvSpPr txBox="1"/>
          <p:nvPr/>
        </p:nvSpPr>
        <p:spPr>
          <a:xfrm>
            <a:off x="800100" y="14478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Pros: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fastest method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AN: buffered readings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cross-talk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u="sng" dirty="0"/>
              <a:t>Note:</a:t>
            </a:r>
            <a:r>
              <a:rPr lang="en-US" sz="1400" dirty="0"/>
              <a:t> Continuously variable gain – will typically ignore adjacent sensors when running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363195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3EB-5FD7-41A5-B285-F0383C3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Commanded Sequential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EC130-984E-4633-99BA-D3849FC9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48000"/>
            <a:ext cx="6191250" cy="3533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828B-98D6-49B5-97D2-C4B2122EAD5F}"/>
              </a:ext>
            </a:extLst>
          </p:cNvPr>
          <p:cNvSpPr txBox="1"/>
          <p:nvPr/>
        </p:nvSpPr>
        <p:spPr>
          <a:xfrm>
            <a:off x="800100" y="14478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Pros: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PW: each cycle is triggered, no excess time reading PW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AN: quick buffered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(6) wires per sensor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(1) sensor ranging at a time </a:t>
            </a:r>
          </a:p>
        </p:txBody>
      </p:sp>
    </p:spTree>
    <p:extLst>
      <p:ext uri="{BB962C8B-B14F-4D97-AF65-F5344CB8AC3E}">
        <p14:creationId xmlns:p14="http://schemas.microsoft.com/office/powerpoint/2010/main" val="349969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3EB-5FD7-41A5-B285-F0383C3E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Loop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2562D-969D-40AF-8446-41C10279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6200775" cy="3308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CF36B-3EDC-41AF-832D-B6B8769A809B}"/>
              </a:ext>
            </a:extLst>
          </p:cNvPr>
          <p:cNvSpPr txBox="1"/>
          <p:nvPr/>
        </p:nvSpPr>
        <p:spPr>
          <a:xfrm>
            <a:off x="800100" y="14478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Pros: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(1) trigger event at setup, continuous loop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Synchronized, no cross-talk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AN: quick buffered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Cons: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(6) wires per sensor + inline resistor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(1) sensor ranging at a time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PW: no control over trigger event, long read times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5891716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">
  <a:themeElements>
    <a:clrScheme name="AVL Master Colour Scheme">
      <a:dk1>
        <a:srgbClr val="001119"/>
      </a:dk1>
      <a:lt1>
        <a:srgbClr val="FFFFFF"/>
      </a:lt1>
      <a:dk2>
        <a:srgbClr val="001119"/>
      </a:dk2>
      <a:lt2>
        <a:srgbClr val="FFFFFF"/>
      </a:lt2>
      <a:accent1>
        <a:srgbClr val="79BB38"/>
      </a:accent1>
      <a:accent2>
        <a:srgbClr val="0096C2"/>
      </a:accent2>
      <a:accent3>
        <a:srgbClr val="EFF015"/>
      </a:accent3>
      <a:accent4>
        <a:srgbClr val="DF005C"/>
      </a:accent4>
      <a:accent5>
        <a:srgbClr val="FFC200"/>
      </a:accent5>
      <a:accent6>
        <a:srgbClr val="DA4600"/>
      </a:accent6>
      <a:hlink>
        <a:srgbClr val="0059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A99"/>
        </a:solidFill>
        <a:ln>
          <a:solidFill>
            <a:srgbClr val="005A99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841A9C2-A717-4AAB-B234-D8CBB16C02DB}" vid="{AAA44B42-B350-4142-8278-D96E055ACFD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internal_AVL_Master_4-3</Template>
  <TotalTime>0</TotalTime>
  <Words>357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AVL_DA_v1.0_en</vt:lpstr>
      <vt:lpstr>Sonar</vt:lpstr>
      <vt:lpstr>Pin Description</vt:lpstr>
      <vt:lpstr>PW vs AN vs Serial</vt:lpstr>
      <vt:lpstr>Free Run vs Triggered</vt:lpstr>
      <vt:lpstr>PW vs AN Response Time</vt:lpstr>
      <vt:lpstr>PW vs AN Response Time</vt:lpstr>
      <vt:lpstr>Simultaneous Operation</vt:lpstr>
      <vt:lpstr>Commanded Sequential Operation</vt:lpstr>
      <vt:lpstr>Constant Loop Operation</vt:lpstr>
      <vt:lpstr>Proposed Operation – Individually Triggered Analog Voltage</vt:lpstr>
    </vt:vector>
  </TitlesOfParts>
  <Manager/>
  <Company>AVL North America Corporate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Rakes, Shawn AVL/US</dc:creator>
  <cp:keywords/>
  <cp:lastModifiedBy>Rakes, Shawn AVL/US</cp:lastModifiedBy>
  <cp:revision>16</cp:revision>
  <dcterms:created xsi:type="dcterms:W3CDTF">2019-09-05T20:07:55Z</dcterms:created>
  <dcterms:modified xsi:type="dcterms:W3CDTF">2019-09-06T21:10:18Z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L_Template_Version">
    <vt:i4>1711</vt:i4>
  </property>
  <property fmtid="{D5CDD505-2E9C-101B-9397-08002B2CF9AE}" pid="3" name="AVL_Author1">
    <vt:lpwstr/>
  </property>
  <property fmtid="{D5CDD505-2E9C-101B-9397-08002B2CF9AE}" pid="4" name="AVL_Author2">
    <vt:lpwstr/>
  </property>
  <property fmtid="{D5CDD505-2E9C-101B-9397-08002B2CF9AE}" pid="5" name="AVL_Author3">
    <vt:lpwstr/>
  </property>
  <property fmtid="{D5CDD505-2E9C-101B-9397-08002B2CF9AE}" pid="6" name="AVL_Department">
    <vt:lpwstr/>
  </property>
  <property fmtid="{D5CDD505-2E9C-101B-9397-08002B2CF9AE}" pid="7" name="AVL_Co_Author_1">
    <vt:lpwstr/>
  </property>
  <property fmtid="{D5CDD505-2E9C-101B-9397-08002B2CF9AE}" pid="8" name="AVL_Co_Author_2">
    <vt:lpwstr/>
  </property>
  <property fmtid="{D5CDD505-2E9C-101B-9397-08002B2CF9AE}" pid="9" name="AVL_Co_Author_3">
    <vt:lpwstr/>
  </property>
  <property fmtid="{D5CDD505-2E9C-101B-9397-08002B2CF9AE}" pid="10" name="AVL_Approved_by">
    <vt:lpwstr/>
  </property>
  <property fmtid="{D5CDD505-2E9C-101B-9397-08002B2CF9AE}" pid="11" name="AVL_Release_Date">
    <vt:lpwstr>05.09.2019</vt:lpwstr>
  </property>
  <property fmtid="{D5CDD505-2E9C-101B-9397-08002B2CF9AE}" pid="12" name="AVL_Security_Level">
    <vt:lpwstr>Internal</vt:lpwstr>
  </property>
  <property fmtid="{D5CDD505-2E9C-101B-9397-08002B2CF9AE}" pid="13" name="AVL_Customer">
    <vt:lpwstr/>
  </property>
  <property fmtid="{D5CDD505-2E9C-101B-9397-08002B2CF9AE}" pid="14" name="AVL_Proj_ID">
    <vt:lpwstr/>
  </property>
  <property fmtid="{D5CDD505-2E9C-101B-9397-08002B2CF9AE}" pid="15" name="AVL_Task_ID">
    <vt:lpwstr/>
  </property>
  <property fmtid="{D5CDD505-2E9C-101B-9397-08002B2CF9AE}" pid="16" name="AVL_Model_ID">
    <vt:lpwstr/>
  </property>
  <property fmtid="{D5CDD505-2E9C-101B-9397-08002B2CF9AE}" pid="17" name="AVL_CompanyCountry">
    <vt:lpwstr>USA, Canada</vt:lpwstr>
  </property>
  <property fmtid="{D5CDD505-2E9C-101B-9397-08002B2CF9AE}" pid="18" name="AVL_LogoFileName">
    <vt:lpwstr>AVL Standard</vt:lpwstr>
  </property>
</Properties>
</file>