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8810D1-116F-4D4D-B8D6-6FB21345737D}">
          <p14:sldIdLst>
            <p14:sldId id="256"/>
          </p14:sldIdLst>
        </p14:section>
        <p14:section name="Untitled Section" id="{359CD508-87E1-4D48-B07B-7A00FBAA2CA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00FF"/>
    <a:srgbClr val="66FF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42" autoAdjust="0"/>
    <p:restoredTop sz="94660"/>
  </p:normalViewPr>
  <p:slideViewPr>
    <p:cSldViewPr snapToGrid="0">
      <p:cViewPr>
        <p:scale>
          <a:sx n="80" d="100"/>
          <a:sy n="80" d="100"/>
        </p:scale>
        <p:origin x="187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CF4-2F99-465B-9DAA-8D249202B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8CDA0-1646-4DEE-BC36-7BF87A588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4A256-92AC-4206-855D-F0739554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DB77-15AC-4E7D-ABC7-83D21647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CFF9-BC28-44AB-A725-378238D6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E729-053F-4052-A454-ED2C1EB7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53D31-5133-4038-9A78-4144C896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922A-F28E-4A6E-84B4-A140290D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EDE8-5EF1-4631-BD7F-947A166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0926-5909-4FD0-8C30-C74213C6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1724D-F7D4-460E-8D34-9172FA44F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0E391-347A-4D04-8C04-549938699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4FA0-84F1-4A62-81F6-1AB717BC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7C6A-7942-4085-9904-DF9DDB4F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8C90-2600-4B3A-BC18-A0C8B86E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E6A8-88F0-4C9C-AAFE-8488C248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C94F-6BED-4EAD-A089-3FD95D51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6AB7-2F42-4EAD-BAE0-52507C3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A098F-2EC6-47E7-9E29-C15A94EC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D7F5-7045-426F-878E-DDA87A05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EF4C-BE1F-4DCB-938C-AD40D866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B9E4-964D-437B-8318-6CE9F796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F0A9-87AE-413C-BEBB-9AEEE623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30F2-6BD6-4C6B-A82E-A94A6A52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C199-5951-4C5B-98EB-8501C416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2385-4325-42BC-8A90-04E3FD2D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21AD-91E0-4F29-B31C-56034F367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CB911-5738-451E-A9C2-FA88EA0C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A51B-EF33-4DE6-B3CC-FBBB48E6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2BD5B-BDBA-4544-A68B-D5CCB1E2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B8F6-0D78-443C-86AE-05D35442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0207-3199-48A1-A701-6DBF5DE5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44DC-1D42-49A1-86A2-2936C53D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FDFD-6747-4351-8E52-9D699DC88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F29A7-1880-4FA5-A14D-96E4D21A8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67F01-15E2-4308-BB24-0E70A20C2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F0FE6-8178-4378-9304-F6E39B05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8A6E1-F7FB-4473-A1F0-A404C04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D75F6-B3E1-4D6B-A08F-E81EA57D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6F68-BD26-409C-A6B1-210652A8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8C244-E8B6-456B-855B-CB123897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A542-AE87-435A-A116-77AB9EDD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56BA6-864E-4BD5-8AE5-5AF6C46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C869B-74BE-43FC-9B7B-AE40D1E6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7013F-081B-4E2C-AE8C-0A96A80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53BB-AFB5-4C8D-A4AD-F55B3F6A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2A16-904C-4A9C-B238-814A4F46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5CFC-574C-487A-89F8-12788C9B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12282-CEC3-4FAB-A749-B41E40E8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13BB-66F1-4ED5-BCD4-DA44B0C1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84E76-ADA7-4F2B-B836-2A2097B1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DCA2-9D63-402B-A9C8-73327896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BBE4-FC90-4E02-8D93-324F22C9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4AC96-915D-4998-B933-EC9B6F2B3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16F32-8EC8-4954-B268-6C9BEB13C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C0742-5966-4635-9C62-88667E20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4CB1-7261-43DE-A54A-7A8D709E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493A7-3D10-461C-9B71-CA49B0B2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5596B-89F3-4B84-8F5A-A1D766FD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9D75-E7BD-4C79-92CC-C353D7BB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D914-E9B4-4049-9669-C7E4E732C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D752-A31F-4987-B809-D0C8957D5FB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2E06-D0DD-4649-8C09-EEC97313A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4EA-1759-4A0F-B6A2-07CC6E0D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0BC6-AB7E-43D6-9F96-F3ECBB8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F6D-7D68-4C71-8814-89464A289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1548-9B9C-4FE2-9343-562030C65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FF34-B8EB-4282-81C9-87EF54F1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Configurable Hardware PWM pins for DUE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AE684-0D09-45FC-8DEF-F79C01427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657561"/>
            <a:ext cx="3651466" cy="3566258"/>
          </a:xfrm>
        </p:spPr>
        <p:txBody>
          <a:bodyPr>
            <a:normAutofit/>
          </a:bodyPr>
          <a:lstStyle/>
          <a:p>
            <a:r>
              <a:rPr lang="en-US" sz="1800" dirty="0"/>
              <a:t>Only one PWM device per </a:t>
            </a:r>
            <a:r>
              <a:rPr lang="en-US" sz="1800"/>
              <a:t>color group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1029" name="Picture 2" descr="http://www.robgray.com/temp/Due-pinout-WEB.png">
            <a:extLst>
              <a:ext uri="{FF2B5EF4-FFF2-40B4-BE49-F238E27FC236}">
                <a16:creationId xmlns:a16="http://schemas.microsoft.com/office/drawing/2014/main" id="{A15264D8-89D8-4CBF-BDF0-C9F84B193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85910C-4587-4D09-A682-940FF70C4CFF}"/>
              </a:ext>
            </a:extLst>
          </p:cNvPr>
          <p:cNvSpPr/>
          <p:nvPr/>
        </p:nvSpPr>
        <p:spPr>
          <a:xfrm>
            <a:off x="9525000" y="3302000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0E91-3996-4C0A-9FDC-972BB7F09F8F}"/>
              </a:ext>
            </a:extLst>
          </p:cNvPr>
          <p:cNvSpPr/>
          <p:nvPr/>
        </p:nvSpPr>
        <p:spPr>
          <a:xfrm>
            <a:off x="9530080" y="4150360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03C14-9F81-44A8-9A34-F0FBABB0E0DA}"/>
              </a:ext>
            </a:extLst>
          </p:cNvPr>
          <p:cNvSpPr/>
          <p:nvPr/>
        </p:nvSpPr>
        <p:spPr>
          <a:xfrm>
            <a:off x="9525000" y="6624310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F289A-F9D6-48E2-931E-A045CA74A653}"/>
              </a:ext>
            </a:extLst>
          </p:cNvPr>
          <p:cNvSpPr/>
          <p:nvPr/>
        </p:nvSpPr>
        <p:spPr>
          <a:xfrm>
            <a:off x="8600440" y="157485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96DD4-A646-4745-990C-251C11DBC16F}"/>
              </a:ext>
            </a:extLst>
          </p:cNvPr>
          <p:cNvSpPr/>
          <p:nvPr/>
        </p:nvSpPr>
        <p:spPr>
          <a:xfrm>
            <a:off x="6241209" y="4250755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AF3CC-E0DE-412A-A64B-D0325E9B4CD2}"/>
              </a:ext>
            </a:extLst>
          </p:cNvPr>
          <p:cNvSpPr/>
          <p:nvPr/>
        </p:nvSpPr>
        <p:spPr>
          <a:xfrm>
            <a:off x="9525000" y="4823421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980B10-2960-4491-9E22-D10BF9DA50A5}"/>
              </a:ext>
            </a:extLst>
          </p:cNvPr>
          <p:cNvSpPr/>
          <p:nvPr/>
        </p:nvSpPr>
        <p:spPr>
          <a:xfrm>
            <a:off x="6241209" y="4916508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6A28E-BB5D-47F8-892B-A359EBE4ADF5}"/>
              </a:ext>
            </a:extLst>
          </p:cNvPr>
          <p:cNvSpPr/>
          <p:nvPr/>
        </p:nvSpPr>
        <p:spPr>
          <a:xfrm>
            <a:off x="9525000" y="4246948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0CB66-632B-4ECB-B41B-81BDAB46D1A6}"/>
              </a:ext>
            </a:extLst>
          </p:cNvPr>
          <p:cNvSpPr/>
          <p:nvPr/>
        </p:nvSpPr>
        <p:spPr>
          <a:xfrm>
            <a:off x="9525000" y="6737397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DEFE4E-5E21-4F28-94AD-97985B9523E7}"/>
              </a:ext>
            </a:extLst>
          </p:cNvPr>
          <p:cNvSpPr/>
          <p:nvPr/>
        </p:nvSpPr>
        <p:spPr>
          <a:xfrm>
            <a:off x="9529233" y="3828326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320B2-5594-4245-9CD7-F84CCD124394}"/>
              </a:ext>
            </a:extLst>
          </p:cNvPr>
          <p:cNvSpPr/>
          <p:nvPr/>
        </p:nvSpPr>
        <p:spPr>
          <a:xfrm>
            <a:off x="6241209" y="3729851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9D0909-69D0-4E9C-A423-8871DDAD7FB4}"/>
              </a:ext>
            </a:extLst>
          </p:cNvPr>
          <p:cNvSpPr/>
          <p:nvPr/>
        </p:nvSpPr>
        <p:spPr>
          <a:xfrm>
            <a:off x="9529233" y="4699614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F23F07-0C97-4AFB-982C-49F6B4691DF1}"/>
              </a:ext>
            </a:extLst>
          </p:cNvPr>
          <p:cNvSpPr/>
          <p:nvPr/>
        </p:nvSpPr>
        <p:spPr>
          <a:xfrm>
            <a:off x="9525000" y="3713514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498676-4282-4074-ABE1-1247A485AC4D}"/>
              </a:ext>
            </a:extLst>
          </p:cNvPr>
          <p:cNvSpPr/>
          <p:nvPr/>
        </p:nvSpPr>
        <p:spPr>
          <a:xfrm>
            <a:off x="6241209" y="5995280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E2C92-18F5-404F-8944-B11C7A14A3CF}"/>
              </a:ext>
            </a:extLst>
          </p:cNvPr>
          <p:cNvSpPr/>
          <p:nvPr/>
        </p:nvSpPr>
        <p:spPr>
          <a:xfrm>
            <a:off x="6241209" y="6737397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0C3CB-F6F7-415A-BFE3-BBEEA75C253F}"/>
              </a:ext>
            </a:extLst>
          </p:cNvPr>
          <p:cNvSpPr/>
          <p:nvPr/>
        </p:nvSpPr>
        <p:spPr>
          <a:xfrm>
            <a:off x="6241209" y="6513920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01A34B-D888-430E-8CD2-C333AA2E0324}"/>
              </a:ext>
            </a:extLst>
          </p:cNvPr>
          <p:cNvSpPr/>
          <p:nvPr/>
        </p:nvSpPr>
        <p:spPr>
          <a:xfrm>
            <a:off x="6241209" y="3828326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EE9F47-3DDD-482C-B0B6-16D123A599D4}"/>
              </a:ext>
            </a:extLst>
          </p:cNvPr>
          <p:cNvSpPr/>
          <p:nvPr/>
        </p:nvSpPr>
        <p:spPr>
          <a:xfrm>
            <a:off x="6241209" y="4693031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B7B99D-D199-4640-BBBF-67B46BF2657B}"/>
              </a:ext>
            </a:extLst>
          </p:cNvPr>
          <p:cNvSpPr/>
          <p:nvPr/>
        </p:nvSpPr>
        <p:spPr>
          <a:xfrm>
            <a:off x="9525000" y="3173074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919B86-0474-4A76-93A2-7B6F3D87FC2C}"/>
              </a:ext>
            </a:extLst>
          </p:cNvPr>
          <p:cNvSpPr/>
          <p:nvPr/>
        </p:nvSpPr>
        <p:spPr>
          <a:xfrm>
            <a:off x="6241209" y="4147317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165943-E892-41E4-B403-EDF1C53E514F}"/>
              </a:ext>
            </a:extLst>
          </p:cNvPr>
          <p:cNvSpPr/>
          <p:nvPr/>
        </p:nvSpPr>
        <p:spPr>
          <a:xfrm>
            <a:off x="6241209" y="6627110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6E674F-A6B5-443A-AF68-93A2A530AF3A}"/>
              </a:ext>
            </a:extLst>
          </p:cNvPr>
          <p:cNvSpPr/>
          <p:nvPr/>
        </p:nvSpPr>
        <p:spPr>
          <a:xfrm>
            <a:off x="6241209" y="4472902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73C44B-6DB6-4B9C-A96E-11F8A10A71BD}"/>
              </a:ext>
            </a:extLst>
          </p:cNvPr>
          <p:cNvSpPr/>
          <p:nvPr/>
        </p:nvSpPr>
        <p:spPr>
          <a:xfrm>
            <a:off x="6241209" y="3951724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B49ED-9B29-4287-8061-40ABD44A7E56}"/>
              </a:ext>
            </a:extLst>
          </p:cNvPr>
          <p:cNvSpPr/>
          <p:nvPr/>
        </p:nvSpPr>
        <p:spPr>
          <a:xfrm>
            <a:off x="6241209" y="4802652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8D5ED-9CBE-426D-BAA3-3B19E15225A9}"/>
              </a:ext>
            </a:extLst>
          </p:cNvPr>
          <p:cNvSpPr/>
          <p:nvPr/>
        </p:nvSpPr>
        <p:spPr>
          <a:xfrm>
            <a:off x="9525000" y="2257608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68D1F-F650-475F-B984-9E641F944FF9}"/>
              </a:ext>
            </a:extLst>
          </p:cNvPr>
          <p:cNvSpPr/>
          <p:nvPr/>
        </p:nvSpPr>
        <p:spPr>
          <a:xfrm>
            <a:off x="6241209" y="5018963"/>
            <a:ext cx="218440" cy="12192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B2C8B-598B-4CBF-8725-0B84E2F2D112}"/>
              </a:ext>
            </a:extLst>
          </p:cNvPr>
          <p:cNvSpPr/>
          <p:nvPr/>
        </p:nvSpPr>
        <p:spPr>
          <a:xfrm>
            <a:off x="9533466" y="2370636"/>
            <a:ext cx="218440" cy="12192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60D6E7-D416-4653-9654-519E0E7E1FD4}"/>
              </a:ext>
            </a:extLst>
          </p:cNvPr>
          <p:cNvSpPr/>
          <p:nvPr/>
        </p:nvSpPr>
        <p:spPr>
          <a:xfrm>
            <a:off x="6241209" y="6403633"/>
            <a:ext cx="218440" cy="12192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C259D-371C-4961-9312-264842E6EEEF}"/>
              </a:ext>
            </a:extLst>
          </p:cNvPr>
          <p:cNvSpPr/>
          <p:nvPr/>
        </p:nvSpPr>
        <p:spPr>
          <a:xfrm>
            <a:off x="9525000" y="2550914"/>
            <a:ext cx="218440" cy="12192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0BF2E-52D5-4A65-9B22-35243E9B6E45}"/>
              </a:ext>
            </a:extLst>
          </p:cNvPr>
          <p:cNvSpPr/>
          <p:nvPr/>
        </p:nvSpPr>
        <p:spPr>
          <a:xfrm>
            <a:off x="9533466" y="2657561"/>
            <a:ext cx="218440" cy="121920"/>
          </a:xfrm>
          <a:prstGeom prst="rect">
            <a:avLst/>
          </a:prstGeom>
          <a:noFill/>
          <a:ln w="38100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Configurable Hardware PWM pins for DUE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Nicholas AVL/US</dc:creator>
  <cp:lastModifiedBy>Ryan, Nicholas AVL/US</cp:lastModifiedBy>
  <cp:revision>3</cp:revision>
  <dcterms:created xsi:type="dcterms:W3CDTF">2019-07-12T19:38:51Z</dcterms:created>
  <dcterms:modified xsi:type="dcterms:W3CDTF">2019-07-15T07:43:44Z</dcterms:modified>
</cp:coreProperties>
</file>