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hmsrc/user-training/blob/master/ngs_ragon_summer2018.md" TargetMode="External"/><Relationship Id="rId3" Type="http://schemas.openxmlformats.org/officeDocument/2006/relationships/hyperlink" Target="https://github.com/hmsrc/user-train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https://github.com/hmsrc/user-training/blob/master/ngs_ragon_summer2018.md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https://github.com/hmsrc/user-training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0227f6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0227f6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45d83be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45d83be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45d83b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45d83b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45d83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d45d83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45d83b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d45d83b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c0227f65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c0227f65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cbi.nlm.nih.gov/pubmed/24058055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msrc/user-training/blob/master/ngs_ragon_summer2018.md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Ragon Institute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Bioinformatics Workshops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Meeting 7/3/18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Gall Lab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Le, Samuel Patterson, Jiangping Li (thanks for the food today!)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Next-Gen Sequencing</a:t>
            </a:r>
            <a:endParaRPr i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rage"/>
              <a:buChar char="●"/>
            </a:pPr>
            <a:r>
              <a:rPr lang="en" sz="1700">
                <a:solidFill>
                  <a:srgbClr val="FFFFFF"/>
                </a:solidFill>
              </a:rPr>
              <a:t>Perform computationally-heavy work in interactive sessions, not login mode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Submit jobs to SLURM, the cluster scheduler 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Jobs submitted with sbatch and requires -p (partition) and -t (time wall) 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Lists all running/pending jobs using </a:t>
            </a:r>
            <a:r>
              <a:rPr lang="en" sz="1700">
                <a:solidFill>
                  <a:srgbClr val="FF0000"/>
                </a:solidFill>
              </a:rPr>
              <a:t>$O2squeue</a:t>
            </a:r>
            <a:endParaRPr sz="1700">
              <a:solidFill>
                <a:srgbClr val="FF0000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Using an sFTP (secure file transfer protocol) like FileZilla or WinSCP is helpful to view file manipulations and transfer files from your computer to another server</a:t>
            </a:r>
            <a:endParaRPr sz="1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Tutorial Summary</a:t>
            </a:r>
            <a:endParaRPr i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en" sz="1700">
                <a:solidFill>
                  <a:schemeClr val="dk1"/>
                </a:solidFill>
              </a:rPr>
              <a:t>Given small mouse dataset of multiple .fastq files to run a quality control via FastQC to identify problems with quality of reads, identify adapter sequences, kmers, etc. and create .html files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en" sz="1700">
                <a:solidFill>
                  <a:schemeClr val="dk1"/>
                </a:solidFill>
              </a:rPr>
              <a:t>Aggregate reports with MultiQC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Aligned .html files to NCBI genome with STAR alignment which creates .bam files 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Manipulate .bam files using Samtools</a:t>
            </a:r>
            <a:endParaRPr sz="1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850"/>
            <a:ext cx="9143999" cy="4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Bowtie 2 -- RNA fasta to bam/sam genome mapping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Bowtie aligns NGS reads to a reference genome -- many reference genome indices are available for download (Human, mouse, HIV) but can also be generated locally if needed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memory intensive -- best ran on O2 for anything beyond test cases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 is a bam/sam file. Bam are binary for computer use and are much smaller. .sam files are human readable but huge and much slower to work with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Lots of memory required, included in Galaxy but limited by file and memory limits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customProDB -- sam/bam/vcf to fasta MS database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popular R package for custom MS database creation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Takes bam/sam/vcf files and uses a reference genome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Included in Galaxy, but also available on O2 (pending…)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https://www.ncbi.nlm.nih.gov/pubmed/24058055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Another new package in the wild west of proteogenomics is PGA -- can be run without reference genome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500" y="1344500"/>
            <a:ext cx="1534700" cy="15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Reference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https://github.com/hmsrc/user-training/blob/master/ngs_ragon_summer2018.md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08" y="1840908"/>
            <a:ext cx="4408425" cy="26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