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5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296" r:id="rId12"/>
    <p:sldId id="294" r:id="rId13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0xsihnaAQnR/7PSBjVcidkV3V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/>
    <p:restoredTop sz="96608"/>
  </p:normalViewPr>
  <p:slideViewPr>
    <p:cSldViewPr snapToGrid="0">
      <p:cViewPr varScale="1">
        <p:scale>
          <a:sx n="54" d="100"/>
          <a:sy n="54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-89647" y="838200"/>
            <a:ext cx="93501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r>
              <a:rPr lang="en-IN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                     Project Title : </a:t>
            </a:r>
            <a:r>
              <a:rPr lang="en-IN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Spellchecker</a:t>
            </a:r>
          </a:p>
          <a:p>
            <a:r>
              <a:rPr lang="en-IN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                     Name and Roll No</a:t>
            </a:r>
            <a:r>
              <a:rPr lang="en-IN" sz="32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: </a:t>
            </a:r>
            <a:r>
              <a:rPr lang="en-IN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Avleen Kaur</a:t>
            </a:r>
          </a:p>
          <a:p>
            <a:r>
              <a:rPr lang="en-IN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                                                          2210990203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                          </a:t>
            </a:r>
            <a:endParaRPr lang="fi-FI" sz="2000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D27D-886C-DE67-85C7-C97E7527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Conclusion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D7867-B8D8-DA00-9338-B8656B224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spell_check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 provides a robust solution for automating spell checking tasks within textual data. Through the utilization of a spell-checking module, it efficiently identifies and corrects misspelled words, thereby enhancing the overall accuracy and readability of text-based content.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F82A7-9E77-E0AF-FF86-2C805789B4D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FF8FA-BF93-76FD-26F9-1EC1F92823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6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2C86-9225-EC1F-A85E-529A8AB6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E510B-384A-087D-3383-E6C99F558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GeeksForGeeks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Javapoint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FFDA-FE25-63DE-4B8E-500BD6ECF6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BF153-A47A-F27D-92EA-A748C1F57D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8BDF-B1ED-7B78-CCFC-80B7803A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1CDA-F8AE-5AD2-4E10-C34589941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9600" dirty="0"/>
              <a:t>The 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3BF1-3F27-EA3E-5E69-9B085B365A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B9B5D-DEA3-284C-EEB9-470D1EDB55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A396-E02C-1435-1C50-565E67FD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E920-7261-4D19-3C89-29F5B83B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357327"/>
          </a:xfrm>
        </p:spPr>
        <p:txBody>
          <a:bodyPr/>
          <a:lstStyle/>
          <a:p>
            <a:r>
              <a:rPr lang="en-IN" dirty="0"/>
              <a:t>Objective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Methodology, Approach &amp; Techniques</a:t>
            </a:r>
          </a:p>
          <a:p>
            <a:r>
              <a:rPr lang="en-IN" dirty="0"/>
              <a:t>Algorithm</a:t>
            </a:r>
          </a:p>
          <a:p>
            <a:r>
              <a:rPr lang="en-IN" dirty="0"/>
              <a:t>Result </a:t>
            </a:r>
          </a:p>
          <a:p>
            <a:r>
              <a:rPr lang="en-IN" dirty="0"/>
              <a:t>Source Code (screenshots)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1502-7BE1-BFBC-955E-F388FDADBF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18E3C-899A-8C4D-E84C-4708BF755C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6AE5-A89F-4A91-89C7-3E3E3C6B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1E814-CD19-80C0-066F-641231195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objective of the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spell_check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function is to perform automated spell checking on a given text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Also this code prints corrected sentences after spellcheck.</a:t>
            </a:r>
            <a:endParaRPr lang="en-IN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07EA2-1231-1CAF-7F60-A4FFCD87731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BEAAB-FC0A-92DE-7DEE-18FC5F7611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3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BB76-A6E0-D7B5-6392-482357B0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FAA91-6F82-0A8B-FABD-9CA37C3EE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spellchecker project using Python programming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Prints correct spelling of wrong words at the end of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Tools:</a:t>
            </a:r>
            <a:r>
              <a:rPr lang="en-US" sz="3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Python, </a:t>
            </a:r>
            <a:r>
              <a:rPr lang="en-US" sz="32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SpellChecker</a:t>
            </a:r>
            <a:r>
              <a:rPr lang="en-US" sz="3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84319-4C01-3020-7F4D-AD484DBCF7E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77A08-6F32-4462-225E-F7BEA1CFD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2817-79FD-5764-D956-1CEA0FAC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Methodology, Approach &amp; Techniques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1A6FE-9439-0533-3C60-E7E5A87865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methodology involves leveraging an external spell-checking library to ensure accuracy and efficiency.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Word-by-word iteration through the input text to detect misspellings.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presentation of both original and corrected text for user reference.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Utilizing the correction() method of the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SpellChecker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module to identify misspelled words and suggest corrections.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1228-D44B-3043-525D-7B1193C914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DACC1-B3AB-870A-5CB2-C0EF11029B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3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0230-28B6-CA95-F97F-FF500447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71FF3-5C4C-F690-33C5-D6F594278EA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F0B49-3FCF-EAFA-95BB-147C1A5F5F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E521132-580A-3C97-1AE1-5275C7401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293" y="1286794"/>
            <a:ext cx="8875059" cy="37246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 Spell Checker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Text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 Corrected Text List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Flag Initialization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Iterate Through Words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Corrected Text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9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70FF-8F8D-5354-D130-F8DDDBC6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Result </a:t>
            </a:r>
            <a:br>
              <a:rPr lang="en-IN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E518-08B8-C9E8-E98F-8D830AEC42A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C1C6F-2DF4-AAFC-C1BD-2125C341F3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373BFD9-0290-E461-6365-971AAACB2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6871" y="1752439"/>
            <a:ext cx="852543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result of running the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spell_check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 would be the original text along with any corrections made for misspelled words. If no misspelled words are found, the original text would be printed without any modifications.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717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AF97-77DD-9FB1-9D0F-BF21AF26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Source Code (screenshots)</a:t>
            </a:r>
            <a:br>
              <a:rPr lang="en-IN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CE5B-1BC4-8F47-E47C-F762251E41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9BD9A-77A0-91A8-55AE-28F01011C5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F35B7A-D5DD-877D-FDDB-082B85BB3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14" t="24465" r="14415" b="60371"/>
          <a:stretch/>
        </p:blipFill>
        <p:spPr>
          <a:xfrm>
            <a:off x="618564" y="1092480"/>
            <a:ext cx="7431741" cy="15688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35DA91-56A3-371A-47B3-FD0C09091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08" t="23421" r="28334" b="13660"/>
          <a:stretch/>
        </p:blipFill>
        <p:spPr>
          <a:xfrm>
            <a:off x="618565" y="2661304"/>
            <a:ext cx="7431740" cy="36950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466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1CF6-C1EE-3A1A-3BE6-E2C383B230C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8578C-83B5-DE3E-829E-59104ABC9E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169829-5ADE-6825-3750-89F10E74C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15" t="52702" r="14706" b="25337"/>
          <a:stretch/>
        </p:blipFill>
        <p:spPr>
          <a:xfrm>
            <a:off x="457200" y="1371600"/>
            <a:ext cx="8229600" cy="18422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61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302</Words>
  <Application>Microsoft Office PowerPoint</Application>
  <PresentationFormat>On-screen Show (4:3)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Söhne</vt:lpstr>
      <vt:lpstr>Candara</vt:lpstr>
      <vt:lpstr>Arial</vt:lpstr>
      <vt:lpstr>Calibri</vt:lpstr>
      <vt:lpstr>Office Theme</vt:lpstr>
      <vt:lpstr>PowerPoint Presentation</vt:lpstr>
      <vt:lpstr>Index</vt:lpstr>
      <vt:lpstr>Objective</vt:lpstr>
      <vt:lpstr>Introduction</vt:lpstr>
      <vt:lpstr> Methodology, Approach &amp; Techniques </vt:lpstr>
      <vt:lpstr>Algorithm</vt:lpstr>
      <vt:lpstr> Result  </vt:lpstr>
      <vt:lpstr> Source Code (screenshots) </vt:lpstr>
      <vt:lpstr>PowerPoint Presentation</vt:lpstr>
      <vt:lpstr> Conclusion 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Avleen kaur</cp:lastModifiedBy>
  <cp:revision>69</cp:revision>
  <dcterms:created xsi:type="dcterms:W3CDTF">2010-04-09T07:36:15Z</dcterms:created>
  <dcterms:modified xsi:type="dcterms:W3CDTF">2024-03-17T16:01:11Z</dcterms:modified>
</cp:coreProperties>
</file>