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0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98869-837A-4C15-880E-1627467534E8}" type="datetimeFigureOut">
              <a:rPr lang="ru-RU"/>
              <a:t>23.03.2017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FD7CF-DD0B-4702-817E-9FE3124AD62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FD7CF-DD0B-4702-817E-9FE3124AD62B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812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FD7CF-DD0B-4702-817E-9FE3124AD62B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16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FD7CF-DD0B-4702-817E-9FE3124AD62B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794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FD7CF-DD0B-4702-817E-9FE3124AD62B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344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FD7CF-DD0B-4702-817E-9FE3124AD62B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9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Decorator pattern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  <a:endParaRPr lang="en-US">
              <a:latin typeface="Calibri Ligh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2075" y="1903438"/>
            <a:ext cx="10515600" cy="10388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Add or alter component behavior</a:t>
            </a:r>
            <a:endParaRPr lang="en-US">
              <a:latin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450" y="156742"/>
            <a:ext cx="2379345" cy="4114800"/>
          </a:xfrm>
          <a:prstGeom prst="rect">
            <a:avLst/>
          </a:prstGeom>
        </p:spPr>
      </p:pic>
      <p:pic>
        <p:nvPicPr>
          <p:cNvPr id="5" name="Рисунок 4" descr="bas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2705100"/>
            <a:ext cx="1635125" cy="3571875"/>
          </a:xfrm>
          <a:prstGeom prst="rect">
            <a:avLst/>
          </a:prstGeom>
        </p:spPr>
      </p:pic>
      <p:pic>
        <p:nvPicPr>
          <p:cNvPr id="6" name="Рисунок 5" descr="candy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9086" y="3876675"/>
            <a:ext cx="1724025" cy="2657475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6975075" y="1889061"/>
            <a:ext cx="1996365" cy="213174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7010508" y="4333875"/>
            <a:ext cx="914400" cy="9144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35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- Decorator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Flexible class creation</a:t>
            </a:r>
          </a:p>
          <a:p>
            <a:r>
              <a:rPr lang="en-US"/>
              <a:t>Decorate just certain methods</a:t>
            </a:r>
          </a:p>
          <a:p>
            <a:r>
              <a:rPr lang="en-US"/>
              <a:t>Dynamically enabled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5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Объект 4" descr="Untitled Diagra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5775" y="514350"/>
            <a:ext cx="8411666" cy="4967056"/>
          </a:xfrm>
        </p:spPr>
      </p:pic>
    </p:spTree>
    <p:extLst>
      <p:ext uri="{BB962C8B-B14F-4D97-AF65-F5344CB8AC3E}">
        <p14:creationId xmlns:p14="http://schemas.microsoft.com/office/powerpoint/2010/main" val="69846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interfac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7475" y="409575"/>
            <a:ext cx="2278786" cy="923832"/>
          </a:xfrm>
        </p:spPr>
      </p:pic>
      <p:pic>
        <p:nvPicPr>
          <p:cNvPr id="6" name="Рисунок 5" descr="ADecorat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550" y="2009775"/>
            <a:ext cx="2909656" cy="1458438"/>
          </a:xfrm>
          <a:prstGeom prst="rect">
            <a:avLst/>
          </a:prstGeom>
        </p:spPr>
      </p:pic>
      <p:pic>
        <p:nvPicPr>
          <p:cNvPr id="7" name="Рисунок 6" descr="defaul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75" y="2409825"/>
            <a:ext cx="2743200" cy="1003796"/>
          </a:xfrm>
          <a:prstGeom prst="rect">
            <a:avLst/>
          </a:prstGeom>
        </p:spPr>
      </p:pic>
      <p:pic>
        <p:nvPicPr>
          <p:cNvPr id="8" name="Рисунок 7" descr="choco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3375" y="4219575"/>
            <a:ext cx="2743200" cy="1613647"/>
          </a:xfrm>
          <a:prstGeom prst="rect">
            <a:avLst/>
          </a:prstGeom>
        </p:spPr>
      </p:pic>
      <p:pic>
        <p:nvPicPr>
          <p:cNvPr id="9" name="Рисунок 8" descr="candy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375" y="4162066"/>
            <a:ext cx="2743200" cy="172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0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 descr="mai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550" y="1990725"/>
            <a:ext cx="3962953" cy="2924583"/>
          </a:xfrm>
        </p:spPr>
      </p:pic>
      <p:pic>
        <p:nvPicPr>
          <p:cNvPr id="5" name="Рисунок 4" descr="outpu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25" y="2457989"/>
            <a:ext cx="2638425" cy="1981200"/>
          </a:xfrm>
          <a:prstGeom prst="rect">
            <a:avLst/>
          </a:prstGeom>
        </p:spPr>
      </p:pic>
      <p:sp>
        <p:nvSpPr>
          <p:cNvPr id="7" name="Стрелка: вправо 6"/>
          <p:cNvSpPr/>
          <p:nvPr/>
        </p:nvSpPr>
        <p:spPr>
          <a:xfrm>
            <a:off x="5895975" y="310748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7500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Тема Office</vt:lpstr>
      <vt:lpstr>Decorator pattern</vt:lpstr>
      <vt:lpstr>Problem</vt:lpstr>
      <vt:lpstr>Solution - Decorator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 pattern</dc:title>
  <cp:revision>1</cp:revision>
  <dcterms:modified xsi:type="dcterms:W3CDTF">2017-03-23T20:13:07Z</dcterms:modified>
</cp:coreProperties>
</file>