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2693" y="-2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8543-516D-B75D-2498-271D05A8F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7E3B-AF91-720C-9322-D9AF8C3AB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D3330-022A-F74A-F2A3-8DC34209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F320-35B7-4796-8380-65AA9A581F13}" type="datetimeFigureOut">
              <a:rPr lang="he-IL" smtClean="0"/>
              <a:t>שבט/כ"ה/תשפ"ג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18B89-E413-45F3-EE6B-3CAD8401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688B1-C627-2AE7-95ED-4FF48885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EA44-8EF4-4B4F-9E8B-5808F8C7D0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965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401B-C5F1-578E-1741-71ED9110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E6535-3F05-5729-AF5D-9125E5A2B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9686-BD11-BD9A-073E-68F9171D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F320-35B7-4796-8380-65AA9A581F13}" type="datetimeFigureOut">
              <a:rPr lang="he-IL" smtClean="0"/>
              <a:t>שבט/כ"ה/תשפ"ג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FA3AF-A80B-62AD-6981-9995737F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4BEFD-A63E-B824-72B8-56515946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EA44-8EF4-4B4F-9E8B-5808F8C7D0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998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40DDD-15B8-8DBD-CC32-17CE2EBD4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A3001-C24B-94C0-D4A6-6A320C941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6EB62-7D52-C19F-9A27-2843F384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F320-35B7-4796-8380-65AA9A581F13}" type="datetimeFigureOut">
              <a:rPr lang="he-IL" smtClean="0"/>
              <a:t>שבט/כ"ה/תשפ"ג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0C837-8C5A-E3E3-637E-F31C8CE6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A8681-16AF-083A-1A4A-60A17C89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EA44-8EF4-4B4F-9E8B-5808F8C7D0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111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DDB1-7621-20EA-6D6B-072FC25D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AC37A-0FC8-A523-6116-B3CBB36C3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29837-1088-8AD1-FA4A-7C3DD1BA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F320-35B7-4796-8380-65AA9A581F13}" type="datetimeFigureOut">
              <a:rPr lang="he-IL" smtClean="0"/>
              <a:t>שבט/כ"ה/תשפ"ג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BCF8D-930F-7C5C-25C4-B977ACD5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55F76-8D4C-525D-3DE5-BC635E23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EA44-8EF4-4B4F-9E8B-5808F8C7D0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700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F536-97A1-33FC-107A-AF115CA3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1ECF-5E97-369F-D947-F66E36CE8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DA656-1E22-D5C0-1E5A-2D77DF58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F320-35B7-4796-8380-65AA9A581F13}" type="datetimeFigureOut">
              <a:rPr lang="he-IL" smtClean="0"/>
              <a:t>שבט/כ"ה/תשפ"ג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54919-B530-12AA-E380-51186556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537BA-F96F-22D1-A0E1-2E848D5D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EA44-8EF4-4B4F-9E8B-5808F8C7D0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619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B78E-81E7-06BF-2738-30EE4ADF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B46AB-4C8A-454D-93CA-3685BA347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1E281-FC81-D743-711C-2628EAA27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B6D38-98C8-9C1B-5208-DCA2B12D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F320-35B7-4796-8380-65AA9A581F13}" type="datetimeFigureOut">
              <a:rPr lang="he-IL" smtClean="0"/>
              <a:t>שבט/כ"ה/תשפ"ג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AC188-7CF1-6B75-1D91-9011A1DE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178D-8E52-C248-D6A4-56D05568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EA44-8EF4-4B4F-9E8B-5808F8C7D0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684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104A-AF06-66F7-D59B-F913E91E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879D6-C4F7-7B14-22AC-B848E8B3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46F00-B81E-535A-D94A-47BB73F94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C29C3-D077-FA0C-4412-4EC471CD6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89240-D71A-16FB-CB08-E056BE70A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655B4-03A9-C31C-04D1-A757C2F5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F320-35B7-4796-8380-65AA9A581F13}" type="datetimeFigureOut">
              <a:rPr lang="he-IL" smtClean="0"/>
              <a:t>שבט/כ"ה/תשפ"ג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D9FDB-980E-21E8-0942-33B0A7E3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1529C-FC07-E82D-D454-4E6D56CB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EA44-8EF4-4B4F-9E8B-5808F8C7D0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387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B607-FF80-297B-C0AB-3F82A227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F6683-A76D-DDC6-CA42-F81918A0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F320-35B7-4796-8380-65AA9A581F13}" type="datetimeFigureOut">
              <a:rPr lang="he-IL" smtClean="0"/>
              <a:t>שבט/כ"ה/תשפ"ג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779C6-7C41-8AD0-8563-6157DD13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995AA-FC08-94BA-C788-95BA859F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EA44-8EF4-4B4F-9E8B-5808F8C7D0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314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76607-8C3B-D4A1-0C88-8DC9E8EB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F320-35B7-4796-8380-65AA9A581F13}" type="datetimeFigureOut">
              <a:rPr lang="he-IL" smtClean="0"/>
              <a:t>שבט/כ"ה/תשפ"ג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BABCE-0F48-6DE1-D7BE-1A1D6E2B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7B8D2-99AF-A067-AF1C-EF8A7C92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EA44-8EF4-4B4F-9E8B-5808F8C7D0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270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CDBB-8FE6-BAC8-1DAB-EBEBD3F0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787FA-41B3-0A22-FE48-B8393973C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F3A8F-0F40-1078-F423-D0E9ABF6B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5CA72-1F76-41DA-5A71-E3120189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F320-35B7-4796-8380-65AA9A581F13}" type="datetimeFigureOut">
              <a:rPr lang="he-IL" smtClean="0"/>
              <a:t>שבט/כ"ה/תשפ"ג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89B23-2D22-5637-0271-3AC9C683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BD68C-F741-D1C1-C6DF-3C40ECB7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EA44-8EF4-4B4F-9E8B-5808F8C7D0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260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B5C7-67FB-1DA1-2DCB-EBB39331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29853-82F4-10FD-EF34-92F350961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E9014-2770-7A39-A0A0-CAB55465F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37565-FA96-2436-3F4B-950C2C43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F320-35B7-4796-8380-65AA9A581F13}" type="datetimeFigureOut">
              <a:rPr lang="he-IL" smtClean="0"/>
              <a:t>שבט/כ"ה/תשפ"ג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B28AC-27F5-B3DD-2CD8-4840C743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AC34A-ED2A-FDB1-772A-3FF55AAE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EA44-8EF4-4B4F-9E8B-5808F8C7D0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962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F92D9-3623-8A09-3AF2-19317616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065ED-5F8B-9CAC-18CF-408A6915C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67C32-4FCD-6136-1454-5CD54E018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8F320-35B7-4796-8380-65AA9A581F13}" type="datetimeFigureOut">
              <a:rPr lang="he-IL" smtClean="0"/>
              <a:t>שבט/כ"ה/תשפ"ג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3B9B4-5727-1D8E-E176-EC7D3B763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61D95-AACF-92B7-3713-EC97EE02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0EA44-8EF4-4B4F-9E8B-5808F8C7D06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309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A245-8A35-13B3-BD51-2CE912A7B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77547-CC10-60BE-A9F9-79C6A335A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14307616-361E-E615-D632-8A9B3535B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46" y="0"/>
            <a:ext cx="481650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AB7B63-F4BA-59B3-069D-097F2533BBB0}"/>
              </a:ext>
            </a:extLst>
          </p:cNvPr>
          <p:cNvSpPr txBox="1"/>
          <p:nvPr/>
        </p:nvSpPr>
        <p:spPr>
          <a:xfrm>
            <a:off x="6319520" y="4378960"/>
            <a:ext cx="105664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800" dirty="0"/>
              <a:t>אביחי מלין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0A7C79-BBF9-8E85-7316-80F2E0CB73CE}"/>
              </a:ext>
            </a:extLst>
          </p:cNvPr>
          <p:cNvSpPr txBox="1"/>
          <p:nvPr/>
        </p:nvSpPr>
        <p:spPr>
          <a:xfrm>
            <a:off x="6355247" y="4578757"/>
            <a:ext cx="1056640" cy="2000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700" dirty="0"/>
              <a:t>משעול נורית 4/12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433DB-A008-215E-EBDA-9B49FAAFC019}"/>
              </a:ext>
            </a:extLst>
          </p:cNvPr>
          <p:cNvSpPr txBox="1"/>
          <p:nvPr/>
        </p:nvSpPr>
        <p:spPr>
          <a:xfrm>
            <a:off x="4211153" y="4778812"/>
            <a:ext cx="105664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800" dirty="0"/>
              <a:t>0584456100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37C77E-8EDE-C775-59F9-9CB56457A3BB}"/>
              </a:ext>
            </a:extLst>
          </p:cNvPr>
          <p:cNvSpPr txBox="1"/>
          <p:nvPr/>
        </p:nvSpPr>
        <p:spPr>
          <a:xfrm>
            <a:off x="5791200" y="4902200"/>
            <a:ext cx="140208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800" dirty="0"/>
              <a:t>malinhome1@gmail.com</a:t>
            </a:r>
            <a:endParaRPr lang="he-IL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145EC-C89A-C440-E15A-4E02775E74C3}"/>
              </a:ext>
            </a:extLst>
          </p:cNvPr>
          <p:cNvSpPr txBox="1"/>
          <p:nvPr/>
        </p:nvSpPr>
        <p:spPr>
          <a:xfrm>
            <a:off x="4328160" y="4419600"/>
            <a:ext cx="105664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800" dirty="0"/>
              <a:t>322319633</a:t>
            </a:r>
            <a:endParaRPr lang="he-IL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03B11-67D6-785F-1790-5257D6C09A2A}"/>
              </a:ext>
            </a:extLst>
          </p:cNvPr>
          <p:cNvSpPr txBox="1"/>
          <p:nvPr/>
        </p:nvSpPr>
        <p:spPr>
          <a:xfrm>
            <a:off x="3805421" y="4594146"/>
            <a:ext cx="1533659" cy="2000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700" dirty="0"/>
              <a:t>משעול נורית 24/7 כרמיאל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CF1429-BF8C-948C-C403-E7B94F3C58D7}"/>
              </a:ext>
            </a:extLst>
          </p:cNvPr>
          <p:cNvSpPr txBox="1"/>
          <p:nvPr/>
        </p:nvSpPr>
        <p:spPr>
          <a:xfrm>
            <a:off x="6319520" y="5157133"/>
            <a:ext cx="1056640" cy="1846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600" dirty="0"/>
              <a:t>14/2/23</a:t>
            </a:r>
            <a:endParaRPr lang="he-IL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DA13F-776D-2D18-CD13-ED60FA999E0C}"/>
              </a:ext>
            </a:extLst>
          </p:cNvPr>
          <p:cNvSpPr txBox="1"/>
          <p:nvPr/>
        </p:nvSpPr>
        <p:spPr>
          <a:xfrm>
            <a:off x="6258727" y="5379809"/>
            <a:ext cx="1056640" cy="1846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600" dirty="0"/>
              <a:t>14/2/23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14037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avihai malin</dc:creator>
  <cp:lastModifiedBy>avihai malin</cp:lastModifiedBy>
  <cp:revision>1</cp:revision>
  <dcterms:created xsi:type="dcterms:W3CDTF">2023-02-16T09:53:26Z</dcterms:created>
  <dcterms:modified xsi:type="dcterms:W3CDTF">2023-02-16T09:59:38Z</dcterms:modified>
</cp:coreProperties>
</file>