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56FC-C58B-0140-B9B7-39593281D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531E1-85F0-C246-941B-860649A88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0171C-3D84-E44B-9D2B-536A7EAC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6A2B-BA09-DA4F-AB80-0ED03309874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51A5-FE20-2940-8683-4E92B1ED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A4866-D0CE-D744-9207-1F5554DC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069E-B34C-3F4B-A4BE-1E045003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5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84FD-5C39-A94A-B960-33A18DA5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75C1F-2643-6B42-A4DA-FFF8D9778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F9B3-16C2-844A-8A48-6148D66A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6A2B-BA09-DA4F-AB80-0ED03309874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D5AD-342B-004C-8022-D3943529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53B4-FD5D-C84B-9D68-CA9FEF91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069E-B34C-3F4B-A4BE-1E045003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2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1A227-B970-9A44-ACAE-B72A5EE7D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E7203-B85D-7648-9A72-62AEB4B15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3411A-2BAF-BF4D-9836-8606A28E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6A2B-BA09-DA4F-AB80-0ED03309874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9C88A-4126-364D-8765-E7654F14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7CC27-6D18-5242-ACCC-8038AB80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069E-B34C-3F4B-A4BE-1E045003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1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4CAB-B700-2F44-A771-1D8590EF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5AA9-A6F7-B34F-AE4F-E7F6DA8A4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B72A-8678-0149-AD71-4B2CC307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6A2B-BA09-DA4F-AB80-0ED03309874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2E5DF-4B9B-0B4E-97C4-4B8B7A9D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C746D-82F9-964B-BD37-0140E1FA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069E-B34C-3F4B-A4BE-1E045003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4F39-1925-5144-82C2-28307E82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1D6C3-7C37-DF47-931F-0BB9307D3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130E5-D7DA-F549-AF68-8A20A4B4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6A2B-BA09-DA4F-AB80-0ED03309874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99688-3B3E-6241-90C5-5FD4CF66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52DEB-79C9-3546-9B93-C185DCCA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069E-B34C-3F4B-A4BE-1E045003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9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5001-D2CF-3E45-8E2F-94702A24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449D-E194-FF41-A83E-56BA439B8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7D86A-31C0-7347-B490-A382C1648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D9FF3-ABE0-AB48-9587-580ED807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6A2B-BA09-DA4F-AB80-0ED03309874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4262F-E99F-244D-B5E6-20CCDA19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EC2F-CBDB-124D-8F50-1CBEB4C8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069E-B34C-3F4B-A4BE-1E045003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2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B68B-F95E-F64E-AD25-5B9A1282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21697-2E3E-DA42-A64B-8E4DD3160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B87FC-65E1-8146-8ABD-9E6D0EA16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5CC3B-D3B9-7243-8538-211F40679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8FF76-D022-F441-A41F-26CF6D7D1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D520B-D3DC-9642-A4A1-3F3971F1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6A2B-BA09-DA4F-AB80-0ED03309874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562D7-889F-D94C-93CE-065C9BA6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940AB-1B52-5942-83F3-ABDA48C7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069E-B34C-3F4B-A4BE-1E045003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0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FB06-1E1F-E349-8273-ECBEF613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6550A-62E0-0945-B8B8-C5EF34E4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6A2B-BA09-DA4F-AB80-0ED03309874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F9116-DC2C-1D40-BD19-FA3AC249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CC810-E8CB-3946-A54A-A2D685C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069E-B34C-3F4B-A4BE-1E045003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0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28343-7E69-6847-9D94-69373E4D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6A2B-BA09-DA4F-AB80-0ED03309874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29505-0A96-FC45-AA04-4D5C2855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0AFEF-83AD-CE49-BB35-844A9D88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069E-B34C-3F4B-A4BE-1E045003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F305-5764-7843-BB7F-D9D6A8E7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AE17A-D24B-8946-87BE-5123E183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64E26-F189-AA4F-887D-55732FD3D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46799-935A-DE43-9B3F-8BA3745C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6A2B-BA09-DA4F-AB80-0ED03309874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CD077-C096-A846-812F-610FFE0F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2D02-5624-C14B-BBF2-3DC29542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069E-B34C-3F4B-A4BE-1E045003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0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39EB-A6F8-4944-A8B9-882247A6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46E90-FBF8-8844-B2DC-73BDFD747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0E3A5-66A7-6346-B01A-23DB6288F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9641E-464C-824E-8CEF-E9C31B35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6A2B-BA09-DA4F-AB80-0ED03309874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4528C-C649-014E-AC23-96411E4F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A7621-1B37-4249-862D-1F19EA3D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069E-B34C-3F4B-A4BE-1E045003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9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878AD-B47C-ED47-92E3-997040BE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243FC-5281-034C-9B98-39BD1F36C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FCAA-9DAE-1244-90E9-61BB10919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06A2B-BA09-DA4F-AB80-0ED033098746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D70D-9BC8-004E-8626-0F9483CA4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B910-032E-654B-9FC9-42A5E51B7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D069E-B34C-3F4B-A4BE-1E045003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4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E27F-24DC-714E-92E7-208D8488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21" y="210343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Bootstrapping</a:t>
            </a:r>
          </a:p>
        </p:txBody>
      </p:sp>
    </p:spTree>
    <p:extLst>
      <p:ext uri="{BB962C8B-B14F-4D97-AF65-F5344CB8AC3E}">
        <p14:creationId xmlns:p14="http://schemas.microsoft.com/office/powerpoint/2010/main" val="52403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670D-4586-1741-B381-3BA8FC9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8EB5-9176-FD4F-BF3B-DC1B6533F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9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EE9A-D5D0-144D-B3B3-3B79F5AB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4351338"/>
          </a:xfrm>
        </p:spPr>
        <p:txBody>
          <a:bodyPr/>
          <a:lstStyle/>
          <a:p>
            <a:r>
              <a:rPr lang="en-US" dirty="0"/>
              <a:t>Bootstrapping is a statistical procedure that resamples a dataset to create many simulated datasets.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Uses technique called resampling with replacement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Allows us to estimate confidence intervals, standard errors, hypothesis testing of numerous sample statistics</a:t>
            </a:r>
          </a:p>
          <a:p>
            <a:endParaRPr lang="en-US" dirty="0"/>
          </a:p>
          <a:p>
            <a:r>
              <a:rPr lang="en-US" dirty="0"/>
              <a:t>First published by Bradley </a:t>
            </a:r>
            <a:r>
              <a:rPr lang="en-US" dirty="0" err="1"/>
              <a:t>Efron</a:t>
            </a:r>
            <a:r>
              <a:rPr lang="en-US" dirty="0"/>
              <a:t> in 1979</a:t>
            </a:r>
          </a:p>
        </p:txBody>
      </p:sp>
    </p:spTree>
    <p:extLst>
      <p:ext uri="{BB962C8B-B14F-4D97-AF65-F5344CB8AC3E}">
        <p14:creationId xmlns:p14="http://schemas.microsoft.com/office/powerpoint/2010/main" val="170148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B7E4-6024-804A-98E5-A3BF3A3C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43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Technical Jargon:</a:t>
            </a:r>
          </a:p>
          <a:p>
            <a:endParaRPr lang="en-US" dirty="0"/>
          </a:p>
          <a:p>
            <a:r>
              <a:rPr lang="en-US" dirty="0"/>
              <a:t>Resampling</a:t>
            </a:r>
          </a:p>
          <a:p>
            <a:endParaRPr lang="en-US" dirty="0"/>
          </a:p>
          <a:p>
            <a:r>
              <a:rPr lang="en-US" dirty="0"/>
              <a:t>Sample Statistic</a:t>
            </a:r>
          </a:p>
          <a:p>
            <a:endParaRPr lang="en-US" dirty="0"/>
          </a:p>
          <a:p>
            <a:r>
              <a:rPr lang="en-US" dirty="0"/>
              <a:t>Sampling Distribution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4469-DE22-A54D-8970-964A9E5D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 with Replacement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589A5B9-9B74-7641-8265-3813E52DE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8471"/>
            <a:ext cx="7877175" cy="447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3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D31E2-C46E-E540-A32F-44C7043F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Bootstrapping vs Traditional Approach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71F8CBF8-1393-FF45-97CE-380B1B129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41" y="2139696"/>
            <a:ext cx="5827364" cy="2578608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3E72C795-572E-F846-98ED-1BE4810A0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2431532"/>
            <a:ext cx="5828261" cy="17339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970923-1E8E-B842-9EEC-A10DB717CB6E}"/>
              </a:ext>
            </a:extLst>
          </p:cNvPr>
          <p:cNvSpPr txBox="1"/>
          <p:nvPr/>
        </p:nvSpPr>
        <p:spPr>
          <a:xfrm>
            <a:off x="1549055" y="4911555"/>
            <a:ext cx="5199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 of Bootstrapping:</a:t>
            </a:r>
          </a:p>
          <a:p>
            <a:pPr marL="342900" indent="-342900">
              <a:buAutoNum type="arabicPeriod"/>
            </a:pPr>
            <a:r>
              <a:rPr lang="en-US" dirty="0"/>
              <a:t>Easy to understand</a:t>
            </a:r>
          </a:p>
          <a:p>
            <a:pPr marL="342900" indent="-342900">
              <a:buAutoNum type="arabicPeriod"/>
            </a:pPr>
            <a:r>
              <a:rPr lang="en-US" dirty="0"/>
              <a:t>Doesn’t make any assumptions about the distribution of the data</a:t>
            </a:r>
          </a:p>
        </p:txBody>
      </p:sp>
    </p:spTree>
    <p:extLst>
      <p:ext uri="{BB962C8B-B14F-4D97-AF65-F5344CB8AC3E}">
        <p14:creationId xmlns:p14="http://schemas.microsoft.com/office/powerpoint/2010/main" val="353293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BE38-D1BB-C248-9B89-68E839CB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2556-0477-6743-9751-809B28EE1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Means</a:t>
            </a:r>
          </a:p>
          <a:p>
            <a:r>
              <a:rPr lang="en-US" dirty="0"/>
              <a:t>Median</a:t>
            </a:r>
          </a:p>
          <a:p>
            <a:r>
              <a:rPr lang="en-US" dirty="0"/>
              <a:t>Decision Trees (Bagging)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4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5BB3-1EE2-FA47-A16D-7B3BD5E1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Means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7AB9C472-65E1-834C-8C25-0DA3D790E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0" y="2889906"/>
            <a:ext cx="10109200" cy="23756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52B904-3779-5346-B7C3-74C2006EEE35}"/>
              </a:ext>
            </a:extLst>
          </p:cNvPr>
          <p:cNvSpPr txBox="1"/>
          <p:nvPr/>
        </p:nvSpPr>
        <p:spPr>
          <a:xfrm>
            <a:off x="1041400" y="1701432"/>
            <a:ext cx="59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Sample: 100 random samples from a standard normal</a:t>
            </a:r>
          </a:p>
        </p:txBody>
      </p:sp>
    </p:spTree>
    <p:extLst>
      <p:ext uri="{BB962C8B-B14F-4D97-AF65-F5344CB8AC3E}">
        <p14:creationId xmlns:p14="http://schemas.microsoft.com/office/powerpoint/2010/main" val="327948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C7DE-1024-E54E-8490-023D453C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Medians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47AD4AE-6C3D-4F48-8423-376251667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2399765"/>
            <a:ext cx="10325100" cy="2628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3A2BDC-6220-A541-BB2A-645B52F7B766}"/>
              </a:ext>
            </a:extLst>
          </p:cNvPr>
          <p:cNvSpPr txBox="1"/>
          <p:nvPr/>
        </p:nvSpPr>
        <p:spPr>
          <a:xfrm>
            <a:off x="1041400" y="1701432"/>
            <a:ext cx="59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Sample: 100 random samples from a standard normal</a:t>
            </a:r>
          </a:p>
        </p:txBody>
      </p:sp>
    </p:spTree>
    <p:extLst>
      <p:ext uri="{BB962C8B-B14F-4D97-AF65-F5344CB8AC3E}">
        <p14:creationId xmlns:p14="http://schemas.microsoft.com/office/powerpoint/2010/main" val="92754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AE72-99F9-5648-8E6B-7E1F8ECD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Bagging or Bootstrap Aggregation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165999E-1E36-F846-8E94-0C00F5BA3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000" y="1810544"/>
            <a:ext cx="6350000" cy="3581400"/>
          </a:xfrm>
        </p:spPr>
      </p:pic>
    </p:spTree>
    <p:extLst>
      <p:ext uri="{BB962C8B-B14F-4D97-AF65-F5344CB8AC3E}">
        <p14:creationId xmlns:p14="http://schemas.microsoft.com/office/powerpoint/2010/main" val="58246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114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Bootstrapping</vt:lpstr>
      <vt:lpstr>PowerPoint Presentation</vt:lpstr>
      <vt:lpstr>PowerPoint Presentation</vt:lpstr>
      <vt:lpstr>Resampling with Replacement </vt:lpstr>
      <vt:lpstr>Bootstrapping vs Traditional Approach</vt:lpstr>
      <vt:lpstr>Applications of Bootstrapping</vt:lpstr>
      <vt:lpstr>Means</vt:lpstr>
      <vt:lpstr>Medians</vt:lpstr>
      <vt:lpstr>Bagging or Bootstrap Aggregation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Bootstrapping</dc:title>
  <dc:creator>Chandrish AVM</dc:creator>
  <cp:lastModifiedBy>Chandrish AVM</cp:lastModifiedBy>
  <cp:revision>6</cp:revision>
  <dcterms:created xsi:type="dcterms:W3CDTF">2021-09-27T01:55:11Z</dcterms:created>
  <dcterms:modified xsi:type="dcterms:W3CDTF">2021-10-11T15:49:04Z</dcterms:modified>
</cp:coreProperties>
</file>