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303" r:id="rId3"/>
    <p:sldId id="284" r:id="rId4"/>
    <p:sldId id="285" r:id="rId5"/>
    <p:sldId id="286" r:id="rId6"/>
    <p:sldId id="294" r:id="rId7"/>
    <p:sldId id="295" r:id="rId8"/>
    <p:sldId id="293" r:id="rId9"/>
    <p:sldId id="296" r:id="rId10"/>
    <p:sldId id="297" r:id="rId11"/>
    <p:sldId id="298" r:id="rId12"/>
    <p:sldId id="299" r:id="rId13"/>
    <p:sldId id="306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6585894-0D4A-935E-615D-2641841F527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F0E-480A-1343-98E1-2D84C8E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23A-CE39-1A4B-A6AD-C3B51616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Graph where maximal independent sets</a:t>
            </a:r>
            <a:br>
              <a:rPr lang="en-US" dirty="0"/>
            </a:br>
            <a:r>
              <a:rPr lang="en-US" dirty="0"/>
              <a:t>are never minimum dominating sets?</a:t>
            </a:r>
          </a:p>
        </p:txBody>
      </p:sp>
    </p:spTree>
    <p:extLst>
      <p:ext uri="{BB962C8B-B14F-4D97-AF65-F5344CB8AC3E}">
        <p14:creationId xmlns:p14="http://schemas.microsoft.com/office/powerpoint/2010/main" val="105350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168</Words>
  <Application>Microsoft Macintosh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Graphs in this course</vt:lpstr>
      <vt:lpstr>Quiz</vt:lpstr>
      <vt:lpstr>Please do not confuse</vt:lpstr>
      <vt:lpstr>Please do not confuse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59</cp:revision>
  <dcterms:created xsi:type="dcterms:W3CDTF">2020-08-20T21:40:58Z</dcterms:created>
  <dcterms:modified xsi:type="dcterms:W3CDTF">2023-09-11T21:42:32Z</dcterms:modified>
</cp:coreProperties>
</file>